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477" r:id="rId4"/>
  </p:sldMasterIdLst>
  <p:notesMasterIdLst>
    <p:notesMasterId r:id="rId20"/>
  </p:notesMasterIdLst>
  <p:handoutMasterIdLst>
    <p:handoutMasterId r:id="rId21"/>
  </p:handoutMasterIdLst>
  <p:sldIdLst>
    <p:sldId id="496" r:id="rId5"/>
    <p:sldId id="495" r:id="rId6"/>
    <p:sldId id="1847" r:id="rId7"/>
    <p:sldId id="1846" r:id="rId8"/>
    <p:sldId id="1848" r:id="rId9"/>
    <p:sldId id="2076137640" r:id="rId10"/>
    <p:sldId id="2076137641" r:id="rId11"/>
    <p:sldId id="2076137635" r:id="rId12"/>
    <p:sldId id="2076137634" r:id="rId13"/>
    <p:sldId id="2093" r:id="rId14"/>
    <p:sldId id="2067" r:id="rId15"/>
    <p:sldId id="498" r:id="rId16"/>
    <p:sldId id="2066" r:id="rId17"/>
    <p:sldId id="2076137639" r:id="rId18"/>
    <p:sldId id="50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ample" id="{FD3DCCE1-4FC1-4C57-BF51-9F55AAF3629A}">
          <p14:sldIdLst>
            <p14:sldId id="496"/>
            <p14:sldId id="495"/>
          </p14:sldIdLst>
        </p14:section>
        <p14:section name="(Ivan) Why load testing?" id="{306D722B-EEF4-4263-B959-1F13B225E38C}">
          <p14:sldIdLst>
            <p14:sldId id="1847"/>
            <p14:sldId id="1846"/>
            <p14:sldId id="1848"/>
            <p14:sldId id="2076137640"/>
            <p14:sldId id="2076137641"/>
          </p14:sldIdLst>
        </p14:section>
        <p14:section name="(Ivan) What is k6?" id="{7340C55A-C3A5-49A9-BA34-6E5F747E2C07}">
          <p14:sldIdLst>
            <p14:sldId id="2076137635"/>
            <p14:sldId id="2076137634"/>
            <p14:sldId id="2093"/>
            <p14:sldId id="2067"/>
          </p14:sldIdLst>
        </p14:section>
        <p14:section name="(Tommaso) Demo" id="{3065EA3C-6B86-4C46-8125-0321F2116874}">
          <p14:sldIdLst>
            <p14:sldId id="498"/>
          </p14:sldIdLst>
        </p14:section>
        <p14:section name="(Ivan) Closing" id="{FED148D2-9E06-406D-A727-1B8A498E338D}">
          <p14:sldIdLst>
            <p14:sldId id="2066"/>
            <p14:sldId id="2076137639"/>
            <p14:sldId id="500"/>
          </p14:sldIdLst>
        </p14:section>
      </p14:sectionLst>
    </p:ext>
    <p:ext uri="{EFAFB233-063F-42B5-8137-9DF3F51BA10A}">
      <p15:sldGuideLst xmlns:p15="http://schemas.microsoft.com/office/powerpoint/2012/main">
        <p15:guide id="19" orient="horz">
          <p15:clr>
            <a:srgbClr val="A4A3A4"/>
          </p15:clr>
        </p15:guide>
        <p15:guide id="20"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47AD7"/>
    <a:srgbClr val="0359A0"/>
    <a:srgbClr val="007DDF"/>
    <a:srgbClr val="B4009E"/>
    <a:srgbClr val="414241"/>
    <a:srgbClr val="7030A0"/>
    <a:srgbClr val="95CFFF"/>
    <a:srgbClr val="FFFFFF"/>
    <a:srgbClr val="0478D7"/>
    <a:srgbClr val="7979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55758" autoAdjust="0"/>
  </p:normalViewPr>
  <p:slideViewPr>
    <p:cSldViewPr snapToGrid="0">
      <p:cViewPr varScale="1">
        <p:scale>
          <a:sx n="61" d="100"/>
          <a:sy n="61" d="100"/>
        </p:scale>
        <p:origin x="1950" y="78"/>
      </p:cViewPr>
      <p:guideLst>
        <p:guide orient="horz"/>
        <p:guide pos="3840"/>
      </p:guideLst>
    </p:cSldViewPr>
  </p:slideViewPr>
  <p:notesTextViewPr>
    <p:cViewPr>
      <p:scale>
        <a:sx n="3" d="2"/>
        <a:sy n="3" d="2"/>
      </p:scale>
      <p:origin x="0" y="0"/>
    </p:cViewPr>
  </p:notesTextViewPr>
  <p:sorterViewPr>
    <p:cViewPr>
      <p:scale>
        <a:sx n="38" d="100"/>
        <a:sy n="38" d="100"/>
      </p:scale>
      <p:origin x="0" y="0"/>
    </p:cViewPr>
  </p:sorterViewPr>
  <p:notesViewPr>
    <p:cSldViewPr snapToGrid="0">
      <p:cViewPr>
        <p:scale>
          <a:sx n="1" d="2"/>
          <a:sy n="1" d="2"/>
        </p:scale>
        <p:origin x="4548" y="142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Sheet1!$A$3:$A$8</c:f>
              <c:strCache>
                <c:ptCount val="6"/>
                <c:pt idx="0">
                  <c:v>PHP</c:v>
                </c:pt>
                <c:pt idx="1">
                  <c:v>Python</c:v>
                </c:pt>
                <c:pt idx="2">
                  <c:v>C#</c:v>
                </c:pt>
                <c:pt idx="3">
                  <c:v>Java</c:v>
                </c:pt>
                <c:pt idx="4">
                  <c:v>C</c:v>
                </c:pt>
                <c:pt idx="5">
                  <c:v>JavaScript</c:v>
                </c:pt>
              </c:strCache>
            </c:strRef>
          </c:tx>
          <c:spPr>
            <a:solidFill>
              <a:schemeClr val="accent1">
                <a:alpha val="85000"/>
              </a:schemeClr>
            </a:solidFill>
            <a:ln w="9525" cap="flat" cmpd="sng" algn="ctr">
              <a:noFill/>
              <a:round/>
            </a:ln>
            <a:effectLst/>
          </c:spPr>
          <c:invertIfNegative val="0"/>
          <c:dPt>
            <c:idx val="0"/>
            <c:invertIfNegative val="0"/>
            <c:bubble3D val="0"/>
            <c:spPr>
              <a:solidFill>
                <a:srgbClr val="047AD7"/>
              </a:solidFill>
              <a:ln w="9525" cap="flat" cmpd="sng" algn="ctr">
                <a:noFill/>
                <a:round/>
              </a:ln>
              <a:effectLst/>
            </c:spPr>
            <c:extLst>
              <c:ext xmlns:c16="http://schemas.microsoft.com/office/drawing/2014/chart" uri="{C3380CC4-5D6E-409C-BE32-E72D297353CC}">
                <c16:uniqueId val="{00000004-7340-47D3-88AA-64838F1B8C06}"/>
              </c:ext>
            </c:extLst>
          </c:dPt>
          <c:dPt>
            <c:idx val="1"/>
            <c:invertIfNegative val="0"/>
            <c:bubble3D val="0"/>
            <c:spPr>
              <a:solidFill>
                <a:srgbClr val="047AD7"/>
              </a:solidFill>
              <a:ln w="9525" cap="flat" cmpd="sng" algn="ctr">
                <a:noFill/>
                <a:round/>
              </a:ln>
              <a:effectLst/>
            </c:spPr>
            <c:extLst>
              <c:ext xmlns:c16="http://schemas.microsoft.com/office/drawing/2014/chart" uri="{C3380CC4-5D6E-409C-BE32-E72D297353CC}">
                <c16:uniqueId val="{00000005-7340-47D3-88AA-64838F1B8C06}"/>
              </c:ext>
            </c:extLst>
          </c:dPt>
          <c:dPt>
            <c:idx val="2"/>
            <c:invertIfNegative val="0"/>
            <c:bubble3D val="0"/>
            <c:spPr>
              <a:solidFill>
                <a:srgbClr val="047AD7"/>
              </a:solidFill>
              <a:ln w="9525" cap="flat" cmpd="sng" algn="ctr">
                <a:noFill/>
                <a:round/>
              </a:ln>
              <a:effectLst/>
            </c:spPr>
            <c:extLst>
              <c:ext xmlns:c16="http://schemas.microsoft.com/office/drawing/2014/chart" uri="{C3380CC4-5D6E-409C-BE32-E72D297353CC}">
                <c16:uniqueId val="{00000006-7340-47D3-88AA-64838F1B8C06}"/>
              </c:ext>
            </c:extLst>
          </c:dPt>
          <c:dPt>
            <c:idx val="3"/>
            <c:invertIfNegative val="0"/>
            <c:bubble3D val="0"/>
            <c:spPr>
              <a:solidFill>
                <a:srgbClr val="047AD7"/>
              </a:solidFill>
              <a:ln w="9525" cap="flat" cmpd="sng" algn="ctr">
                <a:noFill/>
                <a:round/>
              </a:ln>
              <a:effectLst/>
            </c:spPr>
            <c:extLst>
              <c:ext xmlns:c16="http://schemas.microsoft.com/office/drawing/2014/chart" uri="{C3380CC4-5D6E-409C-BE32-E72D297353CC}">
                <c16:uniqueId val="{00000007-7340-47D3-88AA-64838F1B8C06}"/>
              </c:ext>
            </c:extLst>
          </c:dPt>
          <c:dPt>
            <c:idx val="4"/>
            <c:invertIfNegative val="0"/>
            <c:bubble3D val="0"/>
            <c:spPr>
              <a:solidFill>
                <a:srgbClr val="047AD7"/>
              </a:solidFill>
              <a:ln w="9525" cap="flat" cmpd="sng" algn="ctr">
                <a:noFill/>
                <a:round/>
              </a:ln>
              <a:effectLst/>
            </c:spPr>
            <c:extLst>
              <c:ext xmlns:c16="http://schemas.microsoft.com/office/drawing/2014/chart" uri="{C3380CC4-5D6E-409C-BE32-E72D297353CC}">
                <c16:uniqueId val="{00000008-7340-47D3-88AA-64838F1B8C06}"/>
              </c:ext>
            </c:extLst>
          </c:dPt>
          <c:dPt>
            <c:idx val="5"/>
            <c:invertIfNegative val="0"/>
            <c:bubble3D val="0"/>
            <c:spPr>
              <a:solidFill>
                <a:srgbClr val="F14648"/>
              </a:solidFill>
              <a:ln w="9525" cap="flat" cmpd="sng" algn="ctr">
                <a:noFill/>
                <a:round/>
              </a:ln>
              <a:effectLst/>
            </c:spPr>
            <c:extLst>
              <c:ext xmlns:c16="http://schemas.microsoft.com/office/drawing/2014/chart" uri="{C3380CC4-5D6E-409C-BE32-E72D297353CC}">
                <c16:uniqueId val="{00000003-27B6-4EB7-82B5-D0D0A9EB4F79}"/>
              </c:ext>
            </c:extLst>
          </c:dPt>
          <c:dPt>
            <c:idx val="6"/>
            <c:invertIfNegative val="0"/>
            <c:bubble3D val="0"/>
            <c:spPr>
              <a:solidFill>
                <a:srgbClr val="F14648"/>
              </a:solidFill>
              <a:ln w="9525" cap="flat" cmpd="sng" algn="ctr">
                <a:noFill/>
                <a:round/>
              </a:ln>
              <a:effectLst/>
            </c:spPr>
            <c:extLst>
              <c:ext xmlns:c16="http://schemas.microsoft.com/office/drawing/2014/chart" uri="{C3380CC4-5D6E-409C-BE32-E72D297353CC}">
                <c16:uniqueId val="{00000001-1542-43B7-8929-9F4F4EC34911}"/>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2">
                        <a:lumMod val="1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Sheet1!$A$3:$A$8</c:f>
              <c:strCache>
                <c:ptCount val="6"/>
                <c:pt idx="0">
                  <c:v>PHP</c:v>
                </c:pt>
                <c:pt idx="1">
                  <c:v>Python</c:v>
                </c:pt>
                <c:pt idx="2">
                  <c:v>C#</c:v>
                </c:pt>
                <c:pt idx="3">
                  <c:v>Java</c:v>
                </c:pt>
                <c:pt idx="4">
                  <c:v>C</c:v>
                </c:pt>
                <c:pt idx="5">
                  <c:v>JavaScript</c:v>
                </c:pt>
              </c:strCache>
            </c:strRef>
          </c:cat>
          <c:val>
            <c:numRef>
              <c:f>Sheet1!$B$3:$B$8</c:f>
              <c:numCache>
                <c:formatCode>General</c:formatCode>
                <c:ptCount val="6"/>
                <c:pt idx="0" formatCode="0.00">
                  <c:v>21.98</c:v>
                </c:pt>
                <c:pt idx="1">
                  <c:v>48.24</c:v>
                </c:pt>
                <c:pt idx="2" formatCode="0.00">
                  <c:v>27.86</c:v>
                </c:pt>
                <c:pt idx="3">
                  <c:v>35.35</c:v>
                </c:pt>
                <c:pt idx="4">
                  <c:v>21.01</c:v>
                </c:pt>
                <c:pt idx="5">
                  <c:v>64.959999999999994</c:v>
                </c:pt>
              </c:numCache>
            </c:numRef>
          </c:val>
          <c:extLst>
            <c:ext xmlns:c16="http://schemas.microsoft.com/office/drawing/2014/chart" uri="{C3380CC4-5D6E-409C-BE32-E72D297353CC}">
              <c16:uniqueId val="{00000002-1542-43B7-8929-9F4F4EC34911}"/>
            </c:ext>
          </c:extLst>
        </c:ser>
        <c:dLbls>
          <c:dLblPos val="outEnd"/>
          <c:showLegendKey val="0"/>
          <c:showVal val="1"/>
          <c:showCatName val="0"/>
          <c:showSerName val="0"/>
          <c:showPercent val="0"/>
          <c:showBubbleSize val="0"/>
        </c:dLbls>
        <c:gapWidth val="65"/>
        <c:axId val="1463038495"/>
        <c:axId val="1463063455"/>
      </c:barChart>
      <c:catAx>
        <c:axId val="1463038495"/>
        <c:scaling>
          <c:orientation val="minMax"/>
        </c:scaling>
        <c:delete val="0"/>
        <c:axPos val="b"/>
        <c:numFmt formatCode="General" sourceLinked="1"/>
        <c:majorTickMark val="out"/>
        <c:minorTickMark val="none"/>
        <c:tickLblPos val="nextTo"/>
        <c:spPr>
          <a:solidFill>
            <a:schemeClr val="tx1"/>
          </a:solidFill>
          <a:ln w="19050" cap="flat" cmpd="sng" algn="ctr">
            <a:solidFill>
              <a:schemeClr val="accent4"/>
            </a:solidFill>
            <a:round/>
          </a:ln>
          <a:effectLst/>
        </c:spPr>
        <c:txPr>
          <a:bodyPr rot="-60000000" spcFirstLastPara="1" vertOverflow="ellipsis" vert="horz" wrap="square" anchor="ctr" anchorCtr="1"/>
          <a:lstStyle/>
          <a:p>
            <a:pPr>
              <a:defRPr sz="1197" b="0" i="0" u="none" strike="noStrike" kern="1200" cap="all" baseline="0">
                <a:solidFill>
                  <a:schemeClr val="tx2">
                    <a:lumMod val="10000"/>
                  </a:schemeClr>
                </a:solidFill>
                <a:latin typeface="+mn-lt"/>
                <a:ea typeface="+mn-ea"/>
                <a:cs typeface="+mn-cs"/>
              </a:defRPr>
            </a:pPr>
            <a:endParaRPr lang="en-US"/>
          </a:p>
        </c:txPr>
        <c:crossAx val="1463063455"/>
        <c:crosses val="autoZero"/>
        <c:auto val="1"/>
        <c:lblAlgn val="ctr"/>
        <c:lblOffset val="100"/>
        <c:noMultiLvlLbl val="0"/>
      </c:catAx>
      <c:valAx>
        <c:axId val="1463063455"/>
        <c:scaling>
          <c:orientation val="minMax"/>
        </c:scaling>
        <c:delete val="1"/>
        <c:axPos val="l"/>
        <c:numFmt formatCode="0.00" sourceLinked="1"/>
        <c:majorTickMark val="out"/>
        <c:minorTickMark val="none"/>
        <c:tickLblPos val="nextTo"/>
        <c:crossAx val="14630384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2">
                    <a:lumMod val="10000"/>
                  </a:schemeClr>
                </a:solidFill>
                <a:latin typeface="+mn-lt"/>
                <a:ea typeface="+mn-ea"/>
                <a:cs typeface="+mn-cs"/>
              </a:defRPr>
            </a:pPr>
            <a:r>
              <a:rPr lang="en-US"/>
              <a:t>Memory usage per request volume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2">
                  <a:lumMod val="10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20k reqs</c:v>
                </c:pt>
              </c:strCache>
            </c:strRef>
          </c:tx>
          <c:spPr>
            <a:solidFill>
              <a:srgbClr val="007DDF"/>
            </a:solidFill>
            <a:ln>
              <a:noFill/>
            </a:ln>
            <a:effectLst/>
          </c:spPr>
          <c:invertIfNegative val="0"/>
          <c:dPt>
            <c:idx val="1"/>
            <c:invertIfNegative val="0"/>
            <c:bubble3D val="0"/>
            <c:spPr>
              <a:solidFill>
                <a:srgbClr val="FF0000"/>
              </a:solidFill>
              <a:ln>
                <a:noFill/>
              </a:ln>
              <a:effectLst/>
            </c:spPr>
            <c:extLst>
              <c:ext xmlns:c16="http://schemas.microsoft.com/office/drawing/2014/chart" uri="{C3380CC4-5D6E-409C-BE32-E72D297353CC}">
                <c16:uniqueId val="{00000008-BE83-4B40-87A4-91E564E69112}"/>
              </c:ext>
            </c:extLst>
          </c:dPt>
          <c:dLbls>
            <c:spPr>
              <a:noFill/>
              <a:ln>
                <a:noFill/>
              </a:ln>
              <a:effectLst/>
            </c:spPr>
            <c:txPr>
              <a:bodyPr rot="0" spcFirstLastPara="1" vertOverflow="ellipsis" vert="horz" wrap="square" anchor="ctr" anchorCtr="1"/>
              <a:lstStyle/>
              <a:p>
                <a:pPr>
                  <a:defRPr sz="1197" b="0" i="0" u="none" strike="noStrike" kern="1200" baseline="0">
                    <a:solidFill>
                      <a:schemeClr val="tx2">
                        <a:lumMod val="1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Hey</c:v>
                </c:pt>
                <c:pt idx="1">
                  <c:v>k6</c:v>
                </c:pt>
                <c:pt idx="2">
                  <c:v>Jmeter</c:v>
                </c:pt>
                <c:pt idx="3">
                  <c:v>Catling</c:v>
                </c:pt>
              </c:strCache>
            </c:strRef>
          </c:cat>
          <c:val>
            <c:numRef>
              <c:f>Sheet1!$B$2:$B$5</c:f>
              <c:numCache>
                <c:formatCode>General</c:formatCode>
                <c:ptCount val="4"/>
                <c:pt idx="0">
                  <c:v>11</c:v>
                </c:pt>
                <c:pt idx="1">
                  <c:v>31</c:v>
                </c:pt>
                <c:pt idx="2">
                  <c:v>162</c:v>
                </c:pt>
                <c:pt idx="3">
                  <c:v>244</c:v>
                </c:pt>
              </c:numCache>
            </c:numRef>
          </c:val>
          <c:extLst>
            <c:ext xmlns:c16="http://schemas.microsoft.com/office/drawing/2014/chart" uri="{C3380CC4-5D6E-409C-BE32-E72D297353CC}">
              <c16:uniqueId val="{00000000-BE83-4B40-87A4-91E564E69112}"/>
            </c:ext>
          </c:extLst>
        </c:ser>
        <c:ser>
          <c:idx val="1"/>
          <c:order val="1"/>
          <c:tx>
            <c:strRef>
              <c:f>Sheet1!$C$1</c:f>
              <c:strCache>
                <c:ptCount val="1"/>
                <c:pt idx="0">
                  <c:v>300k reqs</c:v>
                </c:pt>
              </c:strCache>
            </c:strRef>
          </c:tx>
          <c:spPr>
            <a:solidFill>
              <a:srgbClr val="007DDF"/>
            </a:solidFill>
            <a:ln>
              <a:noFill/>
            </a:ln>
            <a:effectLst/>
          </c:spPr>
          <c:invertIfNegative val="0"/>
          <c:dPt>
            <c:idx val="1"/>
            <c:invertIfNegative val="0"/>
            <c:bubble3D val="0"/>
            <c:spPr>
              <a:solidFill>
                <a:srgbClr val="FF0000"/>
              </a:solidFill>
              <a:ln>
                <a:noFill/>
              </a:ln>
              <a:effectLst/>
            </c:spPr>
            <c:extLst>
              <c:ext xmlns:c16="http://schemas.microsoft.com/office/drawing/2014/chart" uri="{C3380CC4-5D6E-409C-BE32-E72D297353CC}">
                <c16:uniqueId val="{00000006-BE83-4B40-87A4-91E564E69112}"/>
              </c:ext>
            </c:extLst>
          </c:dPt>
          <c:dLbls>
            <c:spPr>
              <a:noFill/>
              <a:ln>
                <a:noFill/>
              </a:ln>
              <a:effectLst/>
            </c:spPr>
            <c:txPr>
              <a:bodyPr rot="0" spcFirstLastPara="1" vertOverflow="ellipsis" vert="horz" wrap="square" anchor="ctr" anchorCtr="1"/>
              <a:lstStyle/>
              <a:p>
                <a:pPr>
                  <a:defRPr sz="1197" b="0" i="0" u="none" strike="noStrike" kern="1200" baseline="0">
                    <a:solidFill>
                      <a:schemeClr val="tx2">
                        <a:lumMod val="1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Hey</c:v>
                </c:pt>
                <c:pt idx="1">
                  <c:v>k6</c:v>
                </c:pt>
                <c:pt idx="2">
                  <c:v>Jmeter</c:v>
                </c:pt>
                <c:pt idx="3">
                  <c:v>Catling</c:v>
                </c:pt>
              </c:strCache>
            </c:strRef>
          </c:cat>
          <c:val>
            <c:numRef>
              <c:f>Sheet1!$C$2:$C$5</c:f>
              <c:numCache>
                <c:formatCode>General</c:formatCode>
                <c:ptCount val="4"/>
                <c:pt idx="0">
                  <c:v>38</c:v>
                </c:pt>
                <c:pt idx="1">
                  <c:v>56</c:v>
                </c:pt>
                <c:pt idx="2">
                  <c:v>478</c:v>
                </c:pt>
                <c:pt idx="3">
                  <c:v>330</c:v>
                </c:pt>
              </c:numCache>
            </c:numRef>
          </c:val>
          <c:extLst>
            <c:ext xmlns:c16="http://schemas.microsoft.com/office/drawing/2014/chart" uri="{C3380CC4-5D6E-409C-BE32-E72D297353CC}">
              <c16:uniqueId val="{00000001-BE83-4B40-87A4-91E564E69112}"/>
            </c:ext>
          </c:extLst>
        </c:ser>
        <c:ser>
          <c:idx val="2"/>
          <c:order val="2"/>
          <c:tx>
            <c:strRef>
              <c:f>Sheet1!$D$1</c:f>
              <c:strCache>
                <c:ptCount val="1"/>
                <c:pt idx="0">
                  <c:v>1M reqs</c:v>
                </c:pt>
              </c:strCache>
            </c:strRef>
          </c:tx>
          <c:spPr>
            <a:solidFill>
              <a:srgbClr val="047AD7"/>
            </a:solidFill>
            <a:ln>
              <a:noFill/>
            </a:ln>
            <a:effectLst/>
          </c:spPr>
          <c:invertIfNegative val="0"/>
          <c:dPt>
            <c:idx val="1"/>
            <c:invertIfNegative val="0"/>
            <c:bubble3D val="0"/>
            <c:spPr>
              <a:solidFill>
                <a:srgbClr val="FF0000"/>
              </a:solidFill>
              <a:ln>
                <a:noFill/>
              </a:ln>
              <a:effectLst/>
            </c:spPr>
            <c:extLst>
              <c:ext xmlns:c16="http://schemas.microsoft.com/office/drawing/2014/chart" uri="{C3380CC4-5D6E-409C-BE32-E72D297353CC}">
                <c16:uniqueId val="{00000007-BE83-4B40-87A4-91E564E69112}"/>
              </c:ext>
            </c:extLst>
          </c:dPt>
          <c:dLbls>
            <c:spPr>
              <a:noFill/>
              <a:ln>
                <a:noFill/>
              </a:ln>
              <a:effectLst/>
            </c:spPr>
            <c:txPr>
              <a:bodyPr rot="0" spcFirstLastPara="1" vertOverflow="ellipsis" vert="horz" wrap="square" anchor="ctr" anchorCtr="1"/>
              <a:lstStyle/>
              <a:p>
                <a:pPr>
                  <a:defRPr sz="1197" b="0" i="0" u="none" strike="noStrike" kern="1200" baseline="0">
                    <a:solidFill>
                      <a:schemeClr val="tx2">
                        <a:lumMod val="1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Hey</c:v>
                </c:pt>
                <c:pt idx="1">
                  <c:v>k6</c:v>
                </c:pt>
                <c:pt idx="2">
                  <c:v>Jmeter</c:v>
                </c:pt>
                <c:pt idx="3">
                  <c:v>Catling</c:v>
                </c:pt>
              </c:strCache>
            </c:strRef>
          </c:cat>
          <c:val>
            <c:numRef>
              <c:f>Sheet1!$D$2:$D$5</c:f>
              <c:numCache>
                <c:formatCode>General</c:formatCode>
                <c:ptCount val="4"/>
                <c:pt idx="0">
                  <c:v>112</c:v>
                </c:pt>
                <c:pt idx="1">
                  <c:v>114</c:v>
                </c:pt>
                <c:pt idx="2">
                  <c:v>661</c:v>
                </c:pt>
                <c:pt idx="3">
                  <c:v>402</c:v>
                </c:pt>
              </c:numCache>
            </c:numRef>
          </c:val>
          <c:extLst>
            <c:ext xmlns:c16="http://schemas.microsoft.com/office/drawing/2014/chart" uri="{C3380CC4-5D6E-409C-BE32-E72D297353CC}">
              <c16:uniqueId val="{00000002-BE83-4B40-87A4-91E564E69112}"/>
            </c:ext>
          </c:extLst>
        </c:ser>
        <c:dLbls>
          <c:dLblPos val="outEnd"/>
          <c:showLegendKey val="0"/>
          <c:showVal val="1"/>
          <c:showCatName val="0"/>
          <c:showSerName val="0"/>
          <c:showPercent val="0"/>
          <c:showBubbleSize val="0"/>
        </c:dLbls>
        <c:gapWidth val="219"/>
        <c:overlap val="-27"/>
        <c:axId val="1617253679"/>
        <c:axId val="1617254927"/>
      </c:barChart>
      <c:catAx>
        <c:axId val="1617253679"/>
        <c:scaling>
          <c:orientation val="minMax"/>
        </c:scaling>
        <c:delete val="0"/>
        <c:axPos val="b"/>
        <c:numFmt formatCode="General" sourceLinked="1"/>
        <c:majorTickMark val="none"/>
        <c:minorTickMark val="none"/>
        <c:tickLblPos val="nextTo"/>
        <c:spPr>
          <a:noFill/>
          <a:ln w="9525" cap="flat" cmpd="sng" algn="ctr">
            <a:solidFill>
              <a:schemeClr val="accent4"/>
            </a:solidFill>
            <a:round/>
          </a:ln>
          <a:effectLst/>
        </c:spPr>
        <c:txPr>
          <a:bodyPr rot="-60000000" spcFirstLastPara="1" vertOverflow="ellipsis" vert="horz" wrap="square" anchor="ctr" anchorCtr="1"/>
          <a:lstStyle/>
          <a:p>
            <a:pPr>
              <a:defRPr sz="1197" b="0" i="0" u="none" strike="noStrike" kern="1200" baseline="0">
                <a:solidFill>
                  <a:schemeClr val="tx2">
                    <a:lumMod val="10000"/>
                  </a:schemeClr>
                </a:solidFill>
                <a:latin typeface="+mn-lt"/>
                <a:ea typeface="+mn-ea"/>
                <a:cs typeface="+mn-cs"/>
              </a:defRPr>
            </a:pPr>
            <a:endParaRPr lang="en-US"/>
          </a:p>
        </c:txPr>
        <c:crossAx val="1617254927"/>
        <c:crosses val="autoZero"/>
        <c:auto val="1"/>
        <c:lblAlgn val="ctr"/>
        <c:lblOffset val="100"/>
        <c:noMultiLvlLbl val="0"/>
      </c:catAx>
      <c:valAx>
        <c:axId val="1617254927"/>
        <c:scaling>
          <c:orientation val="minMax"/>
        </c:scaling>
        <c:delete val="0"/>
        <c:axPos val="l"/>
        <c:majorGridlines>
          <c:spPr>
            <a:ln w="9525" cap="flat" cmpd="sng" algn="ctr">
              <a:solidFill>
                <a:schemeClr val="accent5"/>
              </a:solidFill>
              <a:round/>
            </a:ln>
            <a:effectLst/>
          </c:spPr>
        </c:majorGridlines>
        <c:title>
          <c:tx>
            <c:rich>
              <a:bodyPr rot="-5400000" spcFirstLastPara="1" vertOverflow="ellipsis" vert="horz" wrap="square" anchor="ctr" anchorCtr="1"/>
              <a:lstStyle/>
              <a:p>
                <a:pPr>
                  <a:defRPr sz="1330" b="0" i="0" u="none" strike="noStrike" kern="1200" baseline="0">
                    <a:solidFill>
                      <a:schemeClr val="tx2">
                        <a:lumMod val="10000"/>
                      </a:schemeClr>
                    </a:solidFill>
                    <a:latin typeface="+mn-lt"/>
                    <a:ea typeface="+mn-ea"/>
                    <a:cs typeface="+mn-cs"/>
                  </a:defRPr>
                </a:pPr>
                <a:r>
                  <a:rPr lang="en-US"/>
                  <a:t>Memory Usage (MB)</a:t>
                </a:r>
              </a:p>
            </c:rich>
          </c:tx>
          <c:layout>
            <c:manualLayout>
              <c:xMode val="edge"/>
              <c:yMode val="edge"/>
              <c:x val="9.2208390963577688E-3"/>
              <c:y val="0.27806449686412082"/>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2">
                      <a:lumMod val="10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lumMod val="10000"/>
                  </a:schemeClr>
                </a:solidFill>
                <a:latin typeface="+mn-lt"/>
                <a:ea typeface="+mn-ea"/>
                <a:cs typeface="+mn-cs"/>
              </a:defRPr>
            </a:pPr>
            <a:endParaRPr lang="en-US"/>
          </a:p>
        </c:txPr>
        <c:crossAx val="161725367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lumMod val="10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tx2">
              <a:lumMod val="10000"/>
            </a:schemeClr>
          </a:solidFill>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2">
                    <a:lumMod val="10000"/>
                  </a:schemeClr>
                </a:solidFill>
                <a:latin typeface="+mn-lt"/>
                <a:ea typeface="+mn-ea"/>
                <a:cs typeface="+mn-cs"/>
              </a:defRPr>
            </a:pPr>
            <a:r>
              <a:rPr lang="en-US"/>
              <a:t>Max RPS rates / Memory usage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2">
                  <a:lumMod val="10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Max RPS</c:v>
                </c:pt>
              </c:strCache>
            </c:strRef>
          </c:tx>
          <c:spPr>
            <a:solidFill>
              <a:srgbClr val="007DDF"/>
            </a:solidFill>
            <a:ln>
              <a:noFill/>
            </a:ln>
            <a:effectLst/>
          </c:spPr>
          <c:invertIfNegative val="0"/>
          <c:dPt>
            <c:idx val="1"/>
            <c:invertIfNegative val="0"/>
            <c:bubble3D val="0"/>
            <c:spPr>
              <a:solidFill>
                <a:srgbClr val="FF0000"/>
              </a:solidFill>
              <a:ln>
                <a:noFill/>
              </a:ln>
              <a:effectLst/>
            </c:spPr>
            <c:extLst>
              <c:ext xmlns:c16="http://schemas.microsoft.com/office/drawing/2014/chart" uri="{C3380CC4-5D6E-409C-BE32-E72D297353CC}">
                <c16:uniqueId val="{00000001-1695-48FC-A93E-2D7E6C188CF3}"/>
              </c:ext>
            </c:extLst>
          </c:dPt>
          <c:dLbls>
            <c:spPr>
              <a:noFill/>
              <a:ln>
                <a:noFill/>
              </a:ln>
              <a:effectLst/>
            </c:spPr>
            <c:txPr>
              <a:bodyPr rot="0" spcFirstLastPara="1" vertOverflow="ellipsis" vert="horz" wrap="square" anchor="ctr" anchorCtr="1"/>
              <a:lstStyle/>
              <a:p>
                <a:pPr>
                  <a:defRPr sz="1197" b="0" i="0" u="none" strike="noStrike" kern="1200" baseline="0">
                    <a:solidFill>
                      <a:schemeClr val="tx2">
                        <a:lumMod val="1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Hey</c:v>
                </c:pt>
                <c:pt idx="1">
                  <c:v>k6</c:v>
                </c:pt>
                <c:pt idx="2">
                  <c:v>Jmeter</c:v>
                </c:pt>
                <c:pt idx="3">
                  <c:v>Catling</c:v>
                </c:pt>
              </c:strCache>
            </c:strRef>
          </c:cat>
          <c:val>
            <c:numRef>
              <c:f>Sheet1!$B$2:$B$5</c:f>
              <c:numCache>
                <c:formatCode>General</c:formatCode>
                <c:ptCount val="4"/>
                <c:pt idx="0">
                  <c:v>18100</c:v>
                </c:pt>
                <c:pt idx="1">
                  <c:v>11300</c:v>
                </c:pt>
                <c:pt idx="2">
                  <c:v>7000</c:v>
                </c:pt>
                <c:pt idx="3">
                  <c:v>4700</c:v>
                </c:pt>
              </c:numCache>
            </c:numRef>
          </c:val>
          <c:extLst>
            <c:ext xmlns:c16="http://schemas.microsoft.com/office/drawing/2014/chart" uri="{C3380CC4-5D6E-409C-BE32-E72D297353CC}">
              <c16:uniqueId val="{00000002-1695-48FC-A93E-2D7E6C188CF3}"/>
            </c:ext>
          </c:extLst>
        </c:ser>
        <c:ser>
          <c:idx val="1"/>
          <c:order val="1"/>
          <c:tx>
            <c:strRef>
              <c:f>Sheet1!$C$1</c:f>
              <c:strCache>
                <c:ptCount val="1"/>
                <c:pt idx="0">
                  <c:v>Memory usage (MB)</c:v>
                </c:pt>
              </c:strCache>
            </c:strRef>
          </c:tx>
          <c:spPr>
            <a:solidFill>
              <a:srgbClr val="047AD7"/>
            </a:solidFill>
            <a:ln>
              <a:noFill/>
            </a:ln>
            <a:effectLst/>
          </c:spPr>
          <c:invertIfNegative val="0"/>
          <c:dPt>
            <c:idx val="1"/>
            <c:invertIfNegative val="0"/>
            <c:bubble3D val="0"/>
            <c:spPr>
              <a:solidFill>
                <a:srgbClr val="FF0000"/>
              </a:solidFill>
              <a:ln>
                <a:noFill/>
              </a:ln>
              <a:effectLst/>
            </c:spPr>
            <c:extLst>
              <c:ext xmlns:c16="http://schemas.microsoft.com/office/drawing/2014/chart" uri="{C3380CC4-5D6E-409C-BE32-E72D297353CC}">
                <c16:uniqueId val="{00000004-1695-48FC-A93E-2D7E6C188CF3}"/>
              </c:ext>
            </c:extLst>
          </c:dPt>
          <c:dLbls>
            <c:spPr>
              <a:noFill/>
              <a:ln>
                <a:noFill/>
              </a:ln>
              <a:effectLst/>
            </c:spPr>
            <c:txPr>
              <a:bodyPr rot="0" spcFirstLastPara="1" vertOverflow="ellipsis" vert="horz" wrap="square" anchor="ctr" anchorCtr="1"/>
              <a:lstStyle/>
              <a:p>
                <a:pPr>
                  <a:defRPr sz="1197" b="0" i="0" u="none" strike="noStrike" kern="1200" baseline="0">
                    <a:solidFill>
                      <a:schemeClr val="tx2">
                        <a:lumMod val="1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Hey</c:v>
                </c:pt>
                <c:pt idx="1">
                  <c:v>k6</c:v>
                </c:pt>
                <c:pt idx="2">
                  <c:v>Jmeter</c:v>
                </c:pt>
                <c:pt idx="3">
                  <c:v>Catling</c:v>
                </c:pt>
              </c:strCache>
            </c:strRef>
          </c:cat>
          <c:val>
            <c:numRef>
              <c:f>Sheet1!$C$2:$C$5</c:f>
              <c:numCache>
                <c:formatCode>General</c:formatCode>
                <c:ptCount val="4"/>
                <c:pt idx="0">
                  <c:v>98</c:v>
                </c:pt>
                <c:pt idx="1">
                  <c:v>67</c:v>
                </c:pt>
                <c:pt idx="2">
                  <c:v>533</c:v>
                </c:pt>
                <c:pt idx="3">
                  <c:v>363</c:v>
                </c:pt>
              </c:numCache>
            </c:numRef>
          </c:val>
          <c:extLst>
            <c:ext xmlns:c16="http://schemas.microsoft.com/office/drawing/2014/chart" uri="{C3380CC4-5D6E-409C-BE32-E72D297353CC}">
              <c16:uniqueId val="{00000005-1695-48FC-A93E-2D7E6C188CF3}"/>
            </c:ext>
          </c:extLst>
        </c:ser>
        <c:dLbls>
          <c:dLblPos val="outEnd"/>
          <c:showLegendKey val="0"/>
          <c:showVal val="1"/>
          <c:showCatName val="0"/>
          <c:showSerName val="0"/>
          <c:showPercent val="0"/>
          <c:showBubbleSize val="0"/>
        </c:dLbls>
        <c:gapWidth val="219"/>
        <c:overlap val="-27"/>
        <c:axId val="1617253679"/>
        <c:axId val="1617254927"/>
      </c:barChart>
      <c:catAx>
        <c:axId val="1617253679"/>
        <c:scaling>
          <c:orientation val="minMax"/>
        </c:scaling>
        <c:delete val="0"/>
        <c:axPos val="b"/>
        <c:numFmt formatCode="General" sourceLinked="1"/>
        <c:majorTickMark val="none"/>
        <c:minorTickMark val="none"/>
        <c:tickLblPos val="nextTo"/>
        <c:spPr>
          <a:noFill/>
          <a:ln w="9525" cap="flat" cmpd="sng" algn="ctr">
            <a:solidFill>
              <a:schemeClr val="accent4"/>
            </a:solidFill>
            <a:round/>
          </a:ln>
          <a:effectLst/>
        </c:spPr>
        <c:txPr>
          <a:bodyPr rot="-60000000" spcFirstLastPara="1" vertOverflow="ellipsis" vert="horz" wrap="square" anchor="ctr" anchorCtr="1"/>
          <a:lstStyle/>
          <a:p>
            <a:pPr>
              <a:defRPr sz="1197" b="0" i="0" u="none" strike="noStrike" kern="1200" baseline="0">
                <a:solidFill>
                  <a:schemeClr val="tx2">
                    <a:lumMod val="10000"/>
                  </a:schemeClr>
                </a:solidFill>
                <a:latin typeface="+mn-lt"/>
                <a:ea typeface="+mn-ea"/>
                <a:cs typeface="+mn-cs"/>
              </a:defRPr>
            </a:pPr>
            <a:endParaRPr lang="en-US"/>
          </a:p>
        </c:txPr>
        <c:crossAx val="1617254927"/>
        <c:crosses val="autoZero"/>
        <c:auto val="1"/>
        <c:lblAlgn val="ctr"/>
        <c:lblOffset val="100"/>
        <c:noMultiLvlLbl val="0"/>
      </c:catAx>
      <c:valAx>
        <c:axId val="1617254927"/>
        <c:scaling>
          <c:orientation val="minMax"/>
        </c:scaling>
        <c:delete val="0"/>
        <c:axPos val="l"/>
        <c:majorGridlines>
          <c:spPr>
            <a:ln w="9525" cap="flat" cmpd="sng" algn="ctr">
              <a:solidFill>
                <a:schemeClr val="accent5"/>
              </a:solidFill>
              <a:round/>
            </a:ln>
            <a:effectLst/>
          </c:spPr>
        </c:majorGridlines>
        <c:title>
          <c:tx>
            <c:rich>
              <a:bodyPr rot="-5400000" spcFirstLastPara="1" vertOverflow="ellipsis" vert="horz" wrap="square" anchor="ctr" anchorCtr="1"/>
              <a:lstStyle/>
              <a:p>
                <a:pPr>
                  <a:defRPr sz="1330" b="0" i="0" u="none" strike="noStrike" kern="1200" baseline="0">
                    <a:solidFill>
                      <a:schemeClr val="tx2">
                        <a:lumMod val="10000"/>
                      </a:schemeClr>
                    </a:solidFill>
                    <a:latin typeface="+mn-lt"/>
                    <a:ea typeface="+mn-ea"/>
                    <a:cs typeface="+mn-cs"/>
                  </a:defRPr>
                </a:pPr>
                <a:r>
                  <a:rPr lang="en-US"/>
                  <a:t>Requests/second</a:t>
                </a:r>
              </a:p>
            </c:rich>
          </c:tx>
          <c:layout>
            <c:manualLayout>
              <c:xMode val="edge"/>
              <c:yMode val="edge"/>
              <c:x val="9.2208390963577688E-3"/>
              <c:y val="0.27806449686412082"/>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2">
                      <a:lumMod val="10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lumMod val="10000"/>
                  </a:schemeClr>
                </a:solidFill>
                <a:latin typeface="+mn-lt"/>
                <a:ea typeface="+mn-ea"/>
                <a:cs typeface="+mn-cs"/>
              </a:defRPr>
            </a:pPr>
            <a:endParaRPr lang="en-US"/>
          </a:p>
        </c:txPr>
        <c:crossAx val="161725367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lumMod val="10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tx2">
              <a:lumMod val="10000"/>
            </a:schemeClr>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F5DDD7-29E8-4F85-A117-E0D0E07135BD}" type="datetimeFigureOut">
              <a:rPr lang="en-US" smtClean="0"/>
              <a:t>10/22/2021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A458E4C-A571-4498-B61D-3EBCC782E6C8}" type="slidenum">
              <a:rPr lang="en-US" smtClean="0"/>
              <a:t>‹#›</a:t>
            </a:fld>
            <a:endParaRPr lang="en-US"/>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34B426-DD78-45C6-AC2B-6AECC245F0A6}" type="datetimeFigureOut">
              <a:rPr lang="en-US" smtClean="0"/>
              <a:t>10/22/2021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493308-1CCD-4083-9427-1DD59259FBE4}"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cbsnews.com/news/obamacare-website-goes-down-for-repairs/"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uk.news.yahoo.com/u-healthcare-gov-website-faces-tests-traffic-builds-050514927--sector.html?guccounter=1&amp;guce_referrer=aHR0cHM6Ly93d3cuYmluZy5jb20v&amp;guce_referrer_sig=AQAAAMQ1ujWNwHqlUS9nTZJbOgFQOa7b0zG_FPIIOM5rgJfaCSnxe_bf25HfBCn4gjb5pyDte7u7lmodPrV2dGfy8sWPLur5F2Aly64G2F88euRG5zYiZ1gRyYuvWEZR_JEH_pXLpvhCjEfU_ckiRvml7FcWEAB_9r6r2W580o5WxGTD" TargetMode="External"/><Relationship Id="rId4" Type="http://schemas.openxmlformats.org/officeDocument/2006/relationships/hyperlink" Target="https://guardianlv.com/2013/10/president-obama-addresses-healthcare-website-problems/"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statista.com/statistics/753938/worldwide-enterprise-server-hourly-downtime-cost/"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 everyone</a:t>
            </a:r>
            <a:br>
              <a:rPr lang="en-US" dirty="0"/>
            </a:br>
            <a:br>
              <a:rPr lang="en-US" dirty="0"/>
            </a:br>
            <a:r>
              <a:rPr lang="en-US" dirty="0"/>
              <a:t>Before we start, I just want to thanks our sponsor that made this event possible</a:t>
            </a:r>
          </a:p>
        </p:txBody>
      </p:sp>
      <p:sp>
        <p:nvSpPr>
          <p:cNvPr id="4" name="Slide Number Placeholder 3"/>
          <p:cNvSpPr>
            <a:spLocks noGrp="1"/>
          </p:cNvSpPr>
          <p:nvPr>
            <p:ph type="sldNum" sz="quarter" idx="5"/>
          </p:nvPr>
        </p:nvSpPr>
        <p:spPr/>
        <p:txBody>
          <a:bodyPr/>
          <a:lstStyle/>
          <a:p>
            <a:fld id="{CD493308-1CCD-4083-9427-1DD59259FBE4}" type="slidenum">
              <a:rPr lang="en-US" smtClean="0"/>
              <a:t>1</a:t>
            </a:fld>
            <a:endParaRPr lang="en-US"/>
          </a:p>
        </p:txBody>
      </p:sp>
    </p:spTree>
    <p:extLst>
      <p:ext uri="{BB962C8B-B14F-4D97-AF65-F5344CB8AC3E}">
        <p14:creationId xmlns:p14="http://schemas.microsoft.com/office/powerpoint/2010/main" val="39653376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C3C64"/>
                </a:solidFill>
                <a:effectLst/>
                <a:latin typeface="TT Norms Pro"/>
              </a:rPr>
              <a:t>Load testing can be tricky because, especially with large-scale tests with thousands or even millions of virtual users </a:t>
            </a:r>
          </a:p>
          <a:p>
            <a:pPr algn="l"/>
            <a:r>
              <a:rPr lang="en-US" b="0" i="0" dirty="0">
                <a:solidFill>
                  <a:srgbClr val="3C3C64"/>
                </a:solidFill>
                <a:effectLst/>
                <a:latin typeface="TT Norms Pro"/>
              </a:rPr>
              <a:t>(just think about websites like amazon or well…Facebook when was still up and running).</a:t>
            </a:r>
          </a:p>
          <a:p>
            <a:pPr algn="l"/>
            <a:endParaRPr lang="en-US" b="0" i="0" dirty="0">
              <a:solidFill>
                <a:srgbClr val="3C3C64"/>
              </a:solidFill>
              <a:effectLst/>
              <a:latin typeface="TT Norms Pro"/>
            </a:endParaRPr>
          </a:p>
          <a:p>
            <a:pPr algn="l"/>
            <a:r>
              <a:rPr lang="en-US" b="0" i="0" dirty="0">
                <a:solidFill>
                  <a:srgbClr val="3C3C64"/>
                </a:solidFill>
                <a:effectLst/>
                <a:latin typeface="TT Norms Pro"/>
              </a:rPr>
              <a:t>As mentioned earlier these virtual users that later will generate traffic to your application are generated from a machine and like every machine it need RAM and CPU.</a:t>
            </a:r>
          </a:p>
          <a:p>
            <a:pPr algn="l"/>
            <a:endParaRPr lang="en-US" b="0" i="0" dirty="0">
              <a:solidFill>
                <a:srgbClr val="3C3C64"/>
              </a:solidFill>
              <a:effectLst/>
              <a:latin typeface="TT Norms Pro"/>
            </a:endParaRPr>
          </a:p>
          <a:p>
            <a:pPr algn="l"/>
            <a:r>
              <a:rPr lang="en-US" b="0" i="0" dirty="0">
                <a:solidFill>
                  <a:srgbClr val="3C3C64"/>
                </a:solidFill>
                <a:effectLst/>
                <a:latin typeface="TT Norms Pro"/>
              </a:rPr>
              <a:t>The problem here is that as the number of VU increase, you machine might suffer from a lack of computational power.</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i="0" dirty="0">
              <a:solidFill>
                <a:srgbClr val="3C3C64"/>
              </a:solidFill>
              <a:effectLst/>
              <a:latin typeface="TT Norms Pro"/>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0" i="0" dirty="0">
                <a:solidFill>
                  <a:srgbClr val="3C3C64"/>
                </a:solidFill>
                <a:effectLst/>
                <a:latin typeface="TT Norms Pro"/>
              </a:rPr>
              <a:t>As result, you may either see that:</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0" i="0" dirty="0">
                <a:solidFill>
                  <a:srgbClr val="3C3C64"/>
                </a:solidFill>
                <a:effectLst/>
                <a:latin typeface="TT Norms Pro"/>
              </a:rPr>
              <a:t>your load test becomes </a:t>
            </a:r>
            <a:r>
              <a:rPr lang="en-US" b="1" i="0" dirty="0">
                <a:solidFill>
                  <a:srgbClr val="3C3C64"/>
                </a:solidFill>
                <a:effectLst/>
                <a:latin typeface="TT Norms Pro"/>
              </a:rPr>
              <a:t>unable to go above a certain number of requests </a:t>
            </a:r>
            <a:r>
              <a:rPr lang="en-US" b="0" i="0" dirty="0">
                <a:solidFill>
                  <a:srgbClr val="3C3C64"/>
                </a:solidFill>
                <a:effectLst/>
                <a:latin typeface="TT Norms Pro"/>
              </a:rPr>
              <a:t>per second</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0" i="0" dirty="0">
                <a:solidFill>
                  <a:srgbClr val="3C3C64"/>
                </a:solidFill>
                <a:effectLst/>
                <a:latin typeface="TT Norms Pro"/>
              </a:rPr>
              <a:t>or you may see that </a:t>
            </a:r>
            <a:r>
              <a:rPr lang="en-US" b="1" i="0" dirty="0">
                <a:solidFill>
                  <a:srgbClr val="3C3C64"/>
                </a:solidFill>
                <a:effectLst/>
                <a:latin typeface="TT Norms Pro"/>
              </a:rPr>
              <a:t>response time measurements </a:t>
            </a:r>
            <a:r>
              <a:rPr lang="en-US" b="0" i="0" dirty="0">
                <a:solidFill>
                  <a:srgbClr val="3C3C64"/>
                </a:solidFill>
                <a:effectLst/>
                <a:latin typeface="TT Norms Pro"/>
              </a:rPr>
              <a:t>become completely </a:t>
            </a:r>
            <a:r>
              <a:rPr lang="en-US" b="1" i="0" dirty="0">
                <a:solidFill>
                  <a:srgbClr val="3C3C64"/>
                </a:solidFill>
                <a:effectLst/>
                <a:latin typeface="TT Norms Pro"/>
              </a:rPr>
              <a:t>unreliable</a:t>
            </a:r>
            <a:r>
              <a:rPr lang="en-US" b="0" i="0" dirty="0">
                <a:solidFill>
                  <a:srgbClr val="3C3C64"/>
                </a:solidFill>
                <a:effectLst/>
                <a:latin typeface="TT Norms Pro"/>
              </a:rPr>
              <a:t>.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i="0" dirty="0">
              <a:solidFill>
                <a:srgbClr val="3C3C64"/>
              </a:solidFill>
              <a:effectLst/>
              <a:latin typeface="TT Norms Pro"/>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0" i="0" dirty="0">
                <a:solidFill>
                  <a:srgbClr val="3C3C64"/>
                </a:solidFill>
                <a:effectLst/>
                <a:latin typeface="TT Norms Pro"/>
              </a:rPr>
              <a:t>To solve this problem, you can scale vertically or horizontally your VM, but another option is to use a tool that is less hungry of resources like k6.</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i="0" dirty="0">
              <a:solidFill>
                <a:srgbClr val="3C3C64"/>
              </a:solidFill>
              <a:effectLst/>
              <a:latin typeface="TT Norms Pro"/>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0" i="0" dirty="0">
                <a:solidFill>
                  <a:srgbClr val="3C3C64"/>
                </a:solidFill>
                <a:effectLst/>
                <a:latin typeface="TT Norms Pro"/>
              </a:rPr>
              <a:t>By doing so:</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0" i="0" dirty="0">
                <a:solidFill>
                  <a:srgbClr val="3C3C64"/>
                </a:solidFill>
                <a:effectLst/>
                <a:latin typeface="TT Norms Pro"/>
              </a:rPr>
              <a:t>Not only you will save money (don’t have to scale your VM)</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0" i="0" dirty="0">
                <a:solidFill>
                  <a:srgbClr val="3C3C64"/>
                </a:solidFill>
                <a:effectLst/>
                <a:latin typeface="TT Norms Pro"/>
              </a:rPr>
              <a:t>But also, you will make it easier to your developers to integrate it with your CI/CD.</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i="0" dirty="0">
              <a:solidFill>
                <a:srgbClr val="3C3C64"/>
              </a:solidFill>
              <a:effectLst/>
              <a:latin typeface="TT Norms Pro"/>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i="0" dirty="0">
              <a:solidFill>
                <a:srgbClr val="3C3C64"/>
              </a:solidFill>
              <a:effectLst/>
              <a:latin typeface="TT Norms Pro"/>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i="0" dirty="0">
              <a:solidFill>
                <a:srgbClr val="3C3C64"/>
              </a:solidFill>
              <a:effectLst/>
              <a:latin typeface="TT Norms Pro"/>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i="0" dirty="0">
              <a:solidFill>
                <a:srgbClr val="3C3C64"/>
              </a:solidFill>
              <a:effectLst/>
              <a:latin typeface="TT Norms Pro"/>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i="0" dirty="0">
              <a:solidFill>
                <a:srgbClr val="3C3C64"/>
              </a:solidFill>
              <a:effectLst/>
              <a:latin typeface="TT Norms Pro"/>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i="0" dirty="0">
              <a:solidFill>
                <a:srgbClr val="3C3C64"/>
              </a:solidFill>
              <a:effectLst/>
              <a:latin typeface="TT Norms Pro"/>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i="0" dirty="0">
              <a:solidFill>
                <a:srgbClr val="3C3C64"/>
              </a:solidFill>
              <a:effectLst/>
              <a:latin typeface="TT Norms Pro"/>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i="0" dirty="0">
              <a:solidFill>
                <a:srgbClr val="3C3C64"/>
              </a:solidFill>
              <a:effectLst/>
              <a:latin typeface="TT Norms Pro"/>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i="0" dirty="0">
              <a:solidFill>
                <a:srgbClr val="3C3C64"/>
              </a:solidFill>
              <a:effectLst/>
              <a:latin typeface="TT Norms Pro"/>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i="0" dirty="0">
              <a:solidFill>
                <a:srgbClr val="3C3C64"/>
              </a:solidFill>
              <a:effectLst/>
              <a:latin typeface="TT Norms Pro"/>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0" i="0" dirty="0">
                <a:solidFill>
                  <a:srgbClr val="3C3C64"/>
                </a:solidFill>
                <a:effectLst/>
                <a:latin typeface="TT Norms Pro"/>
              </a:rPr>
              <a:t>In this graphs you can see some measurements takes with a</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1" i="0" dirty="0">
                <a:solidFill>
                  <a:srgbClr val="3C3C64"/>
                </a:solidFill>
                <a:effectLst/>
                <a:latin typeface="TT Norms Pro"/>
              </a:rPr>
              <a:t>Machine in the load generation side: </a:t>
            </a:r>
            <a:r>
              <a:rPr lang="en-US" b="0" i="0" dirty="0">
                <a:solidFill>
                  <a:srgbClr val="3C3C64"/>
                </a:solidFill>
                <a:effectLst/>
                <a:latin typeface="TT Norms Pro"/>
              </a:rPr>
              <a:t>4-core Celeron server running Ubuntu 18.04 with 8GB RAM</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1" i="0" dirty="0">
                <a:solidFill>
                  <a:srgbClr val="3C3C64"/>
                </a:solidFill>
                <a:effectLst/>
                <a:latin typeface="TT Norms Pro"/>
              </a:rPr>
              <a:t>Target machine with a simple Nginx server: </a:t>
            </a:r>
            <a:r>
              <a:rPr lang="en-US" b="0" i="0" dirty="0">
                <a:solidFill>
                  <a:srgbClr val="3C3C64"/>
                </a:solidFill>
                <a:effectLst/>
                <a:latin typeface="TT Norms Pro"/>
              </a:rPr>
              <a:t>4Ghz i7 iMac with 16G RAM with some a Google spreadsheet open in a browser, but made sure nothing demanding was happening while tests were running. </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b="0" i="0" dirty="0">
                <a:solidFill>
                  <a:srgbClr val="3C3C64"/>
                </a:solidFill>
                <a:effectLst/>
                <a:latin typeface="TT Norms Pro"/>
              </a:rPr>
              <a:t>I usually fire up an Nginx server and then I load test by fetching the default "Welcome to Nginx" page.</a:t>
            </a:r>
          </a:p>
          <a:p>
            <a:pPr algn="l"/>
            <a:endParaRPr lang="en-US" b="0" i="0" dirty="0">
              <a:solidFill>
                <a:srgbClr val="3C3C64"/>
              </a:solidFill>
              <a:effectLst/>
              <a:latin typeface="TT Norms Pro"/>
            </a:endParaRPr>
          </a:p>
          <a:p>
            <a:pPr algn="l"/>
            <a:r>
              <a:rPr lang="en-US" b="1" i="0" dirty="0">
                <a:solidFill>
                  <a:srgbClr val="3C3C64"/>
                </a:solidFill>
                <a:effectLst/>
                <a:latin typeface="TT Norms Pro"/>
              </a:rPr>
              <a:t>How many requests per second could each tool generate in this lab setup? </a:t>
            </a:r>
          </a:p>
          <a:p>
            <a:pPr algn="l"/>
            <a:r>
              <a:rPr lang="en-US" b="0" i="0" dirty="0">
                <a:solidFill>
                  <a:srgbClr val="3C3C64"/>
                </a:solidFill>
                <a:effectLst/>
                <a:latin typeface="TT Norms Pro"/>
              </a:rPr>
              <a:t>Here working with most parameters available, but </a:t>
            </a:r>
            <a:r>
              <a:rPr lang="en-US" b="1" i="0" dirty="0">
                <a:solidFill>
                  <a:srgbClr val="3C3C64"/>
                </a:solidFill>
                <a:effectLst/>
                <a:latin typeface="TT Norms Pro"/>
              </a:rPr>
              <a:t>primarily concurrence </a:t>
            </a:r>
            <a:r>
              <a:rPr lang="en-US" b="0" i="0" dirty="0">
                <a:solidFill>
                  <a:srgbClr val="3C3C64"/>
                </a:solidFill>
                <a:effectLst/>
                <a:latin typeface="TT Norms Pro"/>
              </a:rPr>
              <a:t>(how many threads the tool used, and how many TCP connections) and things </a:t>
            </a:r>
            <a:r>
              <a:rPr lang="en-US" b="1" i="0" dirty="0">
                <a:solidFill>
                  <a:srgbClr val="3C3C64"/>
                </a:solidFill>
                <a:effectLst/>
                <a:latin typeface="TT Norms Pro"/>
              </a:rPr>
              <a:t>like enabling HTTP keep-alive</a:t>
            </a:r>
            <a:r>
              <a:rPr lang="en-US" b="0" i="0" dirty="0">
                <a:solidFill>
                  <a:srgbClr val="3C3C64"/>
                </a:solidFill>
                <a:effectLst/>
                <a:latin typeface="TT Norms Pro"/>
              </a:rPr>
              <a:t>, disabling things the tool did that required lots of CPU (HTML parsing maybe), etc. The goal was to cram out as many requests per second out of each tool as possible.</a:t>
            </a:r>
            <a:br>
              <a:rPr lang="en-US" b="0" i="0" dirty="0">
                <a:solidFill>
                  <a:srgbClr val="3C3C64"/>
                </a:solidFill>
                <a:effectLst/>
                <a:latin typeface="TT Norms Pro"/>
              </a:rPr>
            </a:br>
            <a:endParaRPr lang="en-US" b="0" i="0" dirty="0">
              <a:solidFill>
                <a:srgbClr val="3C3C64"/>
              </a:solidFill>
              <a:effectLst/>
              <a:latin typeface="TT Norms Pro"/>
            </a:endParaRPr>
          </a:p>
          <a:p>
            <a:pPr algn="l"/>
            <a:r>
              <a:rPr lang="en-US" b="0" i="0" dirty="0">
                <a:solidFill>
                  <a:srgbClr val="3C3C64"/>
                </a:solidFill>
                <a:effectLst/>
                <a:latin typeface="TT Norms Pro"/>
              </a:rPr>
              <a:t>Several of the tools are quite memory-hungry and sometimes memory usage is also dependent on the size of the test, in terms of virtual users (VUs). High memory usage per VU can prevent people from running large-scale tests using the tool.</a:t>
            </a:r>
            <a:br>
              <a:rPr lang="en-US" b="0" i="0" dirty="0">
                <a:solidFill>
                  <a:srgbClr val="3C3C64"/>
                </a:solidFill>
                <a:effectLst/>
                <a:latin typeface="TT Norms Pro"/>
              </a:rPr>
            </a:br>
            <a:br>
              <a:rPr lang="en-US" b="0" i="0" dirty="0">
                <a:solidFill>
                  <a:srgbClr val="3C3C64"/>
                </a:solidFill>
                <a:effectLst/>
                <a:latin typeface="TT Norms Pro"/>
              </a:rPr>
            </a:br>
            <a:r>
              <a:rPr lang="en-US" b="0" i="0" dirty="0">
                <a:solidFill>
                  <a:srgbClr val="3C3C64"/>
                </a:solidFill>
                <a:effectLst/>
                <a:latin typeface="TT Norms Pro"/>
              </a:rPr>
              <a:t>Thanks to the usage of </a:t>
            </a:r>
            <a:r>
              <a:rPr lang="en-US" b="0" i="0" dirty="0" err="1">
                <a:solidFill>
                  <a:srgbClr val="3C3C64"/>
                </a:solidFill>
                <a:effectLst/>
                <a:latin typeface="TT Norms Pro"/>
              </a:rPr>
              <a:t>Gorourines</a:t>
            </a:r>
            <a:r>
              <a:rPr lang="en-US" b="0" i="0" dirty="0">
                <a:solidFill>
                  <a:srgbClr val="3C3C64"/>
                </a:solidFill>
                <a:effectLst/>
                <a:latin typeface="TT Norms Pro"/>
              </a:rPr>
              <a:t> offered by Go, a single instance of k6 is often enough to generate load of 30.000-40.000 simultaneous users (VUs). This amount of VUs can generate upwards of 300,000 requests per second (RPS). Unless you need more than 100,000-300,000 requests per second (6-12M requests per minute), a single instance of k6 will likely be sufficient for your needs.</a:t>
            </a:r>
          </a:p>
          <a:p>
            <a:pPr algn="l"/>
            <a:br>
              <a:rPr lang="it-IT" dirty="0"/>
            </a:br>
            <a:r>
              <a:rPr lang="it-IT" dirty="0"/>
              <a:t>https://k6.io/docs/testing-guides/running-large-tests/</a:t>
            </a:r>
            <a:br>
              <a:rPr lang="it-IT" dirty="0"/>
            </a:br>
            <a:r>
              <a:rPr lang="it-IT" dirty="0"/>
              <a:t>https://k6.io/blog/comparing-best-open-source-load-testing-tools/#memory-usage-per-vu-level</a:t>
            </a:r>
            <a:br>
              <a:rPr lang="it-IT" dirty="0"/>
            </a:br>
            <a:endParaRPr lang="it-IT"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10/22/2021 8:46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1238076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Before leaving the stage to Tommaso I just want to give you a quick side note on how easy is to install k6.</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just one or few lines of code you can setup the tool on your local machine.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C3C64"/>
              </a:solidFill>
              <a:effectLst/>
              <a:latin typeface="TT Norms Pr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64"/>
                </a:solidFill>
                <a:effectLst/>
                <a:latin typeface="TT Norms Pro"/>
              </a:rPr>
              <a:t>With this I have finished, Tommaso the stage is yours.</a:t>
            </a:r>
            <a:br>
              <a:rPr lang="en-US" b="0" i="0" dirty="0">
                <a:solidFill>
                  <a:srgbClr val="3C3C64"/>
                </a:solidFill>
                <a:effectLst/>
                <a:latin typeface="TT Norms Pro"/>
              </a:rPr>
            </a:br>
            <a:endParaRPr lang="en-US" b="0" i="0" dirty="0">
              <a:solidFill>
                <a:srgbClr val="3C3C64"/>
              </a:solidFill>
              <a:effectLst/>
              <a:latin typeface="TT Norms Pro"/>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A5CD2277-7C1A-43CA-8676-87B24AD584BD}" type="datetime8">
              <a:rPr lang="en-US" smtClean="0"/>
              <a:t>10/22/2021 8:46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263926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A5CD2277-7C1A-43CA-8676-87B24AD584BD}" type="datetime8">
              <a:rPr lang="en-US" smtClean="0"/>
              <a:t>10/22/2021 8:46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4180916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sz="1600" dirty="0"/>
              <a:t>My name </a:t>
            </a:r>
            <a:r>
              <a:rPr lang="it-IT" sz="1600" dirty="0" err="1"/>
              <a:t>is</a:t>
            </a:r>
            <a:r>
              <a:rPr lang="it-IT" sz="1600" dirty="0"/>
              <a:t> Ivan Porta, </a:t>
            </a:r>
            <a:r>
              <a:rPr lang="it-IT" sz="1600" dirty="0" err="1"/>
              <a:t>I’m</a:t>
            </a:r>
            <a:r>
              <a:rPr lang="it-IT" sz="1600" dirty="0"/>
              <a:t> a customer </a:t>
            </a:r>
            <a:r>
              <a:rPr lang="it-IT" sz="1600" dirty="0" err="1"/>
              <a:t>engineer</a:t>
            </a:r>
            <a:r>
              <a:rPr lang="it-IT" sz="1600" dirty="0"/>
              <a:t> </a:t>
            </a:r>
            <a:r>
              <a:rPr lang="it-IT" sz="1600" dirty="0" err="1"/>
              <a:t>at</a:t>
            </a:r>
            <a:r>
              <a:rPr lang="it-IT" sz="1600" dirty="0"/>
              <a:t> Microsoft and </a:t>
            </a:r>
            <a:r>
              <a:rPr lang="it-IT" sz="1600" dirty="0" err="1"/>
              <a:t>today</a:t>
            </a:r>
            <a:r>
              <a:rPr lang="it-IT" sz="1600" dirty="0"/>
              <a:t> </a:t>
            </a:r>
            <a:r>
              <a:rPr lang="it-IT" sz="1600" dirty="0" err="1"/>
              <a:t>I’m</a:t>
            </a:r>
            <a:r>
              <a:rPr lang="it-IT" sz="1600" dirty="0"/>
              <a:t> </a:t>
            </a:r>
            <a:r>
              <a:rPr lang="it-IT" sz="1600" dirty="0" err="1"/>
              <a:t>here</a:t>
            </a:r>
            <a:r>
              <a:rPr lang="it-IT" sz="1600" dirty="0"/>
              <a:t> with </a:t>
            </a:r>
            <a:r>
              <a:rPr lang="it-IT" sz="1600" dirty="0" err="1"/>
              <a:t>my</a:t>
            </a:r>
            <a:r>
              <a:rPr lang="it-IT" sz="1600" dirty="0"/>
              <a:t> </a:t>
            </a:r>
            <a:r>
              <a:rPr lang="it-IT" sz="1600" dirty="0" err="1"/>
              <a:t>collegue</a:t>
            </a:r>
            <a:r>
              <a:rPr lang="it-IT" sz="1600" dirty="0"/>
              <a:t> Tommaso Stocchi to talk </a:t>
            </a:r>
            <a:r>
              <a:rPr lang="it-IT" sz="1600" dirty="0" err="1"/>
              <a:t>about</a:t>
            </a:r>
            <a:r>
              <a:rPr lang="it-IT" sz="1600" dirty="0"/>
              <a:t> </a:t>
            </a:r>
            <a:r>
              <a:rPr lang="it-IT" sz="1600" dirty="0" err="1"/>
              <a:t>how</a:t>
            </a:r>
            <a:r>
              <a:rPr lang="it-IT" sz="1600" dirty="0"/>
              <a:t> to </a:t>
            </a:r>
            <a:r>
              <a:rPr lang="en-US" sz="1600" dirty="0"/>
              <a:t>Automate your load testing using Azure DevOps, K6 and Log Analytics</a:t>
            </a:r>
          </a:p>
          <a:p>
            <a:endParaRPr lang="it-IT" sz="1600" dirty="0"/>
          </a:p>
          <a:p>
            <a:r>
              <a:rPr lang="it-IT" sz="1600" dirty="0" err="1"/>
              <a:t>If</a:t>
            </a:r>
            <a:r>
              <a:rPr lang="it-IT" sz="1600" dirty="0"/>
              <a:t> </a:t>
            </a:r>
            <a:r>
              <a:rPr lang="it-IT" sz="1600" dirty="0" err="1"/>
              <a:t>you</a:t>
            </a:r>
            <a:r>
              <a:rPr lang="it-IT" sz="1600" dirty="0"/>
              <a:t> </a:t>
            </a:r>
            <a:r>
              <a:rPr lang="it-IT" sz="1600" dirty="0" err="1"/>
              <a:t>have</a:t>
            </a:r>
            <a:r>
              <a:rPr lang="it-IT" sz="1600" dirty="0"/>
              <a:t> </a:t>
            </a:r>
            <a:r>
              <a:rPr lang="it-IT" sz="1600" dirty="0" err="1"/>
              <a:t>any</a:t>
            </a:r>
            <a:r>
              <a:rPr lang="it-IT" sz="1600" dirty="0"/>
              <a:t> </a:t>
            </a:r>
            <a:r>
              <a:rPr lang="it-IT" sz="1600" dirty="0" err="1"/>
              <a:t>question,just</a:t>
            </a:r>
            <a:r>
              <a:rPr lang="it-IT" sz="1600" dirty="0"/>
              <a:t> pop </a:t>
            </a:r>
            <a:r>
              <a:rPr lang="it-IT" sz="1600" dirty="0" err="1"/>
              <a:t>us</a:t>
            </a:r>
            <a:r>
              <a:rPr lang="it-IT" sz="1600" dirty="0"/>
              <a:t> a tweet or a </a:t>
            </a:r>
            <a:r>
              <a:rPr lang="it-IT" sz="1600" dirty="0" err="1"/>
              <a:t>message</a:t>
            </a:r>
            <a:r>
              <a:rPr lang="it-IT" sz="1600" dirty="0"/>
              <a:t> and </a:t>
            </a:r>
            <a:r>
              <a:rPr lang="it-IT" sz="1600" dirty="0" err="1"/>
              <a:t>we</a:t>
            </a:r>
            <a:r>
              <a:rPr lang="it-IT" sz="1600" dirty="0"/>
              <a:t> </a:t>
            </a:r>
            <a:r>
              <a:rPr lang="it-IT" sz="1600" dirty="0" err="1"/>
              <a:t>will</a:t>
            </a:r>
            <a:r>
              <a:rPr lang="it-IT" sz="1600" dirty="0"/>
              <a:t> </a:t>
            </a:r>
            <a:r>
              <a:rPr lang="it-IT" sz="1600" dirty="0" err="1"/>
              <a:t>try</a:t>
            </a:r>
            <a:r>
              <a:rPr lang="it-IT" sz="1600" dirty="0"/>
              <a:t> to </a:t>
            </a:r>
            <a:r>
              <a:rPr lang="it-IT" sz="1600" dirty="0" err="1"/>
              <a:t>answer</a:t>
            </a:r>
            <a:r>
              <a:rPr lang="it-IT" sz="1600" dirty="0"/>
              <a:t> </a:t>
            </a:r>
            <a:r>
              <a:rPr lang="it-IT" sz="1600" dirty="0" err="1"/>
              <a:t>asap</a:t>
            </a:r>
            <a:r>
              <a:rPr lang="it-IT" sz="1600" dirty="0"/>
              <a: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493308-1CCD-4083-9427-1DD59259FBE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14619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effectLst/>
              <a:ea typeface="Calibri" panose="020F0502020204030204" pitchFamily="34"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dirty="0">
                <a:effectLst/>
                <a:ea typeface="Calibri" panose="020F0502020204030204" pitchFamily="34" charset="0"/>
              </a:rPr>
              <a:t>So, When we develop an application there are many things that we have to keep in considerations, for example:</a:t>
            </a:r>
          </a:p>
          <a:p>
            <a:pPr marL="171450" marR="0" lvl="0" indent="-171450" algn="l" defTabSz="914367" rtl="0" eaLnBrk="1" fontAlgn="auto" latinLnBrk="0" hangingPunct="1">
              <a:lnSpc>
                <a:spcPct val="90000"/>
              </a:lnSpc>
              <a:spcBef>
                <a:spcPts val="0"/>
              </a:spcBef>
              <a:spcAft>
                <a:spcPts val="333"/>
              </a:spcAft>
              <a:buClrTx/>
              <a:buSzTx/>
              <a:buFontTx/>
              <a:buChar char="-"/>
              <a:tabLst/>
              <a:defRPr/>
            </a:pPr>
            <a:r>
              <a:rPr lang="en-US" sz="900" dirty="0">
                <a:solidFill>
                  <a:schemeClr val="tx1"/>
                </a:solidFill>
              </a:rPr>
              <a:t>How fast will the application code perform?</a:t>
            </a:r>
          </a:p>
          <a:p>
            <a:pPr marL="171450" marR="0" lvl="0" indent="-171450" algn="l" defTabSz="914367" rtl="0" eaLnBrk="1" fontAlgn="auto" latinLnBrk="0" hangingPunct="1">
              <a:lnSpc>
                <a:spcPct val="90000"/>
              </a:lnSpc>
              <a:spcBef>
                <a:spcPts val="0"/>
              </a:spcBef>
              <a:spcAft>
                <a:spcPts val="333"/>
              </a:spcAft>
              <a:buClrTx/>
              <a:buSzTx/>
              <a:buFontTx/>
              <a:buChar char="-"/>
              <a:tabLst/>
              <a:defRPr/>
            </a:pPr>
            <a:r>
              <a:rPr lang="en-US" sz="900" dirty="0">
                <a:solidFill>
                  <a:schemeClr val="tx1"/>
                </a:solidFill>
              </a:rPr>
              <a:t>How will the application behave in front of an expected users load?</a:t>
            </a:r>
          </a:p>
          <a:p>
            <a:pPr marL="171450" marR="0" lvl="0" indent="-171450" algn="l" defTabSz="914367" rtl="0" eaLnBrk="1" fontAlgn="auto" latinLnBrk="0" hangingPunct="1">
              <a:lnSpc>
                <a:spcPct val="90000"/>
              </a:lnSpc>
              <a:spcBef>
                <a:spcPts val="0"/>
              </a:spcBef>
              <a:spcAft>
                <a:spcPts val="333"/>
              </a:spcAft>
              <a:buClrTx/>
              <a:buSzTx/>
              <a:buFontTx/>
              <a:buChar char="-"/>
              <a:tabLst/>
              <a:defRPr/>
            </a:pPr>
            <a:r>
              <a:rPr lang="en-US" sz="900" dirty="0">
                <a:solidFill>
                  <a:schemeClr val="tx1"/>
                </a:solidFill>
              </a:rPr>
              <a:t>What is point of users-load that actually will break the application?</a:t>
            </a:r>
          </a:p>
          <a:p>
            <a:pPr marL="171450" marR="0" lvl="0" indent="-171450" algn="l" defTabSz="914367" rtl="0" eaLnBrk="1" fontAlgn="auto" latinLnBrk="0" hangingPunct="1">
              <a:lnSpc>
                <a:spcPct val="90000"/>
              </a:lnSpc>
              <a:spcBef>
                <a:spcPts val="0"/>
              </a:spcBef>
              <a:spcAft>
                <a:spcPts val="333"/>
              </a:spcAft>
              <a:buClrTx/>
              <a:buSzTx/>
              <a:buFontTx/>
              <a:buChar char="-"/>
              <a:tabLst/>
              <a:defRPr/>
            </a:pPr>
            <a:r>
              <a:rPr lang="en-US" sz="900" dirty="0">
                <a:solidFill>
                  <a:schemeClr val="tx1"/>
                </a:solidFill>
              </a:rPr>
              <a:t>Will the application be able to scale up to the expected future capacity?</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solidFill>
                <a:schemeClr val="tx1"/>
              </a:solidFill>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solidFill>
                <a:schemeClr val="tx1"/>
              </a:solidFill>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dirty="0">
                <a:solidFill>
                  <a:schemeClr val="tx1"/>
                </a:solidFill>
              </a:rPr>
              <a:t>And each one of these question have a specific test or activity that aim to give you the information you need to answer and be sure that you are delivering a good quality software.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solidFill>
                <a:schemeClr val="tx1"/>
              </a:solidFill>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b="0" i="0" dirty="0">
                <a:solidFill>
                  <a:srgbClr val="292929"/>
                </a:solidFill>
                <a:effectLst/>
                <a:latin typeface="charter"/>
              </a:rPr>
              <a:t>For example, </a:t>
            </a:r>
          </a:p>
          <a:p>
            <a:pPr marL="171450" marR="0" lvl="0" indent="-171450" algn="l" defTabSz="914367" rtl="0" eaLnBrk="1" fontAlgn="auto" latinLnBrk="0" hangingPunct="1">
              <a:lnSpc>
                <a:spcPct val="90000"/>
              </a:lnSpc>
              <a:spcBef>
                <a:spcPts val="0"/>
              </a:spcBef>
              <a:spcAft>
                <a:spcPts val="333"/>
              </a:spcAft>
              <a:buClrTx/>
              <a:buSzTx/>
              <a:buFontTx/>
              <a:buChar char="-"/>
              <a:tabLst/>
              <a:defRPr/>
            </a:pPr>
            <a:r>
              <a:rPr lang="en-US" sz="900" b="1" dirty="0">
                <a:solidFill>
                  <a:schemeClr val="tx1"/>
                </a:solidFill>
              </a:rPr>
              <a:t>Performance testing: </a:t>
            </a:r>
            <a:r>
              <a:rPr lang="en-US" sz="900" dirty="0">
                <a:solidFill>
                  <a:schemeClr val="tx1"/>
                </a:solidFill>
              </a:rPr>
              <a:t>focuses on the performance of your source code</a:t>
            </a:r>
          </a:p>
          <a:p>
            <a:pPr marL="171450" marR="0" lvl="0" indent="-171450" algn="l" defTabSz="914367" rtl="0" eaLnBrk="1" fontAlgn="auto" latinLnBrk="0" hangingPunct="1">
              <a:lnSpc>
                <a:spcPct val="90000"/>
              </a:lnSpc>
              <a:spcBef>
                <a:spcPts val="0"/>
              </a:spcBef>
              <a:spcAft>
                <a:spcPts val="333"/>
              </a:spcAft>
              <a:buClrTx/>
              <a:buSzTx/>
              <a:buFontTx/>
              <a:buChar char="-"/>
              <a:tabLst/>
              <a:defRPr/>
            </a:pPr>
            <a:r>
              <a:rPr lang="en-US" sz="900" b="1" dirty="0">
                <a:solidFill>
                  <a:schemeClr val="tx1"/>
                </a:solidFill>
              </a:rPr>
              <a:t>Load testing: </a:t>
            </a:r>
            <a:r>
              <a:rPr lang="en-US" sz="900" dirty="0">
                <a:solidFill>
                  <a:schemeClr val="tx1"/>
                </a:solidFill>
              </a:rPr>
              <a:t>focuses on the </a:t>
            </a:r>
            <a:r>
              <a:rPr lang="en-US" sz="900" b="0" i="0" dirty="0">
                <a:solidFill>
                  <a:srgbClr val="292929"/>
                </a:solidFill>
                <a:effectLst/>
                <a:latin typeface="charter"/>
              </a:rPr>
              <a:t>application’s stability and reliability under both normal and peak load conditions.</a:t>
            </a:r>
          </a:p>
          <a:p>
            <a:pPr marL="171450" marR="0" lvl="0" indent="-171450" algn="l" defTabSz="914367" rtl="0" eaLnBrk="1" fontAlgn="auto" latinLnBrk="0" hangingPunct="1">
              <a:lnSpc>
                <a:spcPct val="90000"/>
              </a:lnSpc>
              <a:spcBef>
                <a:spcPts val="0"/>
              </a:spcBef>
              <a:spcAft>
                <a:spcPts val="333"/>
              </a:spcAft>
              <a:buClrTx/>
              <a:buSzTx/>
              <a:buFontTx/>
              <a:buChar char="-"/>
              <a:tabLst/>
              <a:defRPr/>
            </a:pPr>
            <a:r>
              <a:rPr lang="en-US" sz="900" b="1" i="0" dirty="0">
                <a:solidFill>
                  <a:srgbClr val="292929"/>
                </a:solidFill>
                <a:effectLst/>
                <a:latin typeface="charter"/>
              </a:rPr>
              <a:t>Stress testing: </a:t>
            </a:r>
            <a:r>
              <a:rPr lang="en-US" sz="900" b="0" i="0" dirty="0">
                <a:solidFill>
                  <a:srgbClr val="292929"/>
                </a:solidFill>
                <a:effectLst/>
                <a:latin typeface="charter"/>
              </a:rPr>
              <a:t>focuses on reaching the breaking point of your application by putting the application under unrealistic loads</a:t>
            </a:r>
            <a:br>
              <a:rPr lang="en-US" sz="900" b="0" i="0" dirty="0">
                <a:solidFill>
                  <a:srgbClr val="292929"/>
                </a:solidFill>
                <a:effectLst/>
                <a:latin typeface="charter"/>
              </a:rPr>
            </a:br>
            <a:r>
              <a:rPr lang="en-US" sz="900" b="1" i="0" dirty="0">
                <a:solidFill>
                  <a:srgbClr val="292929"/>
                </a:solidFill>
                <a:effectLst/>
                <a:latin typeface="charter"/>
              </a:rPr>
              <a:t>While load testing tests your application under realistic average or peak loads, stress testing tests it under conditions that far exceed realistic estimates.</a:t>
            </a:r>
          </a:p>
          <a:p>
            <a:pPr marL="171450" marR="0" lvl="0" indent="-171450" algn="l" defTabSz="914367" rtl="0" eaLnBrk="1" fontAlgn="auto" latinLnBrk="0" hangingPunct="1">
              <a:lnSpc>
                <a:spcPct val="90000"/>
              </a:lnSpc>
              <a:spcBef>
                <a:spcPts val="0"/>
              </a:spcBef>
              <a:spcAft>
                <a:spcPts val="333"/>
              </a:spcAft>
              <a:buClrTx/>
              <a:buSzTx/>
              <a:buFontTx/>
              <a:buChar char="-"/>
              <a:tabLst/>
              <a:defRPr/>
            </a:pPr>
            <a:r>
              <a:rPr lang="en-US" sz="900" b="1" i="0" dirty="0">
                <a:solidFill>
                  <a:srgbClr val="292929"/>
                </a:solidFill>
                <a:effectLst/>
                <a:latin typeface="charter"/>
              </a:rPr>
              <a:t>Capacity planning: </a:t>
            </a:r>
            <a:r>
              <a:rPr lang="en-US" sz="900" b="0" i="0" dirty="0">
                <a:solidFill>
                  <a:srgbClr val="292929"/>
                </a:solidFill>
                <a:effectLst/>
                <a:latin typeface="charter"/>
              </a:rPr>
              <a:t>Focus on verify that the application will scale up to the future capacity.</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b="0" i="0" dirty="0">
              <a:solidFill>
                <a:srgbClr val="292929"/>
              </a:solidFill>
              <a:effectLst/>
              <a:latin typeface="charter"/>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b="0" i="0" dirty="0">
                <a:solidFill>
                  <a:srgbClr val="292929"/>
                </a:solidFill>
                <a:effectLst/>
                <a:latin typeface="charter"/>
              </a:rPr>
              <a:t>In today’s session we are going to focus on load testing. The second block.</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b="0" i="0" dirty="0">
              <a:solidFill>
                <a:srgbClr val="292929"/>
              </a:solidFill>
              <a:effectLst/>
              <a:latin typeface="charter"/>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10/22/2021 8:46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324254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So </a:t>
            </a:r>
            <a:r>
              <a:rPr lang="it-IT" dirty="0" err="1"/>
              <a:t>why</a:t>
            </a:r>
            <a:r>
              <a:rPr lang="it-IT" dirty="0"/>
              <a:t> </a:t>
            </a:r>
            <a:r>
              <a:rPr lang="it-IT" dirty="0" err="1"/>
              <a:t>is</a:t>
            </a:r>
            <a:r>
              <a:rPr lang="it-IT" dirty="0"/>
              <a:t> </a:t>
            </a:r>
            <a:r>
              <a:rPr lang="it-IT" dirty="0" err="1"/>
              <a:t>load</a:t>
            </a:r>
            <a:r>
              <a:rPr lang="it-IT" dirty="0"/>
              <a:t> testing </a:t>
            </a:r>
            <a:r>
              <a:rPr lang="it-IT" dirty="0" err="1"/>
              <a:t>important</a:t>
            </a:r>
            <a:r>
              <a:rPr lang="it-IT" dirty="0"/>
              <a:t>?</a:t>
            </a:r>
          </a:p>
          <a:p>
            <a:endParaRPr lang="it-IT" dirty="0"/>
          </a:p>
          <a:p>
            <a:r>
              <a:rPr lang="it-IT" dirty="0" err="1"/>
              <a:t>If</a:t>
            </a:r>
            <a:r>
              <a:rPr lang="it-IT" dirty="0"/>
              <a:t> </a:t>
            </a:r>
            <a:r>
              <a:rPr lang="it-IT" dirty="0" err="1"/>
              <a:t>you</a:t>
            </a:r>
            <a:r>
              <a:rPr lang="it-IT" dirty="0"/>
              <a:t> live in the United States </a:t>
            </a:r>
            <a:r>
              <a:rPr lang="it-IT" dirty="0" err="1"/>
              <a:t>probably</a:t>
            </a:r>
            <a:r>
              <a:rPr lang="it-IT" dirty="0"/>
              <a:t> </a:t>
            </a:r>
            <a:r>
              <a:rPr lang="it-IT" dirty="0" err="1"/>
              <a:t>this</a:t>
            </a:r>
            <a:r>
              <a:rPr lang="it-IT" dirty="0"/>
              <a:t> </a:t>
            </a:r>
            <a:r>
              <a:rPr lang="it-IT" dirty="0" err="1"/>
              <a:t>is</a:t>
            </a:r>
            <a:r>
              <a:rPr lang="it-IT" dirty="0"/>
              <a:t> the last </a:t>
            </a:r>
            <a:r>
              <a:rPr lang="it-IT" dirty="0" err="1"/>
              <a:t>thing</a:t>
            </a:r>
            <a:r>
              <a:rPr lang="it-IT" dirty="0"/>
              <a:t> </a:t>
            </a:r>
            <a:r>
              <a:rPr lang="it-IT" dirty="0" err="1"/>
              <a:t>that</a:t>
            </a:r>
            <a:r>
              <a:rPr lang="it-IT" dirty="0"/>
              <a:t> </a:t>
            </a:r>
            <a:r>
              <a:rPr lang="it-IT" dirty="0" err="1"/>
              <a:t>you</a:t>
            </a:r>
            <a:r>
              <a:rPr lang="it-IT" dirty="0"/>
              <a:t> </a:t>
            </a:r>
            <a:r>
              <a:rPr lang="it-IT" dirty="0" err="1"/>
              <a:t>would</a:t>
            </a:r>
            <a:r>
              <a:rPr lang="it-IT" dirty="0"/>
              <a:t> like to </a:t>
            </a:r>
            <a:r>
              <a:rPr lang="it-IT" dirty="0" err="1"/>
              <a:t>see</a:t>
            </a:r>
            <a:r>
              <a:rPr lang="it-IT" dirty="0"/>
              <a:t>.</a:t>
            </a:r>
          </a:p>
          <a:p>
            <a:endParaRPr lang="it-IT" dirty="0"/>
          </a:p>
          <a:p>
            <a:r>
              <a:rPr lang="it-IT" dirty="0" err="1"/>
              <a:t>When</a:t>
            </a:r>
            <a:r>
              <a:rPr lang="it-IT" dirty="0"/>
              <a:t> 2010, </a:t>
            </a:r>
            <a:r>
              <a:rPr lang="en-US" b="0" i="0" dirty="0">
                <a:solidFill>
                  <a:srgbClr val="444444"/>
                </a:solidFill>
                <a:effectLst/>
                <a:latin typeface="georgia" panose="02040502050405020303" pitchFamily="18" charset="0"/>
              </a:rPr>
              <a:t>the government of the United State rolled out of the Obamacare individual mandate, thousands and thousands of people rushed to the website to enroll the health program.</a:t>
            </a:r>
          </a:p>
          <a:p>
            <a:endParaRPr lang="en-US" b="0" i="0" dirty="0">
              <a:solidFill>
                <a:srgbClr val="444444"/>
              </a:solidFill>
              <a:effectLst/>
              <a:latin typeface="georgia" panose="02040502050405020303" pitchFamily="18" charset="0"/>
            </a:endParaRPr>
          </a:p>
          <a:p>
            <a:r>
              <a:rPr lang="en-US" b="0" i="0" dirty="0">
                <a:solidFill>
                  <a:srgbClr val="444444"/>
                </a:solidFill>
                <a:effectLst/>
                <a:latin typeface="georgia" panose="02040502050405020303" pitchFamily="18" charset="0"/>
              </a:rPr>
              <a:t>As result the system which development’s cost was estimated over $600 million crushed and the entire Healthcare.gov website went down making impossible to the users to login and enroll.</a:t>
            </a:r>
          </a:p>
          <a:p>
            <a:endParaRPr lang="en-US" b="0" i="0" dirty="0">
              <a:solidFill>
                <a:srgbClr val="444444"/>
              </a:solidFill>
              <a:effectLst/>
              <a:latin typeface="georgia" panose="02040502050405020303" pitchFamily="18" charset="0"/>
            </a:endParaRPr>
          </a:p>
          <a:p>
            <a:r>
              <a:rPr lang="en-US" b="0" i="0" dirty="0">
                <a:solidFill>
                  <a:srgbClr val="444444"/>
                </a:solidFill>
                <a:effectLst/>
                <a:latin typeface="georgia" panose="02040502050405020303" pitchFamily="18" charset="0"/>
              </a:rPr>
              <a:t>The government started an investigation and there were claims that:</a:t>
            </a:r>
          </a:p>
          <a:p>
            <a:pPr marL="171450" indent="-171450">
              <a:buFontTx/>
              <a:buChar char="-"/>
            </a:pPr>
            <a:r>
              <a:rPr lang="en-US" b="0" i="0" dirty="0">
                <a:solidFill>
                  <a:srgbClr val="444444"/>
                </a:solidFill>
                <a:effectLst/>
                <a:latin typeface="georgia" panose="02040502050405020303" pitchFamily="18" charset="0"/>
              </a:rPr>
              <a:t>the code for the website was poorly written</a:t>
            </a:r>
          </a:p>
          <a:p>
            <a:pPr marL="171450" indent="-171450">
              <a:buFontTx/>
              <a:buChar char="-"/>
            </a:pPr>
            <a:r>
              <a:rPr lang="en-US" b="0" i="0" dirty="0">
                <a:solidFill>
                  <a:srgbClr val="444444"/>
                </a:solidFill>
                <a:effectLst/>
                <a:latin typeface="georgia" panose="02040502050405020303" pitchFamily="18" charset="0"/>
              </a:rPr>
              <a:t>never tested </a:t>
            </a:r>
          </a:p>
          <a:p>
            <a:pPr marL="171450" indent="-171450">
              <a:buFontTx/>
              <a:buChar char="-"/>
            </a:pPr>
            <a:r>
              <a:rPr lang="en-US" b="0" i="0" dirty="0">
                <a:solidFill>
                  <a:srgbClr val="444444"/>
                </a:solidFill>
                <a:effectLst/>
                <a:latin typeface="georgia" panose="02040502050405020303" pitchFamily="18" charset="0"/>
              </a:rPr>
              <a:t>Used an outdated technology</a:t>
            </a:r>
          </a:p>
          <a:p>
            <a:endParaRPr lang="en-US" b="0" i="0" dirty="0">
              <a:solidFill>
                <a:srgbClr val="444444"/>
              </a:solidFill>
              <a:effectLst/>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444444"/>
                </a:solidFill>
                <a:effectLst/>
                <a:latin typeface="georgia" panose="02040502050405020303" pitchFamily="18" charset="0"/>
              </a:rPr>
              <a:t>The HHS Secretary Kathleen Sebelius was also called to testify in front of a Congress to explain what has happened.</a:t>
            </a:r>
          </a:p>
          <a:p>
            <a:endParaRPr lang="en-US" b="0" i="0" dirty="0">
              <a:solidFill>
                <a:srgbClr val="444444"/>
              </a:solidFill>
              <a:effectLst/>
              <a:latin typeface="georgia" panose="02040502050405020303" pitchFamily="18" charset="0"/>
            </a:endParaRPr>
          </a:p>
          <a:p>
            <a:r>
              <a:rPr lang="en-US" dirty="0">
                <a:hlinkClick r:id="rId3"/>
              </a:rPr>
              <a:t>Obamacare website goes down for repairs - CBS News</a:t>
            </a:r>
            <a:br>
              <a:rPr lang="en-US" b="0" i="0" dirty="0">
                <a:solidFill>
                  <a:srgbClr val="444444"/>
                </a:solidFill>
                <a:effectLst/>
                <a:latin typeface="georgia" panose="02040502050405020303" pitchFamily="18" charset="0"/>
              </a:rPr>
            </a:br>
            <a:r>
              <a:rPr lang="en-US" dirty="0">
                <a:hlinkClick r:id="rId4"/>
              </a:rPr>
              <a:t>President Obama Addresses Healthcare Website Problems - Guardian Liberty Voice (guardianlv.com)</a:t>
            </a:r>
            <a:endParaRPr lang="en-US" b="0" i="0" dirty="0">
              <a:solidFill>
                <a:srgbClr val="444444"/>
              </a:solidFill>
              <a:effectLst/>
              <a:latin typeface="georgia" panose="02040502050405020303" pitchFamily="18" charset="0"/>
            </a:endParaRPr>
          </a:p>
          <a:p>
            <a:r>
              <a:rPr lang="en-US" dirty="0">
                <a:hlinkClick r:id="rId5"/>
              </a:rPr>
              <a:t>Retooled Obamacare website traffic surges but problems remain (yahoo.com)</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10/22/2021 8:46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6818235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92929"/>
                </a:solidFill>
                <a:effectLst/>
                <a:latin typeface="charter"/>
              </a:rPr>
              <a:t>For those of you who don’t have to deal with the American health care system or likes colorful graphs, this slide might be more interesting.</a:t>
            </a:r>
            <a:br>
              <a:rPr lang="en-US" b="0" i="0" dirty="0">
                <a:solidFill>
                  <a:srgbClr val="292929"/>
                </a:solidFill>
                <a:effectLst/>
                <a:latin typeface="charter"/>
              </a:rPr>
            </a:br>
            <a:br>
              <a:rPr lang="en-US" b="0" i="0" dirty="0">
                <a:solidFill>
                  <a:srgbClr val="292929"/>
                </a:solidFill>
                <a:effectLst/>
                <a:latin typeface="charter"/>
              </a:rPr>
            </a:br>
            <a:r>
              <a:rPr lang="en-US" b="0" i="0" dirty="0">
                <a:solidFill>
                  <a:srgbClr val="292929"/>
                </a:solidFill>
                <a:effectLst/>
                <a:latin typeface="charter"/>
              </a:rPr>
              <a:t>In today’s world, both enterprises and consumers rely on digital applications for crucial functions. </a:t>
            </a:r>
          </a:p>
          <a:p>
            <a:r>
              <a:rPr lang="en-US" b="0" i="0" dirty="0">
                <a:solidFill>
                  <a:srgbClr val="292929"/>
                </a:solidFill>
                <a:effectLst/>
                <a:latin typeface="charter"/>
              </a:rPr>
              <a:t>For this reason, even a small failure can be costly both in terms of reputation and money. </a:t>
            </a:r>
          </a:p>
          <a:p>
            <a:endParaRPr lang="en-US" b="0" i="0" dirty="0">
              <a:solidFill>
                <a:srgbClr val="292929"/>
              </a:solidFill>
              <a:effectLst/>
              <a:latin typeface="charter"/>
            </a:endParaRPr>
          </a:p>
          <a:p>
            <a:r>
              <a:rPr lang="en-US" b="0" i="0" dirty="0">
                <a:solidFill>
                  <a:srgbClr val="292929"/>
                </a:solidFill>
                <a:effectLst/>
                <a:latin typeface="charter"/>
              </a:rPr>
              <a:t>For example, imagine if Amazon did not know the amount of traffic that its servers could sustain; it would fail to supply requests from its customer during peak seasons like Black Friday. </a:t>
            </a:r>
          </a:p>
          <a:p>
            <a:endParaRPr lang="en-US" b="0" i="0" dirty="0">
              <a:solidFill>
                <a:srgbClr val="292929"/>
              </a:solidFill>
              <a:effectLst/>
              <a:latin typeface="charter"/>
            </a:endParaRPr>
          </a:p>
          <a:p>
            <a:r>
              <a:rPr lang="en-US" b="0" i="0" dirty="0">
                <a:solidFill>
                  <a:srgbClr val="292929"/>
                </a:solidFill>
                <a:effectLst/>
                <a:latin typeface="charter"/>
              </a:rPr>
              <a:t>You might think that this event is unlikely. </a:t>
            </a:r>
          </a:p>
          <a:p>
            <a:endParaRPr lang="en-US" b="0" i="0" dirty="0">
              <a:solidFill>
                <a:srgbClr val="292929"/>
              </a:solidFill>
              <a:effectLst/>
              <a:latin typeface="charter"/>
            </a:endParaRPr>
          </a:p>
          <a:p>
            <a:r>
              <a:rPr lang="en-US" b="0" i="0" dirty="0">
                <a:solidFill>
                  <a:srgbClr val="292929"/>
                </a:solidFill>
                <a:effectLst/>
                <a:latin typeface="charter"/>
              </a:rPr>
              <a:t>However, according to a survey taken by Gartner (a global research and advisory firm), in 2020, 25% of respondents reported the average hourly downtime cost of their application was between $301,000 and $400,000. Furthermore, 17% said it cost them $5M per hour.</a:t>
            </a:r>
            <a:br>
              <a:rPr lang="en-US" b="0" i="0" dirty="0">
                <a:solidFill>
                  <a:srgbClr val="292929"/>
                </a:solidFill>
                <a:effectLst/>
                <a:latin typeface="charter"/>
              </a:rPr>
            </a:br>
            <a:br>
              <a:rPr lang="it-IT" dirty="0"/>
            </a:br>
            <a:r>
              <a:rPr lang="en-US" dirty="0">
                <a:hlinkClick r:id="rId3"/>
              </a:rPr>
              <a:t>Global hourly enterprise server downtime cost 2019 | Statista</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10/22/2021 8:46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786491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load testing work?</a:t>
            </a:r>
          </a:p>
          <a:p>
            <a:pPr marL="171450" indent="-171450">
              <a:buFont typeface="Arial" panose="020B0604020202020204" pitchFamily="34" charset="0"/>
              <a:buChar char="•"/>
            </a:pPr>
            <a:r>
              <a:rPr lang="en-US" dirty="0"/>
              <a:t>On one had we have your developers. They write the actual tests that the tool is going to perform.</a:t>
            </a:r>
          </a:p>
          <a:p>
            <a:pPr marL="171450" indent="-171450">
              <a:buFont typeface="Arial" panose="020B0604020202020204" pitchFamily="34" charset="0"/>
              <a:buChar char="•"/>
            </a:pPr>
            <a:r>
              <a:rPr lang="en-US" dirty="0"/>
              <a:t>Then you start the test by clicking a button on a UI or executing a command on your command prompt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tool will simulate a specific number of virtual users (might be hundreds or even millions) by sending concurrent requests to your target machine and </a:t>
            </a:r>
            <a:r>
              <a:rPr lang="en-US" b="0" i="0" dirty="0">
                <a:solidFill>
                  <a:srgbClr val="292929"/>
                </a:solidFill>
                <a:effectLst/>
                <a:latin typeface="charter"/>
              </a:rPr>
              <a:t>measuring insights like: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92929"/>
                </a:solidFill>
                <a:effectLst/>
                <a:latin typeface="charter"/>
              </a:rPr>
              <a:t> response times,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92929"/>
                </a:solidFill>
                <a:effectLst/>
                <a:latin typeface="charter"/>
              </a:rPr>
              <a:t>throughput rates,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92929"/>
                </a:solidFill>
                <a:effectLst/>
                <a:latin typeface="charter"/>
              </a:rPr>
              <a:t>resource utilization levels,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92929"/>
                </a:solidFill>
                <a:effectLst/>
                <a:latin typeface="charter"/>
              </a:rPr>
              <a:t>and more.</a:t>
            </a:r>
          </a:p>
          <a:p>
            <a:pPr marL="171450" indent="-171450">
              <a:buFont typeface="Arial" panose="020B0604020202020204" pitchFamily="34" charset="0"/>
              <a:buChar char="•"/>
            </a:pPr>
            <a:r>
              <a:rPr lang="en-US" dirty="0"/>
              <a:t>Once the tests is over, the tool will then create a summary showing these metrics</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It’s important to understand that the number of virtual user’s should be a realistic number (this is one of the main differences from stress tests). For example, according to your analysis you expect 100k users on your ecommerce on Christmas with random peeks around 200k.</a:t>
            </a:r>
          </a:p>
          <a:p>
            <a:endParaRPr lang="en-US" dirty="0"/>
          </a:p>
        </p:txBody>
      </p:sp>
      <p:sp>
        <p:nvSpPr>
          <p:cNvPr id="4" name="Slide Number Placeholder 3"/>
          <p:cNvSpPr>
            <a:spLocks noGrp="1"/>
          </p:cNvSpPr>
          <p:nvPr>
            <p:ph type="sldNum" sz="quarter" idx="5"/>
          </p:nvPr>
        </p:nvSpPr>
        <p:spPr/>
        <p:txBody>
          <a:bodyPr/>
          <a:lstStyle/>
          <a:p>
            <a:fld id="{CD493308-1CCD-4083-9427-1DD59259FBE4}" type="slidenum">
              <a:rPr lang="en-US" smtClean="0"/>
              <a:t>6</a:t>
            </a:fld>
            <a:endParaRPr lang="en-US"/>
          </a:p>
        </p:txBody>
      </p:sp>
    </p:spTree>
    <p:extLst>
      <p:ext uri="{BB962C8B-B14F-4D97-AF65-F5344CB8AC3E}">
        <p14:creationId xmlns:p14="http://schemas.microsoft.com/office/powerpoint/2010/main" val="37369988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the end you will have some metrics like these (depending on the tool that you are using).</a:t>
            </a:r>
          </a:p>
        </p:txBody>
      </p:sp>
      <p:sp>
        <p:nvSpPr>
          <p:cNvPr id="4" name="Slide Number Placeholder 3"/>
          <p:cNvSpPr>
            <a:spLocks noGrp="1"/>
          </p:cNvSpPr>
          <p:nvPr>
            <p:ph type="sldNum" sz="quarter" idx="5"/>
          </p:nvPr>
        </p:nvSpPr>
        <p:spPr/>
        <p:txBody>
          <a:bodyPr/>
          <a:lstStyle/>
          <a:p>
            <a:fld id="{CD493308-1CCD-4083-9427-1DD59259FBE4}" type="slidenum">
              <a:rPr lang="en-US" smtClean="0"/>
              <a:t>7</a:t>
            </a:fld>
            <a:endParaRPr lang="en-US"/>
          </a:p>
        </p:txBody>
      </p:sp>
    </p:spTree>
    <p:extLst>
      <p:ext uri="{BB962C8B-B14F-4D97-AF65-F5344CB8AC3E}">
        <p14:creationId xmlns:p14="http://schemas.microsoft.com/office/powerpoint/2010/main" val="40336440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that we know why load testing are important and how they work, let’s move into some tools….in particular k6.</a:t>
            </a:r>
            <a:br>
              <a:rPr lang="en-US" dirty="0"/>
            </a:br>
            <a:endParaRPr lang="en-US" b="0" i="0" dirty="0">
              <a:solidFill>
                <a:srgbClr val="292929"/>
              </a:solidFill>
              <a:effectLst/>
              <a:latin typeface="charter"/>
            </a:endParaRPr>
          </a:p>
          <a:p>
            <a:pPr algn="l"/>
            <a:r>
              <a:rPr lang="en-US" b="0" i="0" dirty="0">
                <a:solidFill>
                  <a:srgbClr val="292929"/>
                </a:solidFill>
                <a:effectLst/>
                <a:latin typeface="charter"/>
              </a:rPr>
              <a:t>k6 is an open-source load testing tool written in Go that embeds a JavaScript runtime to allow developers to write performance tests in JavaScript.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i="0" dirty="0">
              <a:solidFill>
                <a:srgbClr val="292929"/>
              </a:solidFill>
              <a:effectLst/>
              <a:latin typeface="charter"/>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92929"/>
                </a:solidFill>
                <a:effectLst/>
                <a:latin typeface="charter"/>
              </a:rPr>
              <a:t>By default, can connect and talk to the target server over </a:t>
            </a:r>
            <a:r>
              <a:rPr lang="en-US" b="1" i="0" dirty="0">
                <a:solidFill>
                  <a:srgbClr val="292929"/>
                </a:solidFill>
                <a:effectLst/>
                <a:latin typeface="charter"/>
              </a:rPr>
              <a:t>TLS</a:t>
            </a:r>
            <a:endParaRPr lang="en-US" b="0" i="0" dirty="0">
              <a:solidFill>
                <a:srgbClr val="292929"/>
              </a:solidFill>
              <a:effectLst/>
              <a:latin typeface="charter"/>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92929"/>
                </a:solidFill>
                <a:effectLst/>
                <a:latin typeface="charter"/>
              </a:rPr>
              <a:t>It’s docker friendly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92929"/>
                </a:solidFill>
                <a:effectLst/>
                <a:latin typeface="charter"/>
              </a:rPr>
              <a:t>Support HTTP/1.1, HTTP/2, WebSocket and </a:t>
            </a:r>
            <a:r>
              <a:rPr lang="en-US" b="0" i="0" dirty="0" err="1">
                <a:solidFill>
                  <a:srgbClr val="292929"/>
                </a:solidFill>
                <a:effectLst/>
                <a:latin typeface="charter"/>
              </a:rPr>
              <a:t>gRPC</a:t>
            </a:r>
            <a:r>
              <a:rPr lang="en-US" b="0" i="0" dirty="0">
                <a:solidFill>
                  <a:srgbClr val="292929"/>
                </a:solidFill>
                <a:effectLst/>
                <a:latin typeface="charter"/>
              </a:rPr>
              <a:t> protocols</a:t>
            </a:r>
          </a:p>
          <a:p>
            <a:pPr marL="171450" indent="-171450" algn="l">
              <a:buFont typeface="Arial" panose="020B0604020202020204" pitchFamily="34" charset="0"/>
              <a:buChar char="•"/>
            </a:pPr>
            <a:r>
              <a:rPr lang="en-US" b="0" i="0" dirty="0">
                <a:solidFill>
                  <a:srgbClr val="292929"/>
                </a:solidFill>
                <a:effectLst/>
                <a:latin typeface="charter"/>
              </a:rPr>
              <a:t>It’s also support checks and thresholds for easy and flexible CI configuration!</a:t>
            </a:r>
          </a:p>
          <a:p>
            <a:pPr marL="171450" indent="-171450" algn="l">
              <a:buFont typeface="Arial" panose="020B0604020202020204" pitchFamily="34" charset="0"/>
              <a:buChar char="•"/>
            </a:pPr>
            <a:endParaRPr lang="en-US" b="0" i="0" dirty="0">
              <a:solidFill>
                <a:srgbClr val="292929"/>
              </a:solidFill>
              <a:effectLst/>
              <a:latin typeface="charter"/>
            </a:endParaRPr>
          </a:p>
          <a:p>
            <a:pPr marL="0" indent="0" algn="l">
              <a:buFont typeface="Arial" panose="020B0604020202020204" pitchFamily="34" charset="0"/>
              <a:buNone/>
            </a:pPr>
            <a:r>
              <a:rPr lang="en-US" b="0" i="0" dirty="0">
                <a:solidFill>
                  <a:srgbClr val="292929"/>
                </a:solidFill>
                <a:effectLst/>
                <a:latin typeface="charter"/>
              </a:rPr>
              <a:t>Last but not least, In June 2021 k6 also became part of </a:t>
            </a:r>
            <a:r>
              <a:rPr lang="en-US" b="1" i="0" dirty="0">
                <a:solidFill>
                  <a:srgbClr val="292929"/>
                </a:solidFill>
                <a:effectLst/>
                <a:latin typeface="charter"/>
              </a:rPr>
              <a:t>Grafana Labs. </a:t>
            </a:r>
            <a:endParaRPr lang="en-US" b="0" i="0" dirty="0">
              <a:solidFill>
                <a:srgbClr val="292929"/>
              </a:solidFill>
              <a:effectLst/>
              <a:latin typeface="charter"/>
            </a:endParaRPr>
          </a:p>
          <a:p>
            <a:pPr marL="171450" indent="-171450" algn="l">
              <a:buFont typeface="Arial" panose="020B0604020202020204" pitchFamily="34" charset="0"/>
              <a:buChar char="•"/>
            </a:pPr>
            <a:r>
              <a:rPr lang="en-US" b="1" i="0" dirty="0">
                <a:solidFill>
                  <a:srgbClr val="292929"/>
                </a:solidFill>
                <a:effectLst/>
                <a:latin typeface="charter"/>
              </a:rPr>
              <a:t>With offers a flexible metrics storage and visualization: </a:t>
            </a:r>
            <a:r>
              <a:rPr lang="en-US" b="0" i="0" dirty="0" err="1">
                <a:solidFill>
                  <a:srgbClr val="292929"/>
                </a:solidFill>
                <a:effectLst/>
                <a:latin typeface="charter"/>
              </a:rPr>
              <a:t>InfluxDB</a:t>
            </a:r>
            <a:r>
              <a:rPr lang="en-US" b="0" i="0" dirty="0">
                <a:solidFill>
                  <a:srgbClr val="292929"/>
                </a:solidFill>
                <a:effectLst/>
                <a:latin typeface="charter"/>
              </a:rPr>
              <a:t> (+Grafana), JSON or k6 Cloud</a:t>
            </a:r>
            <a:br>
              <a:rPr lang="en-US" b="0" i="0" dirty="0">
                <a:solidFill>
                  <a:srgbClr val="292929"/>
                </a:solidFill>
                <a:effectLst/>
                <a:latin typeface="charter"/>
              </a:rPr>
            </a:br>
            <a:endParaRPr lang="en-US" b="0" i="0" u="none" strike="noStrike" dirty="0">
              <a:solidFill>
                <a:srgbClr val="24292F"/>
              </a:solidFill>
              <a:effectLst/>
              <a:latin typeface="-apple-system"/>
            </a:endParaRPr>
          </a:p>
          <a:p>
            <a:pPr marL="0" indent="0" algn="l">
              <a:buFont typeface="Arial" panose="020B0604020202020204" pitchFamily="34" charset="0"/>
              <a:buNone/>
            </a:pPr>
            <a:r>
              <a:rPr lang="en-US" b="0" i="0" u="none" strike="noStrike" dirty="0">
                <a:solidFill>
                  <a:srgbClr val="24292F"/>
                </a:solidFill>
                <a:effectLst/>
                <a:latin typeface="-apple-system"/>
              </a:rPr>
              <a:t>https://grafana.com/</a:t>
            </a:r>
          </a:p>
          <a:p>
            <a:pPr algn="l">
              <a:buFont typeface="Arial" panose="020B0604020202020204" pitchFamily="34" charset="0"/>
              <a:buNone/>
            </a:pPr>
            <a:r>
              <a:rPr lang="en-US" b="0" i="0" dirty="0">
                <a:solidFill>
                  <a:srgbClr val="292929"/>
                </a:solidFill>
                <a:effectLst/>
                <a:latin typeface="charter"/>
              </a:rPr>
              <a:t>https://github.com/grafana/k6</a:t>
            </a:r>
            <a:endParaRPr lang="en-US" b="0" i="0" dirty="0">
              <a:solidFill>
                <a:srgbClr val="24292F"/>
              </a:solidFill>
              <a:effectLst/>
              <a:latin typeface="-apple-system"/>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A5CD2277-7C1A-43CA-8676-87B24AD584BD}" type="datetime8">
              <a:rPr lang="en-US" smtClean="0"/>
              <a:t>10/22/2021 8:46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26094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As ai mentioned in the previous slide there are many load testing tools out there, for example: </a:t>
            </a:r>
            <a:r>
              <a:rPr lang="en-US" dirty="0" err="1"/>
              <a:t>Jmeter</a:t>
            </a:r>
            <a:r>
              <a:rPr lang="en-US" dirty="0"/>
              <a:t>, Locust, Fiddler, </a:t>
            </a:r>
            <a:r>
              <a:rPr lang="en-US" dirty="0" err="1"/>
              <a:t>nGrinder</a:t>
            </a:r>
            <a:r>
              <a:rPr lang="en-US" dirty="0"/>
              <a:t>, Gatling</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So why are we here today talking about k6?</a:t>
            </a:r>
          </a:p>
          <a:p>
            <a:pPr marL="0" indent="0">
              <a:buFont typeface="Arial" panose="020B0604020202020204" pitchFamily="34" charset="0"/>
              <a:buNone/>
            </a:pPr>
            <a:endParaRPr lang="en-US" dirty="0"/>
          </a:p>
          <a:p>
            <a:pPr marL="171450" lvl="0" indent="-171450" algn="l" rtl="0">
              <a:spcBef>
                <a:spcPts val="0"/>
              </a:spcBef>
              <a:spcAft>
                <a:spcPts val="0"/>
              </a:spcAft>
              <a:buFont typeface="Arial" panose="020B0604020202020204" pitchFamily="34" charset="0"/>
              <a:buChar char="•"/>
            </a:pPr>
            <a:r>
              <a:rPr lang="en-US" dirty="0"/>
              <a:t>According to a survey taken by Statista.com on which programming language was </a:t>
            </a:r>
            <a:r>
              <a:rPr lang="en-US" b="0" i="0" dirty="0">
                <a:solidFill>
                  <a:srgbClr val="455F7C"/>
                </a:solidFill>
                <a:effectLst/>
                <a:latin typeface="Open Sans" panose="020B0606030504020204" pitchFamily="34" charset="0"/>
              </a:rPr>
              <a:t>most commonly used </a:t>
            </a:r>
            <a:r>
              <a:rPr lang="en-US" dirty="0"/>
              <a:t>by </a:t>
            </a:r>
            <a:r>
              <a:rPr lang="en-US" b="0" i="0" dirty="0">
                <a:solidFill>
                  <a:srgbClr val="455F7C"/>
                </a:solidFill>
                <a:effectLst/>
                <a:latin typeface="Open Sans" panose="020B0606030504020204" pitchFamily="34" charset="0"/>
              </a:rPr>
              <a:t>software developers around the world</a:t>
            </a:r>
            <a:r>
              <a:rPr lang="en-US" dirty="0"/>
              <a:t>, we can see that..</a:t>
            </a:r>
            <a:br>
              <a:rPr lang="en-US" dirty="0"/>
            </a:br>
            <a:r>
              <a:rPr lang="en-US" b="0" i="0" dirty="0">
                <a:solidFill>
                  <a:srgbClr val="455F7C"/>
                </a:solidFill>
                <a:effectLst/>
                <a:latin typeface="Open Sans" panose="020B0606030504020204" pitchFamily="34" charset="0"/>
              </a:rPr>
              <a:t>As of 2021 JavaScript is the most commonly used programming languages among software developers, with nearly </a:t>
            </a:r>
            <a:r>
              <a:rPr lang="en-US" b="1" i="0" dirty="0">
                <a:solidFill>
                  <a:srgbClr val="455F7C"/>
                </a:solidFill>
                <a:effectLst/>
                <a:latin typeface="Open Sans" panose="020B0606030504020204" pitchFamily="34" charset="0"/>
              </a:rPr>
              <a:t>65 percent </a:t>
            </a:r>
            <a:r>
              <a:rPr lang="en-US" b="0" i="0" dirty="0">
                <a:solidFill>
                  <a:srgbClr val="455F7C"/>
                </a:solidFill>
                <a:effectLst/>
                <a:latin typeface="Open Sans" panose="020B0606030504020204" pitchFamily="34" charset="0"/>
              </a:rPr>
              <a:t>of respondents stating that they used JavaScript.</a:t>
            </a:r>
          </a:p>
          <a:p>
            <a:pPr marL="171450" lvl="0" indent="-171450" algn="l" rtl="0">
              <a:spcBef>
                <a:spcPts val="0"/>
              </a:spcBef>
              <a:spcAft>
                <a:spcPts val="0"/>
              </a:spcAft>
              <a:buFont typeface="Arial" panose="020B0604020202020204" pitchFamily="34" charset="0"/>
              <a:buChar char="•"/>
            </a:pPr>
            <a:endParaRPr lang="en-US" b="0" i="0" dirty="0">
              <a:solidFill>
                <a:srgbClr val="455F7C"/>
              </a:solidFill>
              <a:effectLst/>
              <a:latin typeface="Open Sans" panose="020B0606030504020204" pitchFamily="34" charset="0"/>
            </a:endParaRPr>
          </a:p>
          <a:p>
            <a:pPr marL="171450" lvl="0" indent="-171450" algn="l" rtl="0">
              <a:spcBef>
                <a:spcPts val="0"/>
              </a:spcBef>
              <a:spcAft>
                <a:spcPts val="0"/>
              </a:spcAft>
              <a:buFont typeface="Arial" panose="020B0604020202020204" pitchFamily="34" charset="0"/>
              <a:buChar char="•"/>
            </a:pPr>
            <a:r>
              <a:rPr lang="en-US" b="0" i="0" dirty="0">
                <a:solidFill>
                  <a:srgbClr val="455F7C"/>
                </a:solidFill>
                <a:effectLst/>
                <a:latin typeface="Open Sans" panose="020B0606030504020204" pitchFamily="34" charset="0"/>
              </a:rPr>
              <a:t>It’s can boast more that 1.4 Million libraries</a:t>
            </a:r>
          </a:p>
          <a:p>
            <a:pPr marL="0" lvl="0" indent="0" algn="l" rtl="0">
              <a:spcBef>
                <a:spcPts val="0"/>
              </a:spcBef>
              <a:spcAft>
                <a:spcPts val="0"/>
              </a:spcAft>
              <a:buFont typeface="Arial" panose="020B0604020202020204" pitchFamily="34" charset="0"/>
              <a:buNone/>
            </a:pPr>
            <a:endParaRPr lang="en-US" b="0" i="0" dirty="0">
              <a:solidFill>
                <a:srgbClr val="455F7C"/>
              </a:solidFill>
              <a:effectLst/>
              <a:latin typeface="Open Sans" panose="020B0606030504020204" pitchFamily="34" charset="0"/>
            </a:endParaRPr>
          </a:p>
          <a:p>
            <a:pPr marL="171450" lvl="0" indent="-171450" algn="l" rtl="0">
              <a:spcBef>
                <a:spcPts val="0"/>
              </a:spcBef>
              <a:spcAft>
                <a:spcPts val="0"/>
              </a:spcAft>
              <a:buFont typeface="Arial" panose="020B0604020202020204" pitchFamily="34" charset="0"/>
              <a:buChar char="•"/>
            </a:pPr>
            <a:r>
              <a:rPr lang="en-US" b="0" i="0" dirty="0">
                <a:solidFill>
                  <a:srgbClr val="111111"/>
                </a:solidFill>
                <a:effectLst/>
                <a:latin typeface="Roboto" panose="02000000000000000000" pitchFamily="2" charset="0"/>
              </a:rPr>
              <a:t>According to a survey taken by </a:t>
            </a:r>
            <a:r>
              <a:rPr lang="en-US" b="0" i="0" dirty="0" err="1">
                <a:solidFill>
                  <a:srgbClr val="111111"/>
                </a:solidFill>
                <a:effectLst/>
                <a:latin typeface="Roboto" panose="02000000000000000000" pitchFamily="2" charset="0"/>
              </a:rPr>
              <a:t>SlashData</a:t>
            </a:r>
            <a:r>
              <a:rPr lang="en-US" b="0" i="0" dirty="0">
                <a:solidFill>
                  <a:srgbClr val="111111"/>
                </a:solidFill>
                <a:effectLst/>
                <a:latin typeface="Roboto" panose="02000000000000000000" pitchFamily="2" charset="0"/>
              </a:rPr>
              <a:t>, </a:t>
            </a:r>
            <a:br>
              <a:rPr lang="en-US" b="0" i="0" dirty="0">
                <a:solidFill>
                  <a:srgbClr val="111111"/>
                </a:solidFill>
                <a:effectLst/>
                <a:latin typeface="Roboto" panose="02000000000000000000" pitchFamily="2" charset="0"/>
              </a:rPr>
            </a:br>
            <a:r>
              <a:rPr lang="en-US" b="0" i="0" dirty="0">
                <a:solidFill>
                  <a:srgbClr val="111111"/>
                </a:solidFill>
                <a:effectLst/>
                <a:latin typeface="Roboto" panose="02000000000000000000" pitchFamily="2" charset="0"/>
              </a:rPr>
              <a:t>JavaScript, </a:t>
            </a:r>
            <a:r>
              <a:rPr lang="en-US" b="0" i="0" dirty="0" err="1">
                <a:solidFill>
                  <a:srgbClr val="111111"/>
                </a:solidFill>
                <a:effectLst/>
                <a:latin typeface="Roboto" panose="02000000000000000000" pitchFamily="2" charset="0"/>
              </a:rPr>
              <a:t>CoffeeScript</a:t>
            </a:r>
            <a:r>
              <a:rPr lang="en-US" b="0" i="0" dirty="0">
                <a:solidFill>
                  <a:srgbClr val="111111"/>
                </a:solidFill>
                <a:effectLst/>
                <a:latin typeface="Roboto" panose="02000000000000000000" pitchFamily="2" charset="0"/>
              </a:rPr>
              <a:t> and Microsoft's TypeScript, reached around </a:t>
            </a:r>
            <a:r>
              <a:rPr lang="en-US" b="1" i="0" dirty="0">
                <a:solidFill>
                  <a:srgbClr val="111111"/>
                </a:solidFill>
                <a:effectLst/>
                <a:latin typeface="Roboto" panose="02000000000000000000" pitchFamily="2" charset="0"/>
              </a:rPr>
              <a:t>12.4 million</a:t>
            </a:r>
            <a:r>
              <a:rPr lang="en-US" b="0" i="0" dirty="0">
                <a:solidFill>
                  <a:srgbClr val="111111"/>
                </a:solidFill>
                <a:effectLst/>
                <a:latin typeface="Roboto" panose="02000000000000000000" pitchFamily="2" charset="0"/>
              </a:rPr>
              <a:t> developers worldwide.</a:t>
            </a:r>
          </a:p>
          <a:p>
            <a:pPr marL="0" lvl="0" indent="0" algn="l" rtl="0">
              <a:spcBef>
                <a:spcPts val="0"/>
              </a:spcBef>
              <a:spcAft>
                <a:spcPts val="0"/>
              </a:spcAft>
              <a:buNone/>
            </a:pPr>
            <a:br>
              <a:rPr lang="en-US" b="0" i="0" dirty="0">
                <a:solidFill>
                  <a:srgbClr val="111111"/>
                </a:solidFill>
                <a:effectLst/>
                <a:latin typeface="Roboto" panose="02000000000000000000" pitchFamily="2" charset="0"/>
              </a:rPr>
            </a:br>
            <a:r>
              <a:rPr lang="en-US" b="1" i="0" dirty="0">
                <a:solidFill>
                  <a:srgbClr val="111111"/>
                </a:solidFill>
                <a:effectLst/>
                <a:latin typeface="Roboto" panose="02000000000000000000" pitchFamily="2" charset="0"/>
              </a:rPr>
              <a:t>You might say, even if my dev team are not familiar with </a:t>
            </a:r>
            <a:r>
              <a:rPr lang="en-US" b="1" i="0" dirty="0" err="1">
                <a:solidFill>
                  <a:srgbClr val="111111"/>
                </a:solidFill>
                <a:effectLst/>
                <a:latin typeface="Roboto" panose="02000000000000000000" pitchFamily="2" charset="0"/>
              </a:rPr>
              <a:t>javascript</a:t>
            </a:r>
            <a:r>
              <a:rPr lang="en-US" b="1" i="0" dirty="0">
                <a:solidFill>
                  <a:srgbClr val="111111"/>
                </a:solidFill>
                <a:effectLst/>
                <a:latin typeface="Roboto" panose="02000000000000000000" pitchFamily="2" charset="0"/>
              </a:rPr>
              <a:t>, well they can learn a new programming language? What’s the big deal?</a:t>
            </a:r>
            <a:br>
              <a:rPr lang="en-US" b="0" i="0" dirty="0">
                <a:solidFill>
                  <a:srgbClr val="111111"/>
                </a:solidFill>
                <a:effectLst/>
                <a:latin typeface="Roboto" panose="02000000000000000000" pitchFamily="2" charset="0"/>
              </a:rPr>
            </a:br>
            <a:endParaRPr lang="en-US" b="0" i="0" dirty="0">
              <a:solidFill>
                <a:srgbClr val="111111"/>
              </a:solidFill>
              <a:effectLst/>
              <a:latin typeface="Roboto" panose="02000000000000000000" pitchFamily="2" charset="0"/>
            </a:endParaRPr>
          </a:p>
          <a:p>
            <a:pPr marL="171450" lvl="0" indent="-171450" algn="l" rtl="0">
              <a:spcBef>
                <a:spcPts val="0"/>
              </a:spcBef>
              <a:spcAft>
                <a:spcPts val="0"/>
              </a:spcAft>
              <a:buFont typeface="Arial" panose="020B0604020202020204" pitchFamily="34" charset="0"/>
              <a:buChar char="•"/>
            </a:pPr>
            <a:r>
              <a:rPr lang="en-US" b="0" i="0" dirty="0">
                <a:solidFill>
                  <a:srgbClr val="333333"/>
                </a:solidFill>
                <a:effectLst/>
                <a:latin typeface="Lato" panose="020F0502020204030203" pitchFamily="34" charset="0"/>
              </a:rPr>
              <a:t>According to a 2019 paper from the </a:t>
            </a:r>
            <a:r>
              <a:rPr lang="en-US" b="1" i="0" dirty="0">
                <a:solidFill>
                  <a:srgbClr val="333333"/>
                </a:solidFill>
                <a:effectLst/>
                <a:latin typeface="Lato" panose="020F0502020204030203" pitchFamily="34" charset="0"/>
              </a:rPr>
              <a:t>World Economic Forum</a:t>
            </a:r>
            <a:r>
              <a:rPr lang="en-US" b="0" i="0" dirty="0">
                <a:solidFill>
                  <a:srgbClr val="333333"/>
                </a:solidFill>
                <a:effectLst/>
                <a:latin typeface="Lato" panose="020F0502020204030203" pitchFamily="34" charset="0"/>
              </a:rPr>
              <a:t>. </a:t>
            </a:r>
            <a:br>
              <a:rPr lang="en-US" b="0" i="0" dirty="0">
                <a:solidFill>
                  <a:srgbClr val="333333"/>
                </a:solidFill>
                <a:effectLst/>
                <a:latin typeface="Lato" panose="020F0502020204030203" pitchFamily="34" charset="0"/>
              </a:rPr>
            </a:br>
            <a:r>
              <a:rPr lang="en-US" b="0" i="0" dirty="0">
                <a:solidFill>
                  <a:srgbClr val="333333"/>
                </a:solidFill>
                <a:effectLst/>
                <a:latin typeface="Lato" panose="020F0502020204030203" pitchFamily="34" charset="0"/>
              </a:rPr>
              <a:t>The cost of reskilling in the United States — which includes funding learning design, training materials and subject matter expertise — is approximately $24,800 per person. </a:t>
            </a:r>
            <a:br>
              <a:rPr lang="en-US" b="0" i="0" dirty="0">
                <a:solidFill>
                  <a:srgbClr val="333333"/>
                </a:solidFill>
                <a:effectLst/>
                <a:latin typeface="Lato" panose="020F0502020204030203" pitchFamily="34" charset="0"/>
              </a:rPr>
            </a:br>
            <a:r>
              <a:rPr lang="en-US" b="0" i="0" dirty="0">
                <a:solidFill>
                  <a:srgbClr val="333333"/>
                </a:solidFill>
                <a:effectLst/>
                <a:latin typeface="Lato" panose="020F0502020204030203" pitchFamily="34" charset="0"/>
              </a:rPr>
              <a:t>This is only for the training, you have to consider the time this person in not actually working</a:t>
            </a:r>
            <a:br>
              <a:rPr lang="en-US" b="0" i="0" dirty="0">
                <a:solidFill>
                  <a:srgbClr val="111111"/>
                </a:solidFill>
                <a:effectLst/>
                <a:latin typeface="Roboto" panose="02000000000000000000" pitchFamily="2" charset="0"/>
              </a:rPr>
            </a:br>
            <a:endParaRPr lang="en-US" b="0" i="0" dirty="0">
              <a:solidFill>
                <a:srgbClr val="111111"/>
              </a:solidFill>
              <a:effectLst/>
              <a:latin typeface="Roboto" panose="02000000000000000000" pitchFamily="2" charset="0"/>
            </a:endParaRPr>
          </a:p>
          <a:p>
            <a:pPr marL="0" lvl="0" indent="0" algn="l" rtl="0">
              <a:spcBef>
                <a:spcPts val="0"/>
              </a:spcBef>
              <a:spcAft>
                <a:spcPts val="0"/>
              </a:spcAft>
              <a:buFont typeface="Arial" panose="020B0604020202020204" pitchFamily="34" charset="0"/>
              <a:buNone/>
            </a:pPr>
            <a:r>
              <a:rPr lang="en-US" b="0" i="0" dirty="0">
                <a:solidFill>
                  <a:srgbClr val="111111"/>
                </a:solidFill>
                <a:effectLst/>
                <a:latin typeface="Roboto" panose="02000000000000000000" pitchFamily="2" charset="0"/>
              </a:rPr>
              <a:t>https://www.javascript.com/</a:t>
            </a:r>
            <a:br>
              <a:rPr lang="en-US" b="0" i="0" dirty="0">
                <a:solidFill>
                  <a:srgbClr val="111111"/>
                </a:solidFill>
                <a:effectLst/>
                <a:latin typeface="Roboto" panose="02000000000000000000" pitchFamily="2" charset="0"/>
              </a:rPr>
            </a:br>
            <a:r>
              <a:rPr lang="en-US" b="0" i="0" dirty="0">
                <a:solidFill>
                  <a:srgbClr val="111111"/>
                </a:solidFill>
                <a:effectLst/>
                <a:latin typeface="Roboto" panose="02000000000000000000" pitchFamily="2" charset="0"/>
              </a:rPr>
              <a:t>https://www.statista.com/statistics/793628/worldwide-developer-survey-most-used-languages/</a:t>
            </a:r>
          </a:p>
          <a:p>
            <a:pPr marL="0" lvl="0" indent="0" algn="l" rtl="0">
              <a:spcBef>
                <a:spcPts val="0"/>
              </a:spcBef>
              <a:spcAft>
                <a:spcPts val="0"/>
              </a:spcAft>
              <a:buNone/>
            </a:pPr>
            <a:r>
              <a:rPr lang="en-US" b="0" i="0" dirty="0">
                <a:solidFill>
                  <a:srgbClr val="111111"/>
                </a:solidFill>
                <a:effectLst/>
                <a:latin typeface="Roboto" panose="02000000000000000000" pitchFamily="2" charset="0"/>
              </a:rPr>
              <a:t>https://www.slashdata.co/free-resources/developer-economics-state-of-the-developer-nation-19th-edition</a:t>
            </a:r>
            <a:br>
              <a:rPr lang="en-US" b="0" i="0" dirty="0">
                <a:solidFill>
                  <a:srgbClr val="111111"/>
                </a:solidFill>
                <a:effectLst/>
                <a:latin typeface="Roboto" panose="02000000000000000000" pitchFamily="2" charset="0"/>
              </a:rPr>
            </a:br>
            <a:r>
              <a:rPr lang="en-US" b="0" i="0" dirty="0">
                <a:solidFill>
                  <a:srgbClr val="111111"/>
                </a:solidFill>
                <a:effectLst/>
                <a:latin typeface="Roboto" panose="02000000000000000000" pitchFamily="2" charset="0"/>
              </a:rPr>
              <a:t>https://www.benefitnews.com/list/cost-effective-ways-to-upskill-and-reskill-employees</a:t>
            </a:r>
          </a:p>
          <a:p>
            <a:pPr marL="0" lvl="0" indent="0" algn="l" rtl="0">
              <a:spcBef>
                <a:spcPts val="0"/>
              </a:spcBef>
              <a:spcAft>
                <a:spcPts val="0"/>
              </a:spcAft>
              <a:buNone/>
            </a:pPr>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10/22/2021 8:46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506657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1.png"/><Relationship Id="rId9" Type="http://schemas.openxmlformats.org/officeDocument/2006/relationships/image" Target="../media/image10.png"/></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Clean)">
    <p:spTree>
      <p:nvGrpSpPr>
        <p:cNvPr id="1" name=""/>
        <p:cNvGrpSpPr/>
        <p:nvPr/>
      </p:nvGrpSpPr>
      <p:grpSpPr>
        <a:xfrm>
          <a:off x="0" y="0"/>
          <a:ext cx="0" cy="0"/>
          <a:chOff x="0" y="0"/>
          <a:chExt cx="0" cy="0"/>
        </a:xfrm>
      </p:grpSpPr>
      <p:sp>
        <p:nvSpPr>
          <p:cNvPr id="16" name="Title 13"/>
          <p:cNvSpPr>
            <a:spLocks noGrp="1"/>
          </p:cNvSpPr>
          <p:nvPr>
            <p:ph type="title" hasCustomPrompt="1"/>
          </p:nvPr>
        </p:nvSpPr>
        <p:spPr>
          <a:xfrm>
            <a:off x="457200" y="2597647"/>
            <a:ext cx="10553700" cy="1402854"/>
          </a:xfrm>
          <a:prstGeom prst="rect">
            <a:avLst/>
          </a:prstGeom>
        </p:spPr>
        <p:txBody>
          <a:bodyPr lIns="0" anchor="b">
            <a:noAutofit/>
          </a:bodyPr>
          <a:lstStyle>
            <a:lvl1pPr>
              <a:defRPr sz="8000" b="1" i="0" baseline="0">
                <a:solidFill>
                  <a:srgbClr val="047AD7"/>
                </a:solidFill>
                <a:latin typeface="Segoe UI" panose="020B0502040204020203" pitchFamily="34" charset="0"/>
                <a:ea typeface="Segoe UI" panose="020B0502040204020203" pitchFamily="34" charset="0"/>
                <a:cs typeface="Segoe UI" panose="020B0502040204020203" pitchFamily="34" charset="0"/>
              </a:defRPr>
            </a:lvl1pPr>
          </a:lstStyle>
          <a:p>
            <a:r>
              <a:rPr lang="en-US" dirty="0"/>
              <a:t>Title</a:t>
            </a:r>
          </a:p>
        </p:txBody>
      </p:sp>
      <p:sp>
        <p:nvSpPr>
          <p:cNvPr id="24" name="Text Placeholder 2"/>
          <p:cNvSpPr>
            <a:spLocks noGrp="1"/>
          </p:cNvSpPr>
          <p:nvPr>
            <p:ph type="body" sz="quarter" idx="25" hasCustomPrompt="1"/>
          </p:nvPr>
        </p:nvSpPr>
        <p:spPr>
          <a:xfrm>
            <a:off x="457199" y="5372664"/>
            <a:ext cx="10553699" cy="422162"/>
          </a:xfrm>
          <a:prstGeom prst="rect">
            <a:avLst/>
          </a:prstGeom>
        </p:spPr>
        <p:txBody>
          <a:bodyPr/>
          <a:lstStyle>
            <a:lvl1pPr>
              <a:defRPr sz="2000" b="1" i="0">
                <a:solidFill>
                  <a:srgbClr val="047AD7"/>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US" dirty="0"/>
              <a:t>Speaker</a:t>
            </a:r>
          </a:p>
        </p:txBody>
      </p:sp>
      <p:sp>
        <p:nvSpPr>
          <p:cNvPr id="25" name="Text Placeholder 2"/>
          <p:cNvSpPr>
            <a:spLocks noGrp="1"/>
          </p:cNvSpPr>
          <p:nvPr>
            <p:ph type="body" sz="quarter" idx="26" hasCustomPrompt="1"/>
          </p:nvPr>
        </p:nvSpPr>
        <p:spPr>
          <a:xfrm>
            <a:off x="457200" y="5854319"/>
            <a:ext cx="10553698" cy="318060"/>
          </a:xfrm>
          <a:prstGeom prst="rect">
            <a:avLst/>
          </a:prstGeom>
        </p:spPr>
        <p:txBody>
          <a:bodyPr anchor="b"/>
          <a:lstStyle>
            <a:lvl1pPr>
              <a:defRPr lang="en-US" sz="2000" b="1" i="0" kern="1200" dirty="0">
                <a:solidFill>
                  <a:srgbClr val="047AD7"/>
                </a:solidFill>
                <a:effectLst/>
                <a:latin typeface="Segoe UI" panose="020B0502040204020203" pitchFamily="34" charset="0"/>
                <a:ea typeface="Segoe UI" panose="020B0502040204020203" pitchFamily="34" charset="0"/>
                <a:cs typeface="Segoe UI" panose="020B0502040204020203" pitchFamily="34" charset="0"/>
              </a:defRPr>
            </a:lvl1pPr>
          </a:lstStyle>
          <a:p>
            <a:pPr lvl="0"/>
            <a:r>
              <a:rPr lang="en-US" dirty="0"/>
              <a:t>Speaker title</a:t>
            </a:r>
          </a:p>
        </p:txBody>
      </p:sp>
      <p:sp>
        <p:nvSpPr>
          <p:cNvPr id="17" name="Shape 78">
            <a:extLst>
              <a:ext uri="{FF2B5EF4-FFF2-40B4-BE49-F238E27FC236}">
                <a16:creationId xmlns:a16="http://schemas.microsoft.com/office/drawing/2014/main" id="{5B62705F-AD52-EB48-85F8-19E8F8A3F041}"/>
              </a:ext>
            </a:extLst>
          </p:cNvPr>
          <p:cNvSpPr txBox="1">
            <a:spLocks noGrp="1"/>
          </p:cNvSpPr>
          <p:nvPr>
            <p:ph type="body" idx="7" hasCustomPrompt="1"/>
          </p:nvPr>
        </p:nvSpPr>
        <p:spPr>
          <a:xfrm>
            <a:off x="457200" y="4000501"/>
            <a:ext cx="10553700" cy="679384"/>
          </a:xfrm>
          <a:prstGeom prst="rect">
            <a:avLst/>
          </a:prstGeom>
        </p:spPr>
        <p:txBody>
          <a:bodyPr vert="horz" lIns="0" tIns="91440" rIns="0" bIns="0" rtlCol="0" anchor="t" anchorCtr="0">
            <a:noAutofit/>
          </a:bodyPr>
          <a:lstStyle>
            <a:lvl1pPr marL="457114" indent="-457114">
              <a:buFont typeface="+mj-lt"/>
              <a:buNone/>
              <a:tabLst>
                <a:tab pos="1828800" algn="l"/>
              </a:tabLst>
              <a:defRPr sz="3200" b="1" i="0" dirty="0">
                <a:solidFill>
                  <a:schemeClr val="tx1"/>
                </a:solidFill>
                <a:latin typeface="Segoe UI Semibold" charset="0"/>
                <a:ea typeface="Segoe UI Semibold" charset="0"/>
                <a:cs typeface="Segoe UI Semibold" charset="0"/>
              </a:defRPr>
            </a:lvl1pPr>
          </a:lstStyle>
          <a:p>
            <a:pPr marL="0" lvl="0" indent="0"/>
            <a:r>
              <a:rPr lang="en-US" dirty="0"/>
              <a:t>Sub Title</a:t>
            </a:r>
          </a:p>
        </p:txBody>
      </p:sp>
      <p:pic>
        <p:nvPicPr>
          <p:cNvPr id="7" name="Immagine 6">
            <a:extLst>
              <a:ext uri="{FF2B5EF4-FFF2-40B4-BE49-F238E27FC236}">
                <a16:creationId xmlns:a16="http://schemas.microsoft.com/office/drawing/2014/main" id="{D5F64F93-6F75-4CBE-AC1E-100205D8B40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199" y="361685"/>
            <a:ext cx="1402977" cy="1402977"/>
          </a:xfrm>
          <a:prstGeom prst="rect">
            <a:avLst/>
          </a:prstGeom>
        </p:spPr>
      </p:pic>
    </p:spTree>
    <p:extLst>
      <p:ext uri="{BB962C8B-B14F-4D97-AF65-F5344CB8AC3E}">
        <p14:creationId xmlns:p14="http://schemas.microsoft.com/office/powerpoint/2010/main" val="1811758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ection A.I. Image">
    <p:spTree>
      <p:nvGrpSpPr>
        <p:cNvPr id="1" name=""/>
        <p:cNvGrpSpPr/>
        <p:nvPr/>
      </p:nvGrpSpPr>
      <p:grpSpPr>
        <a:xfrm>
          <a:off x="0" y="0"/>
          <a:ext cx="0" cy="0"/>
          <a:chOff x="0" y="0"/>
          <a:chExt cx="0" cy="0"/>
        </a:xfrm>
      </p:grpSpPr>
      <p:sp>
        <p:nvSpPr>
          <p:cNvPr id="9" name="Title 13">
            <a:extLst>
              <a:ext uri="{FF2B5EF4-FFF2-40B4-BE49-F238E27FC236}">
                <a16:creationId xmlns:a16="http://schemas.microsoft.com/office/drawing/2014/main" id="{6037461D-632E-404D-BB75-731493EDC066}"/>
              </a:ext>
            </a:extLst>
          </p:cNvPr>
          <p:cNvSpPr>
            <a:spLocks noGrp="1"/>
          </p:cNvSpPr>
          <p:nvPr>
            <p:ph type="title" hasCustomPrompt="1"/>
          </p:nvPr>
        </p:nvSpPr>
        <p:spPr>
          <a:xfrm>
            <a:off x="462960" y="3276601"/>
            <a:ext cx="9138240" cy="1402440"/>
          </a:xfrm>
          <a:prstGeom prst="rect">
            <a:avLst/>
          </a:prstGeom>
        </p:spPr>
        <p:txBody>
          <a:bodyPr lIns="0" anchor="t" anchorCtr="0">
            <a:noAutofit/>
          </a:bodyPr>
          <a:lstStyle>
            <a:lvl1pPr>
              <a:defRPr sz="5400" baseline="0">
                <a:solidFill>
                  <a:srgbClr val="047AD7"/>
                </a:solidFill>
                <a:latin typeface="Segoe UI" panose="020B0502040204020203" pitchFamily="34" charset="0"/>
                <a:cs typeface="Segoe UI" panose="020B0502040204020203" pitchFamily="34" charset="0"/>
              </a:defRPr>
            </a:lvl1pPr>
          </a:lstStyle>
          <a:p>
            <a:r>
              <a:rPr lang="en-US" dirty="0"/>
              <a:t>Divider</a:t>
            </a:r>
          </a:p>
        </p:txBody>
      </p:sp>
      <p:sp>
        <p:nvSpPr>
          <p:cNvPr id="10" name="Shape 78">
            <a:extLst>
              <a:ext uri="{FF2B5EF4-FFF2-40B4-BE49-F238E27FC236}">
                <a16:creationId xmlns:a16="http://schemas.microsoft.com/office/drawing/2014/main" id="{02FD2D8F-4FAF-48C2-B9C9-6D1822EE9549}"/>
              </a:ext>
            </a:extLst>
          </p:cNvPr>
          <p:cNvSpPr txBox="1">
            <a:spLocks noGrp="1"/>
          </p:cNvSpPr>
          <p:nvPr>
            <p:ph type="body" idx="7" hasCustomPrompt="1"/>
          </p:nvPr>
        </p:nvSpPr>
        <p:spPr>
          <a:xfrm>
            <a:off x="462960" y="2590800"/>
            <a:ext cx="8452440" cy="685801"/>
          </a:xfrm>
          <a:prstGeom prst="rect">
            <a:avLst/>
          </a:prstGeom>
        </p:spPr>
        <p:txBody>
          <a:bodyPr vert="horz" lIns="0" tIns="0" rIns="0" bIns="0" rtlCol="0" anchor="b" anchorCtr="0">
            <a:noAutofit/>
          </a:bodyPr>
          <a:lstStyle>
            <a:lvl1pPr marL="457114" indent="-457114">
              <a:buFont typeface="+mj-lt"/>
              <a:buNone/>
              <a:defRPr sz="2400" b="1" i="0" dirty="0">
                <a:solidFill>
                  <a:srgbClr val="047AD7"/>
                </a:solidFill>
                <a:latin typeface="Segoe UI" panose="020B0502040204020203" pitchFamily="34" charset="0"/>
                <a:ea typeface="Segoe UI" panose="020B0502040204020203" pitchFamily="34" charset="0"/>
                <a:cs typeface="Segoe UI" panose="020B0502040204020203" pitchFamily="34" charset="0"/>
              </a:defRPr>
            </a:lvl1pPr>
          </a:lstStyle>
          <a:p>
            <a:pPr marL="0" lvl="0" indent="0"/>
            <a:r>
              <a:rPr lang="en-US" dirty="0"/>
              <a:t>Section title</a:t>
            </a:r>
          </a:p>
        </p:txBody>
      </p:sp>
      <p:pic>
        <p:nvPicPr>
          <p:cNvPr id="11" name="Immagine 10">
            <a:extLst>
              <a:ext uri="{FF2B5EF4-FFF2-40B4-BE49-F238E27FC236}">
                <a16:creationId xmlns:a16="http://schemas.microsoft.com/office/drawing/2014/main" id="{ACCE2A48-E23B-4F57-8EC8-9AA2FA75756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58876" y="5745491"/>
            <a:ext cx="1023747" cy="1023747"/>
          </a:xfrm>
          <a:prstGeom prst="rect">
            <a:avLst/>
          </a:prstGeom>
        </p:spPr>
      </p:pic>
      <p:pic>
        <p:nvPicPr>
          <p:cNvPr id="13" name="Immagine 12" descr="Immagine che contiene scuro&#10;&#10;Descrizione generata automaticamente">
            <a:extLst>
              <a:ext uri="{FF2B5EF4-FFF2-40B4-BE49-F238E27FC236}">
                <a16:creationId xmlns:a16="http://schemas.microsoft.com/office/drawing/2014/main" id="{0BAEAF7C-3009-47DB-B16E-4296F1253B37}"/>
              </a:ext>
            </a:extLst>
          </p:cNvPr>
          <p:cNvPicPr>
            <a:picLocks noChangeAspect="1"/>
          </p:cNvPicPr>
          <p:nvPr userDrawn="1"/>
        </p:nvPicPr>
        <p:blipFill>
          <a:blip r:embed="rId3">
            <a:alphaModFix amt="10000"/>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1373393" y="1331833"/>
            <a:ext cx="9445214" cy="4925531"/>
          </a:xfrm>
          <a:prstGeom prst="rect">
            <a:avLst/>
          </a:prstGeom>
        </p:spPr>
      </p:pic>
    </p:spTree>
    <p:extLst>
      <p:ext uri="{BB962C8B-B14F-4D97-AF65-F5344CB8AC3E}">
        <p14:creationId xmlns:p14="http://schemas.microsoft.com/office/powerpoint/2010/main" val="3524204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2_Section A.I. Logo">
    <p:bg>
      <p:bgPr>
        <a:solidFill>
          <a:srgbClr val="B4009E"/>
        </a:solidFill>
        <a:effectLst/>
      </p:bgPr>
    </p:bg>
    <p:spTree>
      <p:nvGrpSpPr>
        <p:cNvPr id="1" name=""/>
        <p:cNvGrpSpPr/>
        <p:nvPr/>
      </p:nvGrpSpPr>
      <p:grpSpPr>
        <a:xfrm>
          <a:off x="0" y="0"/>
          <a:ext cx="0" cy="0"/>
          <a:chOff x="0" y="0"/>
          <a:chExt cx="0" cy="0"/>
        </a:xfrm>
      </p:grpSpPr>
      <p:sp>
        <p:nvSpPr>
          <p:cNvPr id="5" name="Title 13">
            <a:extLst>
              <a:ext uri="{FF2B5EF4-FFF2-40B4-BE49-F238E27FC236}">
                <a16:creationId xmlns:a16="http://schemas.microsoft.com/office/drawing/2014/main" id="{4E7B2027-1308-4A04-AA79-EEE0E28B929A}"/>
              </a:ext>
            </a:extLst>
          </p:cNvPr>
          <p:cNvSpPr>
            <a:spLocks noGrp="1"/>
          </p:cNvSpPr>
          <p:nvPr>
            <p:ph type="title" hasCustomPrompt="1"/>
          </p:nvPr>
        </p:nvSpPr>
        <p:spPr>
          <a:xfrm>
            <a:off x="462960" y="3276601"/>
            <a:ext cx="9138240" cy="1402440"/>
          </a:xfrm>
          <a:prstGeom prst="rect">
            <a:avLst/>
          </a:prstGeom>
        </p:spPr>
        <p:txBody>
          <a:bodyPr lIns="0" anchor="t" anchorCtr="0">
            <a:noAutofit/>
          </a:bodyPr>
          <a:lstStyle>
            <a:lvl1pPr>
              <a:defRPr sz="5400" baseline="0">
                <a:solidFill>
                  <a:schemeClr val="tx1"/>
                </a:solidFill>
                <a:latin typeface="Segoe UI" panose="020B0502040204020203" pitchFamily="34" charset="0"/>
                <a:cs typeface="Segoe UI" panose="020B0502040204020203" pitchFamily="34" charset="0"/>
              </a:defRPr>
            </a:lvl1pPr>
          </a:lstStyle>
          <a:p>
            <a:r>
              <a:rPr lang="en-US" dirty="0"/>
              <a:t>Divider</a:t>
            </a:r>
          </a:p>
        </p:txBody>
      </p:sp>
      <p:sp>
        <p:nvSpPr>
          <p:cNvPr id="6" name="Shape 78">
            <a:extLst>
              <a:ext uri="{FF2B5EF4-FFF2-40B4-BE49-F238E27FC236}">
                <a16:creationId xmlns:a16="http://schemas.microsoft.com/office/drawing/2014/main" id="{D8A84712-61B5-4377-94DF-866400670828}"/>
              </a:ext>
            </a:extLst>
          </p:cNvPr>
          <p:cNvSpPr txBox="1">
            <a:spLocks noGrp="1"/>
          </p:cNvSpPr>
          <p:nvPr>
            <p:ph type="body" idx="7" hasCustomPrompt="1"/>
          </p:nvPr>
        </p:nvSpPr>
        <p:spPr>
          <a:xfrm>
            <a:off x="462960" y="2590800"/>
            <a:ext cx="8452440" cy="685801"/>
          </a:xfrm>
          <a:prstGeom prst="rect">
            <a:avLst/>
          </a:prstGeom>
        </p:spPr>
        <p:txBody>
          <a:bodyPr vert="horz" lIns="0" tIns="0" rIns="0" bIns="0" rtlCol="0" anchor="b" anchorCtr="0">
            <a:noAutofit/>
          </a:bodyPr>
          <a:lstStyle>
            <a:lvl1pPr marL="457114" indent="-457114">
              <a:buFont typeface="+mj-lt"/>
              <a:buNone/>
              <a:defRPr sz="2400" b="1" i="0" dirty="0">
                <a:solidFill>
                  <a:schemeClr val="tx1"/>
                </a:solidFill>
                <a:latin typeface="Segoe UI" panose="020B0502040204020203" pitchFamily="34" charset="0"/>
                <a:ea typeface="Segoe UI" panose="020B0502040204020203" pitchFamily="34" charset="0"/>
                <a:cs typeface="Segoe UI" panose="020B0502040204020203" pitchFamily="34" charset="0"/>
              </a:defRPr>
            </a:lvl1pPr>
          </a:lstStyle>
          <a:p>
            <a:pPr marL="0" lvl="0" indent="0"/>
            <a:r>
              <a:rPr lang="en-US" dirty="0"/>
              <a:t>Section title</a:t>
            </a:r>
          </a:p>
        </p:txBody>
      </p:sp>
      <p:pic>
        <p:nvPicPr>
          <p:cNvPr id="9" name="Immagine 8">
            <a:extLst>
              <a:ext uri="{FF2B5EF4-FFF2-40B4-BE49-F238E27FC236}">
                <a16:creationId xmlns:a16="http://schemas.microsoft.com/office/drawing/2014/main" id="{4BC7A982-2EB3-4003-9343-2F42225F20B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58876" y="5745491"/>
            <a:ext cx="1023747" cy="1023747"/>
          </a:xfrm>
          <a:prstGeom prst="rect">
            <a:avLst/>
          </a:prstGeom>
        </p:spPr>
      </p:pic>
    </p:spTree>
    <p:extLst>
      <p:ext uri="{BB962C8B-B14F-4D97-AF65-F5344CB8AC3E}">
        <p14:creationId xmlns:p14="http://schemas.microsoft.com/office/powerpoint/2010/main" val="3314344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4_Section A.I. Logo">
    <p:bg>
      <p:bgPr>
        <a:solidFill>
          <a:srgbClr val="7030A0"/>
        </a:solidFill>
        <a:effectLst/>
      </p:bgPr>
    </p:bg>
    <p:spTree>
      <p:nvGrpSpPr>
        <p:cNvPr id="1" name=""/>
        <p:cNvGrpSpPr/>
        <p:nvPr/>
      </p:nvGrpSpPr>
      <p:grpSpPr>
        <a:xfrm>
          <a:off x="0" y="0"/>
          <a:ext cx="0" cy="0"/>
          <a:chOff x="0" y="0"/>
          <a:chExt cx="0" cy="0"/>
        </a:xfrm>
      </p:grpSpPr>
      <p:sp>
        <p:nvSpPr>
          <p:cNvPr id="5" name="Title 13">
            <a:extLst>
              <a:ext uri="{FF2B5EF4-FFF2-40B4-BE49-F238E27FC236}">
                <a16:creationId xmlns:a16="http://schemas.microsoft.com/office/drawing/2014/main" id="{4E7B2027-1308-4A04-AA79-EEE0E28B929A}"/>
              </a:ext>
            </a:extLst>
          </p:cNvPr>
          <p:cNvSpPr>
            <a:spLocks noGrp="1"/>
          </p:cNvSpPr>
          <p:nvPr>
            <p:ph type="title" hasCustomPrompt="1"/>
          </p:nvPr>
        </p:nvSpPr>
        <p:spPr>
          <a:xfrm>
            <a:off x="462960" y="3276601"/>
            <a:ext cx="9138240" cy="1402440"/>
          </a:xfrm>
          <a:prstGeom prst="rect">
            <a:avLst/>
          </a:prstGeom>
        </p:spPr>
        <p:txBody>
          <a:bodyPr lIns="0" anchor="t" anchorCtr="0">
            <a:noAutofit/>
          </a:bodyPr>
          <a:lstStyle>
            <a:lvl1pPr>
              <a:defRPr sz="5400" baseline="0">
                <a:solidFill>
                  <a:schemeClr val="tx1"/>
                </a:solidFill>
                <a:latin typeface="Segoe UI" panose="020B0502040204020203" pitchFamily="34" charset="0"/>
                <a:cs typeface="Segoe UI" panose="020B0502040204020203" pitchFamily="34" charset="0"/>
              </a:defRPr>
            </a:lvl1pPr>
          </a:lstStyle>
          <a:p>
            <a:r>
              <a:rPr lang="en-US" dirty="0"/>
              <a:t>Divider</a:t>
            </a:r>
          </a:p>
        </p:txBody>
      </p:sp>
      <p:sp>
        <p:nvSpPr>
          <p:cNvPr id="6" name="Shape 78">
            <a:extLst>
              <a:ext uri="{FF2B5EF4-FFF2-40B4-BE49-F238E27FC236}">
                <a16:creationId xmlns:a16="http://schemas.microsoft.com/office/drawing/2014/main" id="{D8A84712-61B5-4377-94DF-866400670828}"/>
              </a:ext>
            </a:extLst>
          </p:cNvPr>
          <p:cNvSpPr txBox="1">
            <a:spLocks noGrp="1"/>
          </p:cNvSpPr>
          <p:nvPr>
            <p:ph type="body" idx="7" hasCustomPrompt="1"/>
          </p:nvPr>
        </p:nvSpPr>
        <p:spPr>
          <a:xfrm>
            <a:off x="462960" y="2590800"/>
            <a:ext cx="8452440" cy="685801"/>
          </a:xfrm>
          <a:prstGeom prst="rect">
            <a:avLst/>
          </a:prstGeom>
        </p:spPr>
        <p:txBody>
          <a:bodyPr vert="horz" lIns="0" tIns="0" rIns="0" bIns="0" rtlCol="0" anchor="b" anchorCtr="0">
            <a:noAutofit/>
          </a:bodyPr>
          <a:lstStyle>
            <a:lvl1pPr marL="457114" indent="-457114">
              <a:buFont typeface="+mj-lt"/>
              <a:buNone/>
              <a:defRPr sz="2400" b="1" i="0" dirty="0">
                <a:solidFill>
                  <a:schemeClr val="tx1"/>
                </a:solidFill>
                <a:latin typeface="Segoe UI" panose="020B0502040204020203" pitchFamily="34" charset="0"/>
                <a:ea typeface="Segoe UI" panose="020B0502040204020203" pitchFamily="34" charset="0"/>
                <a:cs typeface="Segoe UI" panose="020B0502040204020203" pitchFamily="34" charset="0"/>
              </a:defRPr>
            </a:lvl1pPr>
          </a:lstStyle>
          <a:p>
            <a:pPr marL="0" lvl="0" indent="0"/>
            <a:r>
              <a:rPr lang="en-US" dirty="0"/>
              <a:t>Section title</a:t>
            </a:r>
          </a:p>
        </p:txBody>
      </p:sp>
      <p:pic>
        <p:nvPicPr>
          <p:cNvPr id="9" name="Immagine 8">
            <a:extLst>
              <a:ext uri="{FF2B5EF4-FFF2-40B4-BE49-F238E27FC236}">
                <a16:creationId xmlns:a16="http://schemas.microsoft.com/office/drawing/2014/main" id="{4BC7A982-2EB3-4003-9343-2F42225F20B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58876" y="5745491"/>
            <a:ext cx="1023747" cy="1023747"/>
          </a:xfrm>
          <a:prstGeom prst="rect">
            <a:avLst/>
          </a:prstGeom>
        </p:spPr>
      </p:pic>
    </p:spTree>
    <p:extLst>
      <p:ext uri="{BB962C8B-B14F-4D97-AF65-F5344CB8AC3E}">
        <p14:creationId xmlns:p14="http://schemas.microsoft.com/office/powerpoint/2010/main" val="39219920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3_Section A.I. Logo">
    <p:bg>
      <p:bgPr>
        <a:solidFill>
          <a:srgbClr val="0359A0"/>
        </a:solidFill>
        <a:effectLst/>
      </p:bgPr>
    </p:bg>
    <p:spTree>
      <p:nvGrpSpPr>
        <p:cNvPr id="1" name=""/>
        <p:cNvGrpSpPr/>
        <p:nvPr/>
      </p:nvGrpSpPr>
      <p:grpSpPr>
        <a:xfrm>
          <a:off x="0" y="0"/>
          <a:ext cx="0" cy="0"/>
          <a:chOff x="0" y="0"/>
          <a:chExt cx="0" cy="0"/>
        </a:xfrm>
      </p:grpSpPr>
      <p:sp>
        <p:nvSpPr>
          <p:cNvPr id="5" name="Title 13">
            <a:extLst>
              <a:ext uri="{FF2B5EF4-FFF2-40B4-BE49-F238E27FC236}">
                <a16:creationId xmlns:a16="http://schemas.microsoft.com/office/drawing/2014/main" id="{4E7B2027-1308-4A04-AA79-EEE0E28B929A}"/>
              </a:ext>
            </a:extLst>
          </p:cNvPr>
          <p:cNvSpPr>
            <a:spLocks noGrp="1"/>
          </p:cNvSpPr>
          <p:nvPr>
            <p:ph type="title" hasCustomPrompt="1"/>
          </p:nvPr>
        </p:nvSpPr>
        <p:spPr>
          <a:xfrm>
            <a:off x="462960" y="3276601"/>
            <a:ext cx="9138240" cy="1402440"/>
          </a:xfrm>
          <a:prstGeom prst="rect">
            <a:avLst/>
          </a:prstGeom>
        </p:spPr>
        <p:txBody>
          <a:bodyPr lIns="0" anchor="t" anchorCtr="0">
            <a:noAutofit/>
          </a:bodyPr>
          <a:lstStyle>
            <a:lvl1pPr>
              <a:defRPr sz="5400" baseline="0">
                <a:solidFill>
                  <a:schemeClr val="tx1"/>
                </a:solidFill>
                <a:latin typeface="Segoe UI" panose="020B0502040204020203" pitchFamily="34" charset="0"/>
                <a:cs typeface="Segoe UI" panose="020B0502040204020203" pitchFamily="34" charset="0"/>
              </a:defRPr>
            </a:lvl1pPr>
          </a:lstStyle>
          <a:p>
            <a:r>
              <a:rPr lang="en-US" dirty="0"/>
              <a:t>Divider</a:t>
            </a:r>
          </a:p>
        </p:txBody>
      </p:sp>
      <p:sp>
        <p:nvSpPr>
          <p:cNvPr id="6" name="Shape 78">
            <a:extLst>
              <a:ext uri="{FF2B5EF4-FFF2-40B4-BE49-F238E27FC236}">
                <a16:creationId xmlns:a16="http://schemas.microsoft.com/office/drawing/2014/main" id="{D8A84712-61B5-4377-94DF-866400670828}"/>
              </a:ext>
            </a:extLst>
          </p:cNvPr>
          <p:cNvSpPr txBox="1">
            <a:spLocks noGrp="1"/>
          </p:cNvSpPr>
          <p:nvPr>
            <p:ph type="body" idx="7" hasCustomPrompt="1"/>
          </p:nvPr>
        </p:nvSpPr>
        <p:spPr>
          <a:xfrm>
            <a:off x="462960" y="2590800"/>
            <a:ext cx="8452440" cy="685801"/>
          </a:xfrm>
          <a:prstGeom prst="rect">
            <a:avLst/>
          </a:prstGeom>
        </p:spPr>
        <p:txBody>
          <a:bodyPr vert="horz" lIns="0" tIns="0" rIns="0" bIns="0" rtlCol="0" anchor="b" anchorCtr="0">
            <a:noAutofit/>
          </a:bodyPr>
          <a:lstStyle>
            <a:lvl1pPr marL="457114" indent="-457114">
              <a:buFont typeface="+mj-lt"/>
              <a:buNone/>
              <a:defRPr sz="2400" b="1" i="0" dirty="0">
                <a:solidFill>
                  <a:schemeClr val="tx1"/>
                </a:solidFill>
                <a:latin typeface="Segoe UI" panose="020B0502040204020203" pitchFamily="34" charset="0"/>
                <a:ea typeface="Segoe UI" panose="020B0502040204020203" pitchFamily="34" charset="0"/>
                <a:cs typeface="Segoe UI" panose="020B0502040204020203" pitchFamily="34" charset="0"/>
              </a:defRPr>
            </a:lvl1pPr>
          </a:lstStyle>
          <a:p>
            <a:pPr marL="0" lvl="0" indent="0"/>
            <a:r>
              <a:rPr lang="en-US" dirty="0"/>
              <a:t>Section title</a:t>
            </a:r>
          </a:p>
        </p:txBody>
      </p:sp>
      <p:pic>
        <p:nvPicPr>
          <p:cNvPr id="9" name="Immagine 8">
            <a:extLst>
              <a:ext uri="{FF2B5EF4-FFF2-40B4-BE49-F238E27FC236}">
                <a16:creationId xmlns:a16="http://schemas.microsoft.com/office/drawing/2014/main" id="{4BC7A982-2EB3-4003-9343-2F42225F20B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58876" y="5745491"/>
            <a:ext cx="1023747" cy="1023747"/>
          </a:xfrm>
          <a:prstGeom prst="rect">
            <a:avLst/>
          </a:prstGeom>
        </p:spPr>
      </p:pic>
    </p:spTree>
    <p:extLst>
      <p:ext uri="{BB962C8B-B14F-4D97-AF65-F5344CB8AC3E}">
        <p14:creationId xmlns:p14="http://schemas.microsoft.com/office/powerpoint/2010/main" val="3346205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Section A.I. Logo">
    <p:bg>
      <p:bgPr>
        <a:solidFill>
          <a:srgbClr val="002060"/>
        </a:solidFill>
        <a:effectLst/>
      </p:bgPr>
    </p:bg>
    <p:spTree>
      <p:nvGrpSpPr>
        <p:cNvPr id="1" name=""/>
        <p:cNvGrpSpPr/>
        <p:nvPr/>
      </p:nvGrpSpPr>
      <p:grpSpPr>
        <a:xfrm>
          <a:off x="0" y="0"/>
          <a:ext cx="0" cy="0"/>
          <a:chOff x="0" y="0"/>
          <a:chExt cx="0" cy="0"/>
        </a:xfrm>
      </p:grpSpPr>
      <p:sp>
        <p:nvSpPr>
          <p:cNvPr id="5" name="Title 13">
            <a:extLst>
              <a:ext uri="{FF2B5EF4-FFF2-40B4-BE49-F238E27FC236}">
                <a16:creationId xmlns:a16="http://schemas.microsoft.com/office/drawing/2014/main" id="{4E7B2027-1308-4A04-AA79-EEE0E28B929A}"/>
              </a:ext>
            </a:extLst>
          </p:cNvPr>
          <p:cNvSpPr>
            <a:spLocks noGrp="1"/>
          </p:cNvSpPr>
          <p:nvPr>
            <p:ph type="title" hasCustomPrompt="1"/>
          </p:nvPr>
        </p:nvSpPr>
        <p:spPr>
          <a:xfrm>
            <a:off x="462960" y="3276601"/>
            <a:ext cx="9138240" cy="1402440"/>
          </a:xfrm>
          <a:prstGeom prst="rect">
            <a:avLst/>
          </a:prstGeom>
        </p:spPr>
        <p:txBody>
          <a:bodyPr lIns="0" anchor="t" anchorCtr="0">
            <a:noAutofit/>
          </a:bodyPr>
          <a:lstStyle>
            <a:lvl1pPr>
              <a:defRPr sz="5400" baseline="0">
                <a:solidFill>
                  <a:schemeClr val="tx1"/>
                </a:solidFill>
                <a:latin typeface="Segoe UI" panose="020B0502040204020203" pitchFamily="34" charset="0"/>
                <a:cs typeface="Segoe UI" panose="020B0502040204020203" pitchFamily="34" charset="0"/>
              </a:defRPr>
            </a:lvl1pPr>
          </a:lstStyle>
          <a:p>
            <a:r>
              <a:rPr lang="en-US" dirty="0"/>
              <a:t>Divider</a:t>
            </a:r>
          </a:p>
        </p:txBody>
      </p:sp>
      <p:sp>
        <p:nvSpPr>
          <p:cNvPr id="6" name="Shape 78">
            <a:extLst>
              <a:ext uri="{FF2B5EF4-FFF2-40B4-BE49-F238E27FC236}">
                <a16:creationId xmlns:a16="http://schemas.microsoft.com/office/drawing/2014/main" id="{D8A84712-61B5-4377-94DF-866400670828}"/>
              </a:ext>
            </a:extLst>
          </p:cNvPr>
          <p:cNvSpPr txBox="1">
            <a:spLocks noGrp="1"/>
          </p:cNvSpPr>
          <p:nvPr>
            <p:ph type="body" idx="7" hasCustomPrompt="1"/>
          </p:nvPr>
        </p:nvSpPr>
        <p:spPr>
          <a:xfrm>
            <a:off x="462960" y="2590800"/>
            <a:ext cx="8452440" cy="685801"/>
          </a:xfrm>
          <a:prstGeom prst="rect">
            <a:avLst/>
          </a:prstGeom>
        </p:spPr>
        <p:txBody>
          <a:bodyPr vert="horz" lIns="0" tIns="0" rIns="0" bIns="0" rtlCol="0" anchor="b" anchorCtr="0">
            <a:noAutofit/>
          </a:bodyPr>
          <a:lstStyle>
            <a:lvl1pPr marL="457114" indent="-457114">
              <a:buFont typeface="+mj-lt"/>
              <a:buNone/>
              <a:defRPr sz="2400" b="1" i="0" dirty="0">
                <a:solidFill>
                  <a:schemeClr val="tx1"/>
                </a:solidFill>
                <a:latin typeface="Segoe UI" panose="020B0502040204020203" pitchFamily="34" charset="0"/>
                <a:ea typeface="Segoe UI" panose="020B0502040204020203" pitchFamily="34" charset="0"/>
                <a:cs typeface="Segoe UI" panose="020B0502040204020203" pitchFamily="34" charset="0"/>
              </a:defRPr>
            </a:lvl1pPr>
          </a:lstStyle>
          <a:p>
            <a:pPr marL="0" lvl="0" indent="0"/>
            <a:r>
              <a:rPr lang="en-US" dirty="0"/>
              <a:t>Section title</a:t>
            </a:r>
          </a:p>
        </p:txBody>
      </p:sp>
      <p:pic>
        <p:nvPicPr>
          <p:cNvPr id="9" name="Immagine 8">
            <a:extLst>
              <a:ext uri="{FF2B5EF4-FFF2-40B4-BE49-F238E27FC236}">
                <a16:creationId xmlns:a16="http://schemas.microsoft.com/office/drawing/2014/main" id="{4BC7A982-2EB3-4003-9343-2F42225F20B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58876" y="5745491"/>
            <a:ext cx="1023747" cy="1023747"/>
          </a:xfrm>
          <a:prstGeom prst="rect">
            <a:avLst/>
          </a:prstGeom>
        </p:spPr>
      </p:pic>
    </p:spTree>
    <p:extLst>
      <p:ext uri="{BB962C8B-B14F-4D97-AF65-F5344CB8AC3E}">
        <p14:creationId xmlns:p14="http://schemas.microsoft.com/office/powerpoint/2010/main" val="17885621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eneric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1409B-B3B3-459F-A190-E9990FCE3063}"/>
              </a:ext>
            </a:extLst>
          </p:cNvPr>
          <p:cNvSpPr>
            <a:spLocks noGrp="1"/>
          </p:cNvSpPr>
          <p:nvPr>
            <p:ph type="title" hasCustomPrompt="1"/>
          </p:nvPr>
        </p:nvSpPr>
        <p:spPr/>
        <p:txBody>
          <a:bodyPr/>
          <a:lstStyle>
            <a:lvl1pPr>
              <a:defRPr>
                <a:latin typeface="Segoe UI" panose="020B0502040204020203" pitchFamily="34" charset="0"/>
                <a:cs typeface="Segoe UI" panose="020B0502040204020203" pitchFamily="34" charset="0"/>
              </a:defRPr>
            </a:lvl1pPr>
          </a:lstStyle>
          <a:p>
            <a:r>
              <a:rPr lang="it-IT" dirty="0"/>
              <a:t>Click </a:t>
            </a:r>
            <a:r>
              <a:rPr lang="it-IT" dirty="0" err="1"/>
              <a:t>here</a:t>
            </a:r>
            <a:r>
              <a:rPr lang="it-IT" dirty="0"/>
              <a:t> to </a:t>
            </a:r>
            <a:r>
              <a:rPr lang="it-IT" dirty="0" err="1"/>
              <a:t>change</a:t>
            </a:r>
            <a:r>
              <a:rPr lang="it-IT" dirty="0"/>
              <a:t> slide </a:t>
            </a:r>
            <a:r>
              <a:rPr lang="it-IT" dirty="0" err="1"/>
              <a:t>title</a:t>
            </a:r>
            <a:endParaRPr lang="en-US" dirty="0"/>
          </a:p>
        </p:txBody>
      </p:sp>
      <p:sp>
        <p:nvSpPr>
          <p:cNvPr id="4" name="Content Placeholder 3">
            <a:extLst>
              <a:ext uri="{FF2B5EF4-FFF2-40B4-BE49-F238E27FC236}">
                <a16:creationId xmlns:a16="http://schemas.microsoft.com/office/drawing/2014/main" id="{A7C34D72-BC13-41E0-B2C3-02A321D4863A}"/>
              </a:ext>
            </a:extLst>
          </p:cNvPr>
          <p:cNvSpPr>
            <a:spLocks noGrp="1"/>
          </p:cNvSpPr>
          <p:nvPr>
            <p:ph sz="quarter" idx="10" hasCustomPrompt="1"/>
          </p:nvPr>
        </p:nvSpPr>
        <p:spPr>
          <a:xfrm>
            <a:off x="457200" y="1366405"/>
            <a:ext cx="11277599" cy="4629447"/>
          </a:xfrm>
        </p:spPr>
        <p:txBody>
          <a:bodyPr/>
          <a:lstStyle>
            <a:lvl1pPr>
              <a:defRPr>
                <a:solidFill>
                  <a:srgbClr val="047AD7"/>
                </a:solidFill>
                <a:latin typeface="Segoe UI" panose="020B0502040204020203" pitchFamily="34" charset="0"/>
                <a:cs typeface="Segoe UI" panose="020B0502040204020203" pitchFamily="34" charset="0"/>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it-IT" dirty="0"/>
              <a:t>Click </a:t>
            </a:r>
            <a:r>
              <a:rPr lang="it-IT" dirty="0" err="1"/>
              <a:t>here</a:t>
            </a:r>
            <a:r>
              <a:rPr lang="it-IT" dirty="0"/>
              <a:t> to </a:t>
            </a:r>
            <a:r>
              <a:rPr lang="it-IT" dirty="0" err="1"/>
              <a:t>insert</a:t>
            </a:r>
            <a:r>
              <a:rPr lang="it-IT" dirty="0"/>
              <a:t> </a:t>
            </a:r>
            <a:r>
              <a:rPr lang="it-IT" dirty="0" err="1"/>
              <a:t>your</a:t>
            </a:r>
            <a:r>
              <a:rPr lang="it-IT" dirty="0"/>
              <a:t> </a:t>
            </a:r>
            <a:r>
              <a:rPr lang="it-IT" dirty="0" err="1"/>
              <a:t>content</a:t>
            </a:r>
            <a:endParaRPr lang="en-US" dirty="0"/>
          </a:p>
        </p:txBody>
      </p:sp>
    </p:spTree>
    <p:extLst>
      <p:ext uri="{BB962C8B-B14F-4D97-AF65-F5344CB8AC3E}">
        <p14:creationId xmlns:p14="http://schemas.microsoft.com/office/powerpoint/2010/main" val="31100747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Empty Slide">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6528B49-7BB6-4C86-9A81-F28C9F417F05}"/>
              </a:ext>
            </a:extLst>
          </p:cNvPr>
          <p:cNvSpPr>
            <a:spLocks noGrp="1"/>
          </p:cNvSpPr>
          <p:nvPr>
            <p:ph sz="quarter" idx="10" hasCustomPrompt="1"/>
          </p:nvPr>
        </p:nvSpPr>
        <p:spPr>
          <a:xfrm>
            <a:off x="304800" y="353393"/>
            <a:ext cx="11277599" cy="5673242"/>
          </a:xfrm>
        </p:spPr>
        <p:txBody>
          <a:bodyPr/>
          <a:lstStyle>
            <a:lvl1pPr>
              <a:defRPr>
                <a:solidFill>
                  <a:srgbClr val="047AD7"/>
                </a:solidFill>
                <a:latin typeface="Segoe UI" panose="020B0502040204020203" pitchFamily="34" charset="0"/>
                <a:cs typeface="Segoe UI" panose="020B0502040204020203" pitchFamily="34" charset="0"/>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it-IT" dirty="0"/>
              <a:t>Click </a:t>
            </a:r>
            <a:r>
              <a:rPr lang="it-IT" dirty="0" err="1"/>
              <a:t>here</a:t>
            </a:r>
            <a:r>
              <a:rPr lang="it-IT" dirty="0"/>
              <a:t> to </a:t>
            </a:r>
            <a:r>
              <a:rPr lang="it-IT" dirty="0" err="1"/>
              <a:t>insert</a:t>
            </a:r>
            <a:r>
              <a:rPr lang="it-IT" dirty="0"/>
              <a:t> </a:t>
            </a:r>
            <a:r>
              <a:rPr lang="it-IT" dirty="0" err="1"/>
              <a:t>your</a:t>
            </a:r>
            <a:r>
              <a:rPr lang="it-IT" dirty="0"/>
              <a:t> </a:t>
            </a:r>
            <a:r>
              <a:rPr lang="it-IT" dirty="0" err="1"/>
              <a:t>content</a:t>
            </a:r>
            <a:endParaRPr lang="en-US" dirty="0"/>
          </a:p>
        </p:txBody>
      </p:sp>
    </p:spTree>
    <p:extLst>
      <p:ext uri="{BB962C8B-B14F-4D97-AF65-F5344CB8AC3E}">
        <p14:creationId xmlns:p14="http://schemas.microsoft.com/office/powerpoint/2010/main" val="39416828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Left Logo">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0CD2D2BF-BCAB-4D60-84D5-268B210223FA}"/>
              </a:ext>
            </a:extLst>
          </p:cNvPr>
          <p:cNvSpPr>
            <a:spLocks noChangeArrowheads="1"/>
          </p:cNvSpPr>
          <p:nvPr userDrawn="1"/>
        </p:nvSpPr>
        <p:spPr bwMode="auto">
          <a:xfrm>
            <a:off x="379012" y="6210236"/>
            <a:ext cx="5735541" cy="246221"/>
          </a:xfrm>
          <a:prstGeom prst="rect">
            <a:avLst/>
          </a:prstGeom>
          <a:noFill/>
          <a:ln w="9525">
            <a:noFill/>
            <a:miter lim="800000"/>
            <a:headEnd/>
            <a:tailEnd/>
          </a:ln>
        </p:spPr>
        <p:txBody>
          <a:bodyPr wrap="square">
            <a:spAutoFit/>
          </a:bodyPr>
          <a:lstStyle/>
          <a:p>
            <a:pPr marL="0" lvl="1" defTabSz="914088">
              <a:defRPr/>
            </a:pPr>
            <a:r>
              <a:rPr lang="en-US" sz="1000" b="0" i="0" dirty="0">
                <a:solidFill>
                  <a:schemeClr val="tx1"/>
                </a:solidFill>
                <a:latin typeface="Segoe UI" charset="0"/>
                <a:ea typeface="Segoe UI" charset="0"/>
                <a:cs typeface="Segoe UI" charset="0"/>
              </a:rPr>
              <a:t>© Copyright Microsoft Corporation. All rights reserved.</a:t>
            </a:r>
          </a:p>
        </p:txBody>
      </p:sp>
      <p:sp>
        <p:nvSpPr>
          <p:cNvPr id="9" name="Content Placeholder 3">
            <a:extLst>
              <a:ext uri="{FF2B5EF4-FFF2-40B4-BE49-F238E27FC236}">
                <a16:creationId xmlns:a16="http://schemas.microsoft.com/office/drawing/2014/main" id="{5D7C8A6F-7607-45CC-AA94-76E43AEF4F79}"/>
              </a:ext>
            </a:extLst>
          </p:cNvPr>
          <p:cNvSpPr>
            <a:spLocks noGrp="1"/>
          </p:cNvSpPr>
          <p:nvPr>
            <p:ph sz="quarter" idx="10" hasCustomPrompt="1"/>
          </p:nvPr>
        </p:nvSpPr>
        <p:spPr>
          <a:xfrm>
            <a:off x="3551857" y="243082"/>
            <a:ext cx="8422373" cy="6371836"/>
          </a:xfrm>
        </p:spPr>
        <p:txBody>
          <a:bodyPr/>
          <a:lstStyle>
            <a:lvl1pPr>
              <a:defRPr>
                <a:solidFill>
                  <a:srgbClr val="047AD7"/>
                </a:solidFill>
                <a:latin typeface="Segoe UI" panose="020B0502040204020203" pitchFamily="34" charset="0"/>
                <a:cs typeface="Segoe UI" panose="020B0502040204020203" pitchFamily="34" charset="0"/>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it-IT" dirty="0"/>
              <a:t>Click </a:t>
            </a:r>
            <a:r>
              <a:rPr lang="it-IT" dirty="0" err="1"/>
              <a:t>here</a:t>
            </a:r>
            <a:r>
              <a:rPr lang="it-IT" dirty="0"/>
              <a:t> to </a:t>
            </a:r>
            <a:r>
              <a:rPr lang="it-IT" dirty="0" err="1"/>
              <a:t>insert</a:t>
            </a:r>
            <a:r>
              <a:rPr lang="it-IT" dirty="0"/>
              <a:t> </a:t>
            </a:r>
            <a:r>
              <a:rPr lang="it-IT" dirty="0" err="1"/>
              <a:t>your</a:t>
            </a:r>
            <a:r>
              <a:rPr lang="it-IT" dirty="0"/>
              <a:t> </a:t>
            </a:r>
            <a:r>
              <a:rPr lang="it-IT" dirty="0" err="1"/>
              <a:t>content</a:t>
            </a:r>
            <a:endParaRPr lang="en-US" dirty="0"/>
          </a:p>
        </p:txBody>
      </p:sp>
      <p:pic>
        <p:nvPicPr>
          <p:cNvPr id="11" name="Immagine 10">
            <a:extLst>
              <a:ext uri="{FF2B5EF4-FFF2-40B4-BE49-F238E27FC236}">
                <a16:creationId xmlns:a16="http://schemas.microsoft.com/office/drawing/2014/main" id="{47EB2345-55B8-4005-B57A-91CA086784B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7770" y="2031814"/>
            <a:ext cx="2794371" cy="2794371"/>
          </a:xfrm>
          <a:prstGeom prst="rect">
            <a:avLst/>
          </a:prstGeom>
        </p:spPr>
      </p:pic>
    </p:spTree>
    <p:extLst>
      <p:ext uri="{BB962C8B-B14F-4D97-AF65-F5344CB8AC3E}">
        <p14:creationId xmlns:p14="http://schemas.microsoft.com/office/powerpoint/2010/main" val="33365483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B4009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538AA-B75F-4873-9903-31AA1E14A4BA}"/>
              </a:ext>
            </a:extLst>
          </p:cNvPr>
          <p:cNvSpPr>
            <a:spLocks noGrp="1"/>
          </p:cNvSpPr>
          <p:nvPr>
            <p:ph type="title" hasCustomPrompt="1"/>
          </p:nvPr>
        </p:nvSpPr>
        <p:spPr>
          <a:xfrm>
            <a:off x="457200" y="2886891"/>
            <a:ext cx="11277599" cy="712379"/>
          </a:xfrm>
        </p:spPr>
        <p:txBody>
          <a:bodyPr/>
          <a:lstStyle>
            <a:lvl1pPr>
              <a:defRPr>
                <a:solidFill>
                  <a:schemeClr val="tx1"/>
                </a:solidFill>
                <a:latin typeface="Segoe UI" panose="020B0502040204020203" pitchFamily="34" charset="0"/>
                <a:cs typeface="Segoe UI" panose="020B0502040204020203" pitchFamily="34" charset="0"/>
              </a:defRPr>
            </a:lvl1pPr>
          </a:lstStyle>
          <a:p>
            <a:r>
              <a:rPr lang="en-US" dirty="0"/>
              <a:t>Demo</a:t>
            </a:r>
          </a:p>
        </p:txBody>
      </p:sp>
      <p:sp>
        <p:nvSpPr>
          <p:cNvPr id="9" name="Title 1">
            <a:extLst>
              <a:ext uri="{FF2B5EF4-FFF2-40B4-BE49-F238E27FC236}">
                <a16:creationId xmlns:a16="http://schemas.microsoft.com/office/drawing/2014/main" id="{2EB36475-1F84-4BB8-96CA-CAE99F8A23C9}"/>
              </a:ext>
            </a:extLst>
          </p:cNvPr>
          <p:cNvSpPr txBox="1">
            <a:spLocks/>
          </p:cNvSpPr>
          <p:nvPr userDrawn="1"/>
        </p:nvSpPr>
        <p:spPr>
          <a:xfrm>
            <a:off x="457200" y="3913231"/>
            <a:ext cx="11277599" cy="712379"/>
          </a:xfrm>
          <a:prstGeom prst="rect">
            <a:avLst/>
          </a:prstGeom>
        </p:spPr>
        <p:txBody>
          <a:bodyPr vert="horz" lIns="0" tIns="0" rIns="0" bIns="0" rtlCol="0" anchor="t">
            <a:normAutofit/>
          </a:bodyPr>
          <a:lstStyle>
            <a:lvl1pPr marL="0" indent="0" algn="l" defTabSz="914132" rtl="0" eaLnBrk="1" latinLnBrk="0" hangingPunct="1">
              <a:lnSpc>
                <a:spcPct val="90000"/>
              </a:lnSpc>
              <a:spcBef>
                <a:spcPct val="0"/>
              </a:spcBef>
              <a:buFont typeface="Arial" charset="0"/>
              <a:buNone/>
              <a:defRPr lang="en-US" sz="4400" b="1" i="0" kern="1200" spc="-100" baseline="0">
                <a:solidFill>
                  <a:schemeClr val="tx1"/>
                </a:solidFill>
                <a:latin typeface="+mj-lt"/>
                <a:ea typeface="Segoe UI Semibold" charset="0"/>
                <a:cs typeface="Segoe UI Semibold" charset="0"/>
              </a:defRPr>
            </a:lvl1pPr>
          </a:lstStyle>
          <a:p>
            <a:r>
              <a:rPr lang="en-US" sz="3600" dirty="0">
                <a:latin typeface="Segoe UI" panose="020B0502040204020203" pitchFamily="34" charset="0"/>
                <a:cs typeface="Segoe UI" panose="020B0502040204020203" pitchFamily="34" charset="0"/>
              </a:rPr>
              <a:t>Title</a:t>
            </a:r>
          </a:p>
        </p:txBody>
      </p:sp>
    </p:spTree>
    <p:extLst>
      <p:ext uri="{BB962C8B-B14F-4D97-AF65-F5344CB8AC3E}">
        <p14:creationId xmlns:p14="http://schemas.microsoft.com/office/powerpoint/2010/main" val="24709667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Demo Slide">
    <p:bg>
      <p:bgPr>
        <a:solidFill>
          <a:srgbClr val="7030A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538AA-B75F-4873-9903-31AA1E14A4BA}"/>
              </a:ext>
            </a:extLst>
          </p:cNvPr>
          <p:cNvSpPr>
            <a:spLocks noGrp="1"/>
          </p:cNvSpPr>
          <p:nvPr>
            <p:ph type="title" hasCustomPrompt="1"/>
          </p:nvPr>
        </p:nvSpPr>
        <p:spPr>
          <a:xfrm>
            <a:off x="457200" y="2886891"/>
            <a:ext cx="11277599" cy="712379"/>
          </a:xfrm>
        </p:spPr>
        <p:txBody>
          <a:bodyPr/>
          <a:lstStyle>
            <a:lvl1pPr>
              <a:defRPr>
                <a:solidFill>
                  <a:schemeClr val="tx1"/>
                </a:solidFill>
                <a:latin typeface="Segoe UI" panose="020B0502040204020203" pitchFamily="34" charset="0"/>
                <a:cs typeface="Segoe UI" panose="020B0502040204020203" pitchFamily="34" charset="0"/>
              </a:defRPr>
            </a:lvl1pPr>
          </a:lstStyle>
          <a:p>
            <a:r>
              <a:rPr lang="en-US" dirty="0"/>
              <a:t>Demo</a:t>
            </a:r>
          </a:p>
        </p:txBody>
      </p:sp>
      <p:sp>
        <p:nvSpPr>
          <p:cNvPr id="9" name="Title 1">
            <a:extLst>
              <a:ext uri="{FF2B5EF4-FFF2-40B4-BE49-F238E27FC236}">
                <a16:creationId xmlns:a16="http://schemas.microsoft.com/office/drawing/2014/main" id="{2EB36475-1F84-4BB8-96CA-CAE99F8A23C9}"/>
              </a:ext>
            </a:extLst>
          </p:cNvPr>
          <p:cNvSpPr txBox="1">
            <a:spLocks/>
          </p:cNvSpPr>
          <p:nvPr userDrawn="1"/>
        </p:nvSpPr>
        <p:spPr>
          <a:xfrm>
            <a:off x="457200" y="3913231"/>
            <a:ext cx="11277599" cy="712379"/>
          </a:xfrm>
          <a:prstGeom prst="rect">
            <a:avLst/>
          </a:prstGeom>
        </p:spPr>
        <p:txBody>
          <a:bodyPr vert="horz" lIns="0" tIns="0" rIns="0" bIns="0" rtlCol="0" anchor="t">
            <a:normAutofit/>
          </a:bodyPr>
          <a:lstStyle>
            <a:lvl1pPr marL="0" indent="0" algn="l" defTabSz="914132" rtl="0" eaLnBrk="1" latinLnBrk="0" hangingPunct="1">
              <a:lnSpc>
                <a:spcPct val="90000"/>
              </a:lnSpc>
              <a:spcBef>
                <a:spcPct val="0"/>
              </a:spcBef>
              <a:buFont typeface="Arial" charset="0"/>
              <a:buNone/>
              <a:defRPr lang="en-US" sz="4400" b="1" i="0" kern="1200" spc="-100" baseline="0">
                <a:solidFill>
                  <a:schemeClr val="tx1"/>
                </a:solidFill>
                <a:latin typeface="+mj-lt"/>
                <a:ea typeface="Segoe UI Semibold" charset="0"/>
                <a:cs typeface="Segoe UI Semibold" charset="0"/>
              </a:defRPr>
            </a:lvl1pPr>
          </a:lstStyle>
          <a:p>
            <a:r>
              <a:rPr lang="en-US" sz="3600" dirty="0">
                <a:latin typeface="Segoe UI" panose="020B0502040204020203" pitchFamily="34" charset="0"/>
                <a:cs typeface="Segoe UI" panose="020B0502040204020203" pitchFamily="34" charset="0"/>
              </a:rPr>
              <a:t>Title</a:t>
            </a:r>
          </a:p>
        </p:txBody>
      </p:sp>
    </p:spTree>
    <p:extLst>
      <p:ext uri="{BB962C8B-B14F-4D97-AF65-F5344CB8AC3E}">
        <p14:creationId xmlns:p14="http://schemas.microsoft.com/office/powerpoint/2010/main" val="1652986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Clean)">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33975D48-1F67-4551-8AA2-C793EAFC757F}"/>
              </a:ext>
            </a:extLst>
          </p:cNvPr>
          <p:cNvSpPr/>
          <p:nvPr userDrawn="1"/>
        </p:nvSpPr>
        <p:spPr>
          <a:xfrm>
            <a:off x="0" y="5112367"/>
            <a:ext cx="12192000" cy="1364917"/>
          </a:xfrm>
          <a:prstGeom prst="rect">
            <a:avLst/>
          </a:prstGeom>
          <a:solidFill>
            <a:srgbClr val="7030A0">
              <a:alpha val="8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6" name="Title 13"/>
          <p:cNvSpPr>
            <a:spLocks noGrp="1"/>
          </p:cNvSpPr>
          <p:nvPr>
            <p:ph type="title" hasCustomPrompt="1"/>
          </p:nvPr>
        </p:nvSpPr>
        <p:spPr>
          <a:xfrm>
            <a:off x="457200" y="2597647"/>
            <a:ext cx="10553700" cy="1402854"/>
          </a:xfrm>
          <a:prstGeom prst="rect">
            <a:avLst/>
          </a:prstGeom>
        </p:spPr>
        <p:txBody>
          <a:bodyPr lIns="0" anchor="b">
            <a:noAutofit/>
          </a:bodyPr>
          <a:lstStyle>
            <a:lvl1pPr>
              <a:defRPr sz="8000" b="1" i="0" baseline="0">
                <a:solidFill>
                  <a:srgbClr val="047AD7"/>
                </a:solidFill>
                <a:latin typeface="Segoe UI" panose="020B0502040204020203" pitchFamily="34" charset="0"/>
                <a:ea typeface="Segoe UI" panose="020B0502040204020203" pitchFamily="34" charset="0"/>
                <a:cs typeface="Segoe UI" panose="020B0502040204020203" pitchFamily="34" charset="0"/>
              </a:defRPr>
            </a:lvl1pPr>
          </a:lstStyle>
          <a:p>
            <a:r>
              <a:rPr lang="en-US" dirty="0"/>
              <a:t>Title</a:t>
            </a:r>
          </a:p>
        </p:txBody>
      </p:sp>
      <p:sp>
        <p:nvSpPr>
          <p:cNvPr id="24" name="Text Placeholder 2"/>
          <p:cNvSpPr>
            <a:spLocks noGrp="1"/>
          </p:cNvSpPr>
          <p:nvPr>
            <p:ph type="body" sz="quarter" idx="25" hasCustomPrompt="1"/>
          </p:nvPr>
        </p:nvSpPr>
        <p:spPr>
          <a:xfrm>
            <a:off x="457199" y="5372664"/>
            <a:ext cx="10553699" cy="422162"/>
          </a:xfrm>
          <a:prstGeom prst="rect">
            <a:avLst/>
          </a:prstGeom>
        </p:spPr>
        <p:txBody>
          <a:bodyPr/>
          <a:lstStyle>
            <a:lvl1pPr>
              <a:defRPr sz="2000" b="1" i="0">
                <a:solidFill>
                  <a:schemeClr val="tx1"/>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US" dirty="0"/>
              <a:t>Speaker</a:t>
            </a:r>
          </a:p>
        </p:txBody>
      </p:sp>
      <p:sp>
        <p:nvSpPr>
          <p:cNvPr id="25" name="Text Placeholder 2"/>
          <p:cNvSpPr>
            <a:spLocks noGrp="1"/>
          </p:cNvSpPr>
          <p:nvPr>
            <p:ph type="body" sz="quarter" idx="26" hasCustomPrompt="1"/>
          </p:nvPr>
        </p:nvSpPr>
        <p:spPr>
          <a:xfrm>
            <a:off x="457200" y="5854319"/>
            <a:ext cx="10553698" cy="318060"/>
          </a:xfrm>
          <a:prstGeom prst="rect">
            <a:avLst/>
          </a:prstGeom>
        </p:spPr>
        <p:txBody>
          <a:bodyPr anchor="b"/>
          <a:lstStyle>
            <a:lvl1pPr>
              <a:defRPr sz="2000" b="0" i="0">
                <a:solidFill>
                  <a:schemeClr val="tx1"/>
                </a:solidFill>
                <a:latin typeface="Segoe UI" charset="0"/>
                <a:ea typeface="Segoe UI" charset="0"/>
                <a:cs typeface="Segoe UI" charset="0"/>
              </a:defRPr>
            </a:lvl1pPr>
          </a:lstStyle>
          <a:p>
            <a:pPr lvl="0"/>
            <a:r>
              <a:rPr lang="en-US" dirty="0"/>
              <a:t>Speaker title</a:t>
            </a:r>
          </a:p>
        </p:txBody>
      </p:sp>
      <p:sp>
        <p:nvSpPr>
          <p:cNvPr id="17" name="Shape 78">
            <a:extLst>
              <a:ext uri="{FF2B5EF4-FFF2-40B4-BE49-F238E27FC236}">
                <a16:creationId xmlns:a16="http://schemas.microsoft.com/office/drawing/2014/main" id="{5B62705F-AD52-EB48-85F8-19E8F8A3F041}"/>
              </a:ext>
            </a:extLst>
          </p:cNvPr>
          <p:cNvSpPr txBox="1">
            <a:spLocks noGrp="1"/>
          </p:cNvSpPr>
          <p:nvPr>
            <p:ph type="body" idx="7" hasCustomPrompt="1"/>
          </p:nvPr>
        </p:nvSpPr>
        <p:spPr>
          <a:xfrm>
            <a:off x="457200" y="4000501"/>
            <a:ext cx="10553700" cy="679384"/>
          </a:xfrm>
          <a:prstGeom prst="rect">
            <a:avLst/>
          </a:prstGeom>
        </p:spPr>
        <p:txBody>
          <a:bodyPr vert="horz" lIns="0" tIns="91440" rIns="0" bIns="0" rtlCol="0" anchor="t" anchorCtr="0">
            <a:noAutofit/>
          </a:bodyPr>
          <a:lstStyle>
            <a:lvl1pPr marL="457114" indent="-457114">
              <a:buFont typeface="+mj-lt"/>
              <a:buNone/>
              <a:tabLst>
                <a:tab pos="1828800" algn="l"/>
              </a:tabLst>
              <a:defRPr sz="3200" b="1" i="0" dirty="0">
                <a:solidFill>
                  <a:schemeClr val="tx1"/>
                </a:solidFill>
                <a:latin typeface="Segoe UI Semibold" charset="0"/>
                <a:ea typeface="Segoe UI Semibold" charset="0"/>
                <a:cs typeface="Segoe UI Semibold" charset="0"/>
              </a:defRPr>
            </a:lvl1pPr>
          </a:lstStyle>
          <a:p>
            <a:pPr marL="0" lvl="0" indent="0"/>
            <a:r>
              <a:rPr lang="en-US" dirty="0"/>
              <a:t>Sub Title</a:t>
            </a:r>
          </a:p>
        </p:txBody>
      </p:sp>
      <p:pic>
        <p:nvPicPr>
          <p:cNvPr id="7" name="Immagine 6">
            <a:extLst>
              <a:ext uri="{FF2B5EF4-FFF2-40B4-BE49-F238E27FC236}">
                <a16:creationId xmlns:a16="http://schemas.microsoft.com/office/drawing/2014/main" id="{D5F64F93-6F75-4CBE-AC1E-100205D8B40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199" y="361685"/>
            <a:ext cx="1402977" cy="1402977"/>
          </a:xfrm>
          <a:prstGeom prst="rect">
            <a:avLst/>
          </a:prstGeom>
        </p:spPr>
      </p:pic>
    </p:spTree>
    <p:extLst>
      <p:ext uri="{BB962C8B-B14F-4D97-AF65-F5344CB8AC3E}">
        <p14:creationId xmlns:p14="http://schemas.microsoft.com/office/powerpoint/2010/main" val="7201048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Demo Slide">
    <p:bg>
      <p:bgPr>
        <a:solidFill>
          <a:srgbClr val="0359A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538AA-B75F-4873-9903-31AA1E14A4BA}"/>
              </a:ext>
            </a:extLst>
          </p:cNvPr>
          <p:cNvSpPr>
            <a:spLocks noGrp="1"/>
          </p:cNvSpPr>
          <p:nvPr>
            <p:ph type="title" hasCustomPrompt="1"/>
          </p:nvPr>
        </p:nvSpPr>
        <p:spPr>
          <a:xfrm>
            <a:off x="457200" y="2886891"/>
            <a:ext cx="11277599" cy="712379"/>
          </a:xfrm>
        </p:spPr>
        <p:txBody>
          <a:bodyPr/>
          <a:lstStyle>
            <a:lvl1pPr>
              <a:defRPr>
                <a:solidFill>
                  <a:schemeClr val="tx1"/>
                </a:solidFill>
                <a:latin typeface="Segoe UI" panose="020B0502040204020203" pitchFamily="34" charset="0"/>
                <a:cs typeface="Segoe UI" panose="020B0502040204020203" pitchFamily="34" charset="0"/>
              </a:defRPr>
            </a:lvl1pPr>
          </a:lstStyle>
          <a:p>
            <a:r>
              <a:rPr lang="en-US" dirty="0"/>
              <a:t>Demo</a:t>
            </a:r>
          </a:p>
        </p:txBody>
      </p:sp>
      <p:sp>
        <p:nvSpPr>
          <p:cNvPr id="9" name="Title 1">
            <a:extLst>
              <a:ext uri="{FF2B5EF4-FFF2-40B4-BE49-F238E27FC236}">
                <a16:creationId xmlns:a16="http://schemas.microsoft.com/office/drawing/2014/main" id="{2EB36475-1F84-4BB8-96CA-CAE99F8A23C9}"/>
              </a:ext>
            </a:extLst>
          </p:cNvPr>
          <p:cNvSpPr txBox="1">
            <a:spLocks/>
          </p:cNvSpPr>
          <p:nvPr userDrawn="1"/>
        </p:nvSpPr>
        <p:spPr>
          <a:xfrm>
            <a:off x="457200" y="3913231"/>
            <a:ext cx="11277599" cy="712379"/>
          </a:xfrm>
          <a:prstGeom prst="rect">
            <a:avLst/>
          </a:prstGeom>
        </p:spPr>
        <p:txBody>
          <a:bodyPr vert="horz" lIns="0" tIns="0" rIns="0" bIns="0" rtlCol="0" anchor="t">
            <a:normAutofit/>
          </a:bodyPr>
          <a:lstStyle>
            <a:lvl1pPr marL="0" indent="0" algn="l" defTabSz="914132" rtl="0" eaLnBrk="1" latinLnBrk="0" hangingPunct="1">
              <a:lnSpc>
                <a:spcPct val="90000"/>
              </a:lnSpc>
              <a:spcBef>
                <a:spcPct val="0"/>
              </a:spcBef>
              <a:buFont typeface="Arial" charset="0"/>
              <a:buNone/>
              <a:defRPr lang="en-US" sz="4400" b="1" i="0" kern="1200" spc="-100" baseline="0">
                <a:solidFill>
                  <a:schemeClr val="tx1"/>
                </a:solidFill>
                <a:latin typeface="+mj-lt"/>
                <a:ea typeface="Segoe UI Semibold" charset="0"/>
                <a:cs typeface="Segoe UI Semibold" charset="0"/>
              </a:defRPr>
            </a:lvl1pPr>
          </a:lstStyle>
          <a:p>
            <a:r>
              <a:rPr lang="en-US" sz="3600" dirty="0">
                <a:latin typeface="Segoe UI" panose="020B0502040204020203" pitchFamily="34" charset="0"/>
                <a:cs typeface="Segoe UI" panose="020B0502040204020203" pitchFamily="34" charset="0"/>
              </a:rPr>
              <a:t>Title</a:t>
            </a:r>
          </a:p>
        </p:txBody>
      </p:sp>
    </p:spTree>
    <p:extLst>
      <p:ext uri="{BB962C8B-B14F-4D97-AF65-F5344CB8AC3E}">
        <p14:creationId xmlns:p14="http://schemas.microsoft.com/office/powerpoint/2010/main" val="30949518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Demo Slide">
    <p:bg>
      <p:bgPr>
        <a:solidFill>
          <a:srgbClr val="00206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538AA-B75F-4873-9903-31AA1E14A4BA}"/>
              </a:ext>
            </a:extLst>
          </p:cNvPr>
          <p:cNvSpPr>
            <a:spLocks noGrp="1"/>
          </p:cNvSpPr>
          <p:nvPr>
            <p:ph type="title" hasCustomPrompt="1"/>
          </p:nvPr>
        </p:nvSpPr>
        <p:spPr>
          <a:xfrm>
            <a:off x="457200" y="2886891"/>
            <a:ext cx="11277599" cy="712379"/>
          </a:xfrm>
        </p:spPr>
        <p:txBody>
          <a:bodyPr/>
          <a:lstStyle>
            <a:lvl1pPr>
              <a:defRPr>
                <a:solidFill>
                  <a:schemeClr val="tx1"/>
                </a:solidFill>
                <a:latin typeface="Segoe UI" panose="020B0502040204020203" pitchFamily="34" charset="0"/>
                <a:cs typeface="Segoe UI" panose="020B0502040204020203" pitchFamily="34" charset="0"/>
              </a:defRPr>
            </a:lvl1pPr>
          </a:lstStyle>
          <a:p>
            <a:r>
              <a:rPr lang="en-US" dirty="0"/>
              <a:t>Demo</a:t>
            </a:r>
          </a:p>
        </p:txBody>
      </p:sp>
      <p:sp>
        <p:nvSpPr>
          <p:cNvPr id="9" name="Title 1">
            <a:extLst>
              <a:ext uri="{FF2B5EF4-FFF2-40B4-BE49-F238E27FC236}">
                <a16:creationId xmlns:a16="http://schemas.microsoft.com/office/drawing/2014/main" id="{2EB36475-1F84-4BB8-96CA-CAE99F8A23C9}"/>
              </a:ext>
            </a:extLst>
          </p:cNvPr>
          <p:cNvSpPr txBox="1">
            <a:spLocks/>
          </p:cNvSpPr>
          <p:nvPr userDrawn="1"/>
        </p:nvSpPr>
        <p:spPr>
          <a:xfrm>
            <a:off x="457200" y="3913231"/>
            <a:ext cx="11277599" cy="712379"/>
          </a:xfrm>
          <a:prstGeom prst="rect">
            <a:avLst/>
          </a:prstGeom>
        </p:spPr>
        <p:txBody>
          <a:bodyPr vert="horz" lIns="0" tIns="0" rIns="0" bIns="0" rtlCol="0" anchor="t">
            <a:normAutofit/>
          </a:bodyPr>
          <a:lstStyle>
            <a:lvl1pPr marL="0" indent="0" algn="l" defTabSz="914132" rtl="0" eaLnBrk="1" latinLnBrk="0" hangingPunct="1">
              <a:lnSpc>
                <a:spcPct val="90000"/>
              </a:lnSpc>
              <a:spcBef>
                <a:spcPct val="0"/>
              </a:spcBef>
              <a:buFont typeface="Arial" charset="0"/>
              <a:buNone/>
              <a:defRPr lang="en-US" sz="4400" b="1" i="0" kern="1200" spc="-100" baseline="0">
                <a:solidFill>
                  <a:schemeClr val="tx1"/>
                </a:solidFill>
                <a:latin typeface="+mj-lt"/>
                <a:ea typeface="Segoe UI Semibold" charset="0"/>
                <a:cs typeface="Segoe UI Semibold" charset="0"/>
              </a:defRPr>
            </a:lvl1pPr>
          </a:lstStyle>
          <a:p>
            <a:r>
              <a:rPr lang="en-US" sz="3600" dirty="0">
                <a:latin typeface="Segoe UI" panose="020B0502040204020203" pitchFamily="34" charset="0"/>
                <a:cs typeface="Segoe UI" panose="020B0502040204020203" pitchFamily="34" charset="0"/>
              </a:rPr>
              <a:t>Title</a:t>
            </a:r>
          </a:p>
        </p:txBody>
      </p:sp>
    </p:spTree>
    <p:extLst>
      <p:ext uri="{BB962C8B-B14F-4D97-AF65-F5344CB8AC3E}">
        <p14:creationId xmlns:p14="http://schemas.microsoft.com/office/powerpoint/2010/main" val="23994499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_Left Logo">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5D7C8A6F-7607-45CC-AA94-76E43AEF4F79}"/>
              </a:ext>
            </a:extLst>
          </p:cNvPr>
          <p:cNvSpPr>
            <a:spLocks noGrp="1"/>
          </p:cNvSpPr>
          <p:nvPr>
            <p:ph sz="quarter" idx="10" hasCustomPrompt="1"/>
          </p:nvPr>
        </p:nvSpPr>
        <p:spPr>
          <a:xfrm>
            <a:off x="3551857" y="243082"/>
            <a:ext cx="8422373" cy="6371836"/>
          </a:xfrm>
        </p:spPr>
        <p:txBody>
          <a:bodyPr/>
          <a:lstStyle>
            <a:lvl1pPr>
              <a:defRPr>
                <a:solidFill>
                  <a:srgbClr val="047AD7"/>
                </a:solidFill>
                <a:latin typeface="Segoe UI" panose="020B0502040204020203" pitchFamily="34" charset="0"/>
                <a:cs typeface="Segoe UI" panose="020B0502040204020203" pitchFamily="34" charset="0"/>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it-IT" dirty="0"/>
              <a:t>Click </a:t>
            </a:r>
            <a:r>
              <a:rPr lang="it-IT" dirty="0" err="1"/>
              <a:t>here</a:t>
            </a:r>
            <a:r>
              <a:rPr lang="it-IT" dirty="0"/>
              <a:t> to </a:t>
            </a:r>
            <a:r>
              <a:rPr lang="it-IT" dirty="0" err="1"/>
              <a:t>insert</a:t>
            </a:r>
            <a:r>
              <a:rPr lang="it-IT" dirty="0"/>
              <a:t> </a:t>
            </a:r>
            <a:r>
              <a:rPr lang="it-IT" dirty="0" err="1"/>
              <a:t>your</a:t>
            </a:r>
            <a:r>
              <a:rPr lang="it-IT" dirty="0"/>
              <a:t> </a:t>
            </a:r>
            <a:r>
              <a:rPr lang="it-IT" dirty="0" err="1"/>
              <a:t>content</a:t>
            </a:r>
            <a:endParaRPr lang="en-US" dirty="0"/>
          </a:p>
        </p:txBody>
      </p:sp>
      <p:pic>
        <p:nvPicPr>
          <p:cNvPr id="11" name="Immagine 10">
            <a:extLst>
              <a:ext uri="{FF2B5EF4-FFF2-40B4-BE49-F238E27FC236}">
                <a16:creationId xmlns:a16="http://schemas.microsoft.com/office/drawing/2014/main" id="{47EB2345-55B8-4005-B57A-91CA086784B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7770" y="2031814"/>
            <a:ext cx="2794371" cy="2794371"/>
          </a:xfrm>
          <a:prstGeom prst="rect">
            <a:avLst/>
          </a:prstGeom>
        </p:spPr>
      </p:pic>
    </p:spTree>
    <p:extLst>
      <p:ext uri="{BB962C8B-B14F-4D97-AF65-F5344CB8AC3E}">
        <p14:creationId xmlns:p14="http://schemas.microsoft.com/office/powerpoint/2010/main" val="22294863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pic>
        <p:nvPicPr>
          <p:cNvPr id="15" name="Picture 8">
            <a:extLst>
              <a:ext uri="{FF2B5EF4-FFF2-40B4-BE49-F238E27FC236}">
                <a16:creationId xmlns:a16="http://schemas.microsoft.com/office/drawing/2014/main" id="{4DE96F26-A8D4-4FD4-9A0F-0F6238BBAB0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1702" y="357178"/>
            <a:ext cx="3263044" cy="163152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a:extLst>
              <a:ext uri="{FF2B5EF4-FFF2-40B4-BE49-F238E27FC236}">
                <a16:creationId xmlns:a16="http://schemas.microsoft.com/office/drawing/2014/main" id="{C5D039D5-01FD-4700-94E5-D64D4621C937}"/>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29291" y="2803341"/>
            <a:ext cx="2778100" cy="1389050"/>
          </a:xfrm>
          <a:prstGeom prst="rect">
            <a:avLst/>
          </a:prstGeom>
          <a:solidFill>
            <a:schemeClr val="tx1"/>
          </a:solidFill>
        </p:spPr>
      </p:pic>
      <p:pic>
        <p:nvPicPr>
          <p:cNvPr id="19" name="Immagine 18">
            <a:extLst>
              <a:ext uri="{FF2B5EF4-FFF2-40B4-BE49-F238E27FC236}">
                <a16:creationId xmlns:a16="http://schemas.microsoft.com/office/drawing/2014/main" id="{C2F4277B-493F-4A47-8313-2B54F19D3B9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15780" y="4566205"/>
            <a:ext cx="1915032" cy="957516"/>
          </a:xfrm>
          <a:prstGeom prst="rect">
            <a:avLst/>
          </a:prstGeom>
        </p:spPr>
      </p:pic>
      <p:pic>
        <p:nvPicPr>
          <p:cNvPr id="21" name="Immagine 20">
            <a:extLst>
              <a:ext uri="{FF2B5EF4-FFF2-40B4-BE49-F238E27FC236}">
                <a16:creationId xmlns:a16="http://schemas.microsoft.com/office/drawing/2014/main" id="{E79A9471-02C0-4F3E-A526-4D2EA4CD8351}"/>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28261" y="5313834"/>
            <a:ext cx="1357531" cy="1357531"/>
          </a:xfrm>
          <a:prstGeom prst="rect">
            <a:avLst/>
          </a:prstGeom>
        </p:spPr>
      </p:pic>
      <p:pic>
        <p:nvPicPr>
          <p:cNvPr id="22" name="Immagine 21" descr="Immagine che contiene testo, clipart, grafica vettoriale, segnale&#10;&#10;Descrizione generata automaticamente">
            <a:extLst>
              <a:ext uri="{FF2B5EF4-FFF2-40B4-BE49-F238E27FC236}">
                <a16:creationId xmlns:a16="http://schemas.microsoft.com/office/drawing/2014/main" id="{A33AF0FB-8B22-4189-A998-07B96E561E6F}"/>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2317526" y="5722748"/>
            <a:ext cx="785518" cy="785518"/>
          </a:xfrm>
          <a:prstGeom prst="rect">
            <a:avLst/>
          </a:prstGeom>
        </p:spPr>
      </p:pic>
      <p:pic>
        <p:nvPicPr>
          <p:cNvPr id="23" name="Picture 6">
            <a:extLst>
              <a:ext uri="{FF2B5EF4-FFF2-40B4-BE49-F238E27FC236}">
                <a16:creationId xmlns:a16="http://schemas.microsoft.com/office/drawing/2014/main" id="{8C2797B9-8AA4-4B9D-A4C1-F79DAC36609C}"/>
              </a:ext>
            </a:extLst>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29291" y="1667494"/>
            <a:ext cx="2913002" cy="1456501"/>
          </a:xfrm>
          <a:prstGeom prst="rect">
            <a:avLst/>
          </a:prstGeom>
          <a:solidFill>
            <a:schemeClr val="tx1"/>
          </a:solidFill>
        </p:spPr>
      </p:pic>
      <p:pic>
        <p:nvPicPr>
          <p:cNvPr id="18" name="Picture 15">
            <a:extLst>
              <a:ext uri="{FF2B5EF4-FFF2-40B4-BE49-F238E27FC236}">
                <a16:creationId xmlns:a16="http://schemas.microsoft.com/office/drawing/2014/main" id="{13E5487F-660F-48A8-B837-8556612006C2}"/>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2130812" y="4465490"/>
            <a:ext cx="1158947" cy="1158947"/>
          </a:xfrm>
          <a:prstGeom prst="rect">
            <a:avLst/>
          </a:prstGeom>
        </p:spPr>
      </p:pic>
    </p:spTree>
    <p:extLst>
      <p:ext uri="{BB962C8B-B14F-4D97-AF65-F5344CB8AC3E}">
        <p14:creationId xmlns:p14="http://schemas.microsoft.com/office/powerpoint/2010/main" val="20905073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Sponsor">
    <p:spTree>
      <p:nvGrpSpPr>
        <p:cNvPr id="1" name=""/>
        <p:cNvGrpSpPr/>
        <p:nvPr/>
      </p:nvGrpSpPr>
      <p:grpSpPr>
        <a:xfrm>
          <a:off x="0" y="0"/>
          <a:ext cx="0" cy="0"/>
          <a:chOff x="0" y="0"/>
          <a:chExt cx="0" cy="0"/>
        </a:xfrm>
      </p:grpSpPr>
      <p:pic>
        <p:nvPicPr>
          <p:cNvPr id="1032" name="Picture 8">
            <a:extLst>
              <a:ext uri="{FF2B5EF4-FFF2-40B4-BE49-F238E27FC236}">
                <a16:creationId xmlns:a16="http://schemas.microsoft.com/office/drawing/2014/main" id="{DE5CB44E-3FE1-45BB-8A1A-FC524207C82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19500" y="639775"/>
            <a:ext cx="4953000" cy="24765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13C38D2-3D03-4B08-8208-4BE008904469}"/>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620947" y="2288878"/>
            <a:ext cx="4216900" cy="2108450"/>
          </a:xfrm>
          <a:prstGeom prst="rect">
            <a:avLst/>
          </a:prstGeom>
          <a:solidFill>
            <a:schemeClr val="tx1"/>
          </a:solidFill>
        </p:spPr>
      </p:pic>
      <p:sp>
        <p:nvSpPr>
          <p:cNvPr id="31" name="TextBox 30">
            <a:extLst>
              <a:ext uri="{FF2B5EF4-FFF2-40B4-BE49-F238E27FC236}">
                <a16:creationId xmlns:a16="http://schemas.microsoft.com/office/drawing/2014/main" id="{BDA5AB8B-8B17-45DB-8295-4239B1623191}"/>
              </a:ext>
            </a:extLst>
          </p:cNvPr>
          <p:cNvSpPr txBox="1"/>
          <p:nvPr userDrawn="1"/>
        </p:nvSpPr>
        <p:spPr>
          <a:xfrm>
            <a:off x="0" y="393554"/>
            <a:ext cx="12192000" cy="492443"/>
          </a:xfrm>
          <a:prstGeom prst="rect">
            <a:avLst/>
          </a:prstGeom>
        </p:spPr>
        <p:txBody>
          <a:bodyPr wrap="square" lIns="0" tIns="0" rIns="0" bIns="0" rtlCol="0" anchor="t" anchorCtr="0">
            <a:spAutoFit/>
          </a:bodyPr>
          <a:lstStyle/>
          <a:p>
            <a:pPr algn="ctr"/>
            <a:r>
              <a:rPr lang="en-US" sz="3200" b="1" dirty="0">
                <a:solidFill>
                  <a:srgbClr val="047AD7"/>
                </a:solidFill>
                <a:latin typeface="Arial" panose="020B0604020202020204" pitchFamily="34" charset="0"/>
                <a:cs typeface="Arial" panose="020B0604020202020204" pitchFamily="34" charset="0"/>
              </a:rPr>
              <a:t>Platinum</a:t>
            </a:r>
            <a:r>
              <a:rPr lang="en-US" sz="3200" b="1" dirty="0">
                <a:solidFill>
                  <a:schemeClr val="bg1"/>
                </a:solidFill>
                <a:latin typeface="Arial" panose="020B0604020202020204" pitchFamily="34" charset="0"/>
                <a:cs typeface="Arial" panose="020B0604020202020204" pitchFamily="34" charset="0"/>
              </a:rPr>
              <a:t> </a:t>
            </a:r>
            <a:r>
              <a:rPr lang="en-US" sz="3200" b="1" dirty="0">
                <a:solidFill>
                  <a:srgbClr val="047AD7"/>
                </a:solidFill>
                <a:latin typeface="Arial" panose="020B0604020202020204" pitchFamily="34" charset="0"/>
                <a:cs typeface="Arial" panose="020B0604020202020204" pitchFamily="34" charset="0"/>
              </a:rPr>
              <a:t>Sponsor</a:t>
            </a:r>
          </a:p>
        </p:txBody>
      </p:sp>
      <p:pic>
        <p:nvPicPr>
          <p:cNvPr id="16" name="Picture 15">
            <a:extLst>
              <a:ext uri="{FF2B5EF4-FFF2-40B4-BE49-F238E27FC236}">
                <a16:creationId xmlns:a16="http://schemas.microsoft.com/office/drawing/2014/main" id="{D491E46E-87FA-4EF8-AFDF-877145A820E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289759" y="5152252"/>
            <a:ext cx="1531319" cy="1531319"/>
          </a:xfrm>
          <a:prstGeom prst="rect">
            <a:avLst/>
          </a:prstGeom>
        </p:spPr>
      </p:pic>
      <p:pic>
        <p:nvPicPr>
          <p:cNvPr id="15" name="Immagine 14">
            <a:extLst>
              <a:ext uri="{FF2B5EF4-FFF2-40B4-BE49-F238E27FC236}">
                <a16:creationId xmlns:a16="http://schemas.microsoft.com/office/drawing/2014/main" id="{6C34D139-6742-4E35-BBE5-DC619A8E278D}"/>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81357" y="5170883"/>
            <a:ext cx="2530336" cy="1265168"/>
          </a:xfrm>
          <a:prstGeom prst="rect">
            <a:avLst/>
          </a:prstGeom>
        </p:spPr>
      </p:pic>
      <p:pic>
        <p:nvPicPr>
          <p:cNvPr id="19" name="Immagine 18">
            <a:extLst>
              <a:ext uri="{FF2B5EF4-FFF2-40B4-BE49-F238E27FC236}">
                <a16:creationId xmlns:a16="http://schemas.microsoft.com/office/drawing/2014/main" id="{E716D695-E402-435C-B55F-A1E04EE65F14}"/>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5199145" y="4941961"/>
            <a:ext cx="1793710" cy="1793710"/>
          </a:xfrm>
          <a:prstGeom prst="rect">
            <a:avLst/>
          </a:prstGeom>
        </p:spPr>
      </p:pic>
      <p:sp>
        <p:nvSpPr>
          <p:cNvPr id="39" name="TextBox 38">
            <a:extLst>
              <a:ext uri="{FF2B5EF4-FFF2-40B4-BE49-F238E27FC236}">
                <a16:creationId xmlns:a16="http://schemas.microsoft.com/office/drawing/2014/main" id="{F7286ACB-DCDC-4785-B919-AB6440106A27}"/>
              </a:ext>
            </a:extLst>
          </p:cNvPr>
          <p:cNvSpPr txBox="1"/>
          <p:nvPr userDrawn="1"/>
        </p:nvSpPr>
        <p:spPr>
          <a:xfrm>
            <a:off x="8681493" y="4504275"/>
            <a:ext cx="2255426" cy="492443"/>
          </a:xfrm>
          <a:prstGeom prst="rect">
            <a:avLst/>
          </a:prstGeom>
        </p:spPr>
        <p:txBody>
          <a:bodyPr wrap="none" lIns="0" tIns="0" rIns="0" bIns="0" rtlCol="0" anchor="t" anchorCtr="0">
            <a:spAutoFit/>
          </a:bodyPr>
          <a:lstStyle/>
          <a:p>
            <a:r>
              <a:rPr lang="en-US" sz="3200" b="1" dirty="0">
                <a:solidFill>
                  <a:srgbClr val="047AD7"/>
                </a:solidFill>
                <a:latin typeface="Arial" panose="020B0604020202020204" pitchFamily="34" charset="0"/>
                <a:cs typeface="Arial" panose="020B0604020202020204" pitchFamily="34" charset="0"/>
              </a:rPr>
              <a:t>Community</a:t>
            </a:r>
          </a:p>
        </p:txBody>
      </p:sp>
      <p:pic>
        <p:nvPicPr>
          <p:cNvPr id="43" name="Immagine 42" descr="Immagine che contiene testo, clipart, grafica vettoriale, segnale&#10;&#10;Descrizione generata automaticamente">
            <a:extLst>
              <a:ext uri="{FF2B5EF4-FFF2-40B4-BE49-F238E27FC236}">
                <a16:creationId xmlns:a16="http://schemas.microsoft.com/office/drawing/2014/main" id="{DF5D8FE4-33B7-43E6-B03F-B0D700FDB9D6}"/>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9290253" y="5281256"/>
            <a:ext cx="1037906" cy="1037906"/>
          </a:xfrm>
          <a:prstGeom prst="rect">
            <a:avLst/>
          </a:prstGeom>
        </p:spPr>
      </p:pic>
      <p:pic>
        <p:nvPicPr>
          <p:cNvPr id="24" name="Immagine 23">
            <a:extLst>
              <a:ext uri="{FF2B5EF4-FFF2-40B4-BE49-F238E27FC236}">
                <a16:creationId xmlns:a16="http://schemas.microsoft.com/office/drawing/2014/main" id="{8CDC95D5-0652-4D38-BFAF-704A3AFE1C68}"/>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88242" y="254632"/>
            <a:ext cx="1262730" cy="1262730"/>
          </a:xfrm>
          <a:prstGeom prst="rect">
            <a:avLst/>
          </a:prstGeom>
        </p:spPr>
      </p:pic>
      <p:pic>
        <p:nvPicPr>
          <p:cNvPr id="1030" name="Picture 6">
            <a:extLst>
              <a:ext uri="{FF2B5EF4-FFF2-40B4-BE49-F238E27FC236}">
                <a16:creationId xmlns:a16="http://schemas.microsoft.com/office/drawing/2014/main" id="{740005A4-4372-4178-B8DF-05262202E077}"/>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996396" y="2284706"/>
            <a:ext cx="4421670" cy="2210835"/>
          </a:xfrm>
          <a:prstGeom prst="rect">
            <a:avLst/>
          </a:prstGeom>
          <a:solidFill>
            <a:schemeClr val="tx1"/>
          </a:solidFill>
        </p:spPr>
      </p:pic>
      <p:sp>
        <p:nvSpPr>
          <p:cNvPr id="35" name="TextBox 34">
            <a:extLst>
              <a:ext uri="{FF2B5EF4-FFF2-40B4-BE49-F238E27FC236}">
                <a16:creationId xmlns:a16="http://schemas.microsoft.com/office/drawing/2014/main" id="{41F4DD61-89D8-4C62-89D9-26C850C887A7}"/>
              </a:ext>
            </a:extLst>
          </p:cNvPr>
          <p:cNvSpPr txBox="1"/>
          <p:nvPr userDrawn="1"/>
        </p:nvSpPr>
        <p:spPr>
          <a:xfrm>
            <a:off x="381357" y="4504275"/>
            <a:ext cx="6822482" cy="492443"/>
          </a:xfrm>
          <a:prstGeom prst="rect">
            <a:avLst/>
          </a:prstGeom>
        </p:spPr>
        <p:txBody>
          <a:bodyPr wrap="square" lIns="0" tIns="0" rIns="0" bIns="0" rtlCol="0" anchor="t" anchorCtr="0">
            <a:spAutoFit/>
          </a:bodyPr>
          <a:lstStyle/>
          <a:p>
            <a:pPr algn="ctr"/>
            <a:r>
              <a:rPr lang="en-US" sz="3200" b="1" dirty="0">
                <a:solidFill>
                  <a:srgbClr val="047AD7"/>
                </a:solidFill>
                <a:latin typeface="Arial" panose="020B0604020202020204" pitchFamily="34" charset="0"/>
                <a:cs typeface="Arial" panose="020B0604020202020204" pitchFamily="34" charset="0"/>
              </a:rPr>
              <a:t>Gold</a:t>
            </a:r>
            <a:r>
              <a:rPr lang="en-US" sz="3200" b="1" dirty="0">
                <a:solidFill>
                  <a:schemeClr val="bg1"/>
                </a:solidFill>
                <a:latin typeface="Arial" panose="020B0604020202020204" pitchFamily="34" charset="0"/>
                <a:cs typeface="Arial" panose="020B0604020202020204" pitchFamily="34" charset="0"/>
              </a:rPr>
              <a:t> </a:t>
            </a:r>
            <a:r>
              <a:rPr lang="en-US" sz="3200" b="1" dirty="0">
                <a:solidFill>
                  <a:srgbClr val="047AD7"/>
                </a:solidFill>
                <a:latin typeface="Arial" panose="020B0604020202020204" pitchFamily="34" charset="0"/>
                <a:cs typeface="Arial" panose="020B0604020202020204" pitchFamily="34" charset="0"/>
              </a:rPr>
              <a:t>Sponsor</a:t>
            </a:r>
          </a:p>
        </p:txBody>
      </p:sp>
    </p:spTree>
    <p:extLst>
      <p:ext uri="{BB962C8B-B14F-4D97-AF65-F5344CB8AC3E}">
        <p14:creationId xmlns:p14="http://schemas.microsoft.com/office/powerpoint/2010/main" val="41119414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1_Sponsor">
    <p:spTree>
      <p:nvGrpSpPr>
        <p:cNvPr id="1" name=""/>
        <p:cNvGrpSpPr/>
        <p:nvPr/>
      </p:nvGrpSpPr>
      <p:grpSpPr>
        <a:xfrm>
          <a:off x="0" y="0"/>
          <a:ext cx="0" cy="0"/>
          <a:chOff x="0" y="0"/>
          <a:chExt cx="0" cy="0"/>
        </a:xfrm>
      </p:grpSpPr>
      <p:pic>
        <p:nvPicPr>
          <p:cNvPr id="1032" name="Picture 8">
            <a:extLst>
              <a:ext uri="{FF2B5EF4-FFF2-40B4-BE49-F238E27FC236}">
                <a16:creationId xmlns:a16="http://schemas.microsoft.com/office/drawing/2014/main" id="{DE5CB44E-3FE1-45BB-8A1A-FC524207C82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19500" y="639775"/>
            <a:ext cx="4953000" cy="24765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13C38D2-3D03-4B08-8208-4BE008904469}"/>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620947" y="2288878"/>
            <a:ext cx="4216900" cy="2108450"/>
          </a:xfrm>
          <a:prstGeom prst="rect">
            <a:avLst/>
          </a:prstGeom>
          <a:solidFill>
            <a:schemeClr val="tx1"/>
          </a:solidFill>
        </p:spPr>
      </p:pic>
      <p:sp>
        <p:nvSpPr>
          <p:cNvPr id="31" name="TextBox 30">
            <a:extLst>
              <a:ext uri="{FF2B5EF4-FFF2-40B4-BE49-F238E27FC236}">
                <a16:creationId xmlns:a16="http://schemas.microsoft.com/office/drawing/2014/main" id="{BDA5AB8B-8B17-45DB-8295-4239B1623191}"/>
              </a:ext>
            </a:extLst>
          </p:cNvPr>
          <p:cNvSpPr txBox="1"/>
          <p:nvPr userDrawn="1"/>
        </p:nvSpPr>
        <p:spPr>
          <a:xfrm>
            <a:off x="0" y="393554"/>
            <a:ext cx="12192000" cy="492443"/>
          </a:xfrm>
          <a:prstGeom prst="rect">
            <a:avLst/>
          </a:prstGeom>
        </p:spPr>
        <p:txBody>
          <a:bodyPr wrap="square" lIns="0" tIns="0" rIns="0" bIns="0" rtlCol="0" anchor="t" anchorCtr="0">
            <a:spAutoFit/>
          </a:bodyPr>
          <a:lstStyle/>
          <a:p>
            <a:pPr algn="ctr"/>
            <a:r>
              <a:rPr lang="en-US" sz="3200" b="1" dirty="0">
                <a:solidFill>
                  <a:srgbClr val="047AD7"/>
                </a:solidFill>
                <a:latin typeface="Arial" panose="020B0604020202020204" pitchFamily="34" charset="0"/>
                <a:cs typeface="Arial" panose="020B0604020202020204" pitchFamily="34" charset="0"/>
              </a:rPr>
              <a:t>Platinum</a:t>
            </a:r>
            <a:r>
              <a:rPr lang="en-US" sz="3200" b="1" dirty="0">
                <a:solidFill>
                  <a:schemeClr val="bg1"/>
                </a:solidFill>
                <a:latin typeface="Arial" panose="020B0604020202020204" pitchFamily="34" charset="0"/>
                <a:cs typeface="Arial" panose="020B0604020202020204" pitchFamily="34" charset="0"/>
              </a:rPr>
              <a:t> </a:t>
            </a:r>
            <a:r>
              <a:rPr lang="en-US" sz="3200" b="1" dirty="0">
                <a:solidFill>
                  <a:srgbClr val="047AD7"/>
                </a:solidFill>
                <a:latin typeface="Arial" panose="020B0604020202020204" pitchFamily="34" charset="0"/>
                <a:cs typeface="Arial" panose="020B0604020202020204" pitchFamily="34" charset="0"/>
              </a:rPr>
              <a:t>Sponsor</a:t>
            </a:r>
          </a:p>
        </p:txBody>
      </p:sp>
      <p:pic>
        <p:nvPicPr>
          <p:cNvPr id="16" name="Picture 15">
            <a:extLst>
              <a:ext uri="{FF2B5EF4-FFF2-40B4-BE49-F238E27FC236}">
                <a16:creationId xmlns:a16="http://schemas.microsoft.com/office/drawing/2014/main" id="{D491E46E-87FA-4EF8-AFDF-877145A820E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289759" y="5152252"/>
            <a:ext cx="1531319" cy="1531319"/>
          </a:xfrm>
          <a:prstGeom prst="rect">
            <a:avLst/>
          </a:prstGeom>
        </p:spPr>
      </p:pic>
      <p:pic>
        <p:nvPicPr>
          <p:cNvPr id="15" name="Immagine 14">
            <a:extLst>
              <a:ext uri="{FF2B5EF4-FFF2-40B4-BE49-F238E27FC236}">
                <a16:creationId xmlns:a16="http://schemas.microsoft.com/office/drawing/2014/main" id="{6C34D139-6742-4E35-BBE5-DC619A8E278D}"/>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81357" y="5170883"/>
            <a:ext cx="2530336" cy="1265168"/>
          </a:xfrm>
          <a:prstGeom prst="rect">
            <a:avLst/>
          </a:prstGeom>
        </p:spPr>
      </p:pic>
      <p:pic>
        <p:nvPicPr>
          <p:cNvPr id="19" name="Immagine 18">
            <a:extLst>
              <a:ext uri="{FF2B5EF4-FFF2-40B4-BE49-F238E27FC236}">
                <a16:creationId xmlns:a16="http://schemas.microsoft.com/office/drawing/2014/main" id="{E716D695-E402-435C-B55F-A1E04EE65F14}"/>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5199145" y="4941961"/>
            <a:ext cx="1793710" cy="1793710"/>
          </a:xfrm>
          <a:prstGeom prst="rect">
            <a:avLst/>
          </a:prstGeom>
        </p:spPr>
      </p:pic>
      <p:sp>
        <p:nvSpPr>
          <p:cNvPr id="39" name="TextBox 38">
            <a:extLst>
              <a:ext uri="{FF2B5EF4-FFF2-40B4-BE49-F238E27FC236}">
                <a16:creationId xmlns:a16="http://schemas.microsoft.com/office/drawing/2014/main" id="{F7286ACB-DCDC-4785-B919-AB6440106A27}"/>
              </a:ext>
            </a:extLst>
          </p:cNvPr>
          <p:cNvSpPr txBox="1"/>
          <p:nvPr userDrawn="1"/>
        </p:nvSpPr>
        <p:spPr>
          <a:xfrm>
            <a:off x="8681493" y="4504275"/>
            <a:ext cx="2255426" cy="492443"/>
          </a:xfrm>
          <a:prstGeom prst="rect">
            <a:avLst/>
          </a:prstGeom>
        </p:spPr>
        <p:txBody>
          <a:bodyPr wrap="none" lIns="0" tIns="0" rIns="0" bIns="0" rtlCol="0" anchor="t" anchorCtr="0">
            <a:spAutoFit/>
          </a:bodyPr>
          <a:lstStyle/>
          <a:p>
            <a:r>
              <a:rPr lang="en-US" sz="3200" b="1" dirty="0">
                <a:solidFill>
                  <a:srgbClr val="047AD7"/>
                </a:solidFill>
                <a:latin typeface="Arial" panose="020B0604020202020204" pitchFamily="34" charset="0"/>
                <a:cs typeface="Arial" panose="020B0604020202020204" pitchFamily="34" charset="0"/>
              </a:rPr>
              <a:t>Community</a:t>
            </a:r>
          </a:p>
        </p:txBody>
      </p:sp>
      <p:pic>
        <p:nvPicPr>
          <p:cNvPr id="43" name="Immagine 42" descr="Immagine che contiene testo, clipart, grafica vettoriale, segnale&#10;&#10;Descrizione generata automaticamente">
            <a:extLst>
              <a:ext uri="{FF2B5EF4-FFF2-40B4-BE49-F238E27FC236}">
                <a16:creationId xmlns:a16="http://schemas.microsoft.com/office/drawing/2014/main" id="{DF5D8FE4-33B7-43E6-B03F-B0D700FDB9D6}"/>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9290253" y="5281256"/>
            <a:ext cx="1037906" cy="1037906"/>
          </a:xfrm>
          <a:prstGeom prst="rect">
            <a:avLst/>
          </a:prstGeom>
        </p:spPr>
      </p:pic>
      <p:pic>
        <p:nvPicPr>
          <p:cNvPr id="1030" name="Picture 6">
            <a:extLst>
              <a:ext uri="{FF2B5EF4-FFF2-40B4-BE49-F238E27FC236}">
                <a16:creationId xmlns:a16="http://schemas.microsoft.com/office/drawing/2014/main" id="{740005A4-4372-4178-B8DF-05262202E077}"/>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96396" y="2284706"/>
            <a:ext cx="4421670" cy="2210835"/>
          </a:xfrm>
          <a:prstGeom prst="rect">
            <a:avLst/>
          </a:prstGeom>
          <a:solidFill>
            <a:schemeClr val="tx1"/>
          </a:solidFill>
        </p:spPr>
      </p:pic>
      <p:sp>
        <p:nvSpPr>
          <p:cNvPr id="35" name="TextBox 34">
            <a:extLst>
              <a:ext uri="{FF2B5EF4-FFF2-40B4-BE49-F238E27FC236}">
                <a16:creationId xmlns:a16="http://schemas.microsoft.com/office/drawing/2014/main" id="{41F4DD61-89D8-4C62-89D9-26C850C887A7}"/>
              </a:ext>
            </a:extLst>
          </p:cNvPr>
          <p:cNvSpPr txBox="1"/>
          <p:nvPr userDrawn="1"/>
        </p:nvSpPr>
        <p:spPr>
          <a:xfrm>
            <a:off x="381357" y="4504275"/>
            <a:ext cx="6822482" cy="492443"/>
          </a:xfrm>
          <a:prstGeom prst="rect">
            <a:avLst/>
          </a:prstGeom>
        </p:spPr>
        <p:txBody>
          <a:bodyPr wrap="square" lIns="0" tIns="0" rIns="0" bIns="0" rtlCol="0" anchor="t" anchorCtr="0">
            <a:spAutoFit/>
          </a:bodyPr>
          <a:lstStyle/>
          <a:p>
            <a:pPr algn="ctr"/>
            <a:r>
              <a:rPr lang="en-US" sz="3200" b="1" dirty="0">
                <a:solidFill>
                  <a:srgbClr val="047AD7"/>
                </a:solidFill>
                <a:latin typeface="Arial" panose="020B0604020202020204" pitchFamily="34" charset="0"/>
                <a:cs typeface="Arial" panose="020B0604020202020204" pitchFamily="34" charset="0"/>
              </a:rPr>
              <a:t>Gold</a:t>
            </a:r>
            <a:r>
              <a:rPr lang="en-US" sz="3200" b="1" dirty="0">
                <a:solidFill>
                  <a:schemeClr val="bg1"/>
                </a:solidFill>
                <a:latin typeface="Arial" panose="020B0604020202020204" pitchFamily="34" charset="0"/>
                <a:cs typeface="Arial" panose="020B0604020202020204" pitchFamily="34" charset="0"/>
              </a:rPr>
              <a:t> </a:t>
            </a:r>
            <a:r>
              <a:rPr lang="en-US" sz="3200" b="1" dirty="0">
                <a:solidFill>
                  <a:srgbClr val="047AD7"/>
                </a:solidFill>
                <a:latin typeface="Arial" panose="020B0604020202020204" pitchFamily="34" charset="0"/>
                <a:cs typeface="Arial" panose="020B0604020202020204" pitchFamily="34" charset="0"/>
              </a:rPr>
              <a:t>Sponsor</a:t>
            </a:r>
          </a:p>
        </p:txBody>
      </p:sp>
    </p:spTree>
    <p:extLst>
      <p:ext uri="{BB962C8B-B14F-4D97-AF65-F5344CB8AC3E}">
        <p14:creationId xmlns:p14="http://schemas.microsoft.com/office/powerpoint/2010/main" val="152222478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4765249"/>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3300976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0304849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8488259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Title (Clean)">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33975D48-1F67-4551-8AA2-C793EAFC757F}"/>
              </a:ext>
            </a:extLst>
          </p:cNvPr>
          <p:cNvSpPr/>
          <p:nvPr userDrawn="1"/>
        </p:nvSpPr>
        <p:spPr>
          <a:xfrm>
            <a:off x="0" y="5112367"/>
            <a:ext cx="12192000" cy="1364917"/>
          </a:xfrm>
          <a:prstGeom prst="rect">
            <a:avLst/>
          </a:prstGeom>
          <a:solidFill>
            <a:srgbClr val="B4009E">
              <a:alpha val="8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6" name="Title 13"/>
          <p:cNvSpPr>
            <a:spLocks noGrp="1"/>
          </p:cNvSpPr>
          <p:nvPr>
            <p:ph type="title" hasCustomPrompt="1"/>
          </p:nvPr>
        </p:nvSpPr>
        <p:spPr>
          <a:xfrm>
            <a:off x="457200" y="2597647"/>
            <a:ext cx="10553700" cy="1402854"/>
          </a:xfrm>
          <a:prstGeom prst="rect">
            <a:avLst/>
          </a:prstGeom>
        </p:spPr>
        <p:txBody>
          <a:bodyPr lIns="0" anchor="b">
            <a:noAutofit/>
          </a:bodyPr>
          <a:lstStyle>
            <a:lvl1pPr>
              <a:defRPr sz="8000" b="1" i="0" baseline="0">
                <a:solidFill>
                  <a:srgbClr val="047AD7"/>
                </a:solidFill>
                <a:latin typeface="Segoe UI" panose="020B0502040204020203" pitchFamily="34" charset="0"/>
                <a:ea typeface="Segoe UI" panose="020B0502040204020203" pitchFamily="34" charset="0"/>
                <a:cs typeface="Segoe UI" panose="020B0502040204020203" pitchFamily="34" charset="0"/>
              </a:defRPr>
            </a:lvl1pPr>
          </a:lstStyle>
          <a:p>
            <a:r>
              <a:rPr lang="en-US" dirty="0"/>
              <a:t>Title</a:t>
            </a:r>
          </a:p>
        </p:txBody>
      </p:sp>
      <p:sp>
        <p:nvSpPr>
          <p:cNvPr id="24" name="Text Placeholder 2"/>
          <p:cNvSpPr>
            <a:spLocks noGrp="1"/>
          </p:cNvSpPr>
          <p:nvPr>
            <p:ph type="body" sz="quarter" idx="25" hasCustomPrompt="1"/>
          </p:nvPr>
        </p:nvSpPr>
        <p:spPr>
          <a:xfrm>
            <a:off x="457199" y="5372664"/>
            <a:ext cx="10553699" cy="422162"/>
          </a:xfrm>
          <a:prstGeom prst="rect">
            <a:avLst/>
          </a:prstGeom>
        </p:spPr>
        <p:txBody>
          <a:bodyPr/>
          <a:lstStyle>
            <a:lvl1pPr>
              <a:defRPr sz="2000" b="1" i="0">
                <a:solidFill>
                  <a:schemeClr val="tx1"/>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US" dirty="0"/>
              <a:t>Speaker</a:t>
            </a:r>
          </a:p>
        </p:txBody>
      </p:sp>
      <p:sp>
        <p:nvSpPr>
          <p:cNvPr id="25" name="Text Placeholder 2"/>
          <p:cNvSpPr>
            <a:spLocks noGrp="1"/>
          </p:cNvSpPr>
          <p:nvPr>
            <p:ph type="body" sz="quarter" idx="26" hasCustomPrompt="1"/>
          </p:nvPr>
        </p:nvSpPr>
        <p:spPr>
          <a:xfrm>
            <a:off x="457200" y="5854319"/>
            <a:ext cx="10553698" cy="318060"/>
          </a:xfrm>
          <a:prstGeom prst="rect">
            <a:avLst/>
          </a:prstGeom>
        </p:spPr>
        <p:txBody>
          <a:bodyPr anchor="b"/>
          <a:lstStyle>
            <a:lvl1pPr>
              <a:defRPr sz="2000" b="0" i="0">
                <a:solidFill>
                  <a:schemeClr val="tx1"/>
                </a:solidFill>
                <a:latin typeface="Segoe UI" charset="0"/>
                <a:ea typeface="Segoe UI" charset="0"/>
                <a:cs typeface="Segoe UI" charset="0"/>
              </a:defRPr>
            </a:lvl1pPr>
          </a:lstStyle>
          <a:p>
            <a:pPr lvl="0"/>
            <a:r>
              <a:rPr lang="en-US" dirty="0"/>
              <a:t>Speaker title</a:t>
            </a:r>
          </a:p>
        </p:txBody>
      </p:sp>
      <p:sp>
        <p:nvSpPr>
          <p:cNvPr id="17" name="Shape 78">
            <a:extLst>
              <a:ext uri="{FF2B5EF4-FFF2-40B4-BE49-F238E27FC236}">
                <a16:creationId xmlns:a16="http://schemas.microsoft.com/office/drawing/2014/main" id="{5B62705F-AD52-EB48-85F8-19E8F8A3F041}"/>
              </a:ext>
            </a:extLst>
          </p:cNvPr>
          <p:cNvSpPr txBox="1">
            <a:spLocks noGrp="1"/>
          </p:cNvSpPr>
          <p:nvPr>
            <p:ph type="body" idx="7" hasCustomPrompt="1"/>
          </p:nvPr>
        </p:nvSpPr>
        <p:spPr>
          <a:xfrm>
            <a:off x="457200" y="4000501"/>
            <a:ext cx="10553700" cy="679384"/>
          </a:xfrm>
          <a:prstGeom prst="rect">
            <a:avLst/>
          </a:prstGeom>
        </p:spPr>
        <p:txBody>
          <a:bodyPr vert="horz" lIns="0" tIns="91440" rIns="0" bIns="0" rtlCol="0" anchor="t" anchorCtr="0">
            <a:noAutofit/>
          </a:bodyPr>
          <a:lstStyle>
            <a:lvl1pPr marL="457114" indent="-457114">
              <a:buFont typeface="+mj-lt"/>
              <a:buNone/>
              <a:tabLst>
                <a:tab pos="1828800" algn="l"/>
              </a:tabLst>
              <a:defRPr sz="3200" b="1" i="0" dirty="0">
                <a:solidFill>
                  <a:schemeClr val="tx1"/>
                </a:solidFill>
                <a:latin typeface="Segoe UI Semibold" charset="0"/>
                <a:ea typeface="Segoe UI Semibold" charset="0"/>
                <a:cs typeface="Segoe UI Semibold" charset="0"/>
              </a:defRPr>
            </a:lvl1pPr>
          </a:lstStyle>
          <a:p>
            <a:pPr marL="0" lvl="0" indent="0"/>
            <a:r>
              <a:rPr lang="en-US" dirty="0"/>
              <a:t>Sub Title</a:t>
            </a:r>
          </a:p>
        </p:txBody>
      </p:sp>
      <p:pic>
        <p:nvPicPr>
          <p:cNvPr id="7" name="Immagine 6">
            <a:extLst>
              <a:ext uri="{FF2B5EF4-FFF2-40B4-BE49-F238E27FC236}">
                <a16:creationId xmlns:a16="http://schemas.microsoft.com/office/drawing/2014/main" id="{D5F64F93-6F75-4CBE-AC1E-100205D8B40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199" y="361685"/>
            <a:ext cx="1402977" cy="1402977"/>
          </a:xfrm>
          <a:prstGeom prst="rect">
            <a:avLst/>
          </a:prstGeom>
        </p:spPr>
      </p:pic>
    </p:spTree>
    <p:extLst>
      <p:ext uri="{BB962C8B-B14F-4D97-AF65-F5344CB8AC3E}">
        <p14:creationId xmlns:p14="http://schemas.microsoft.com/office/powerpoint/2010/main" val="3627675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22129637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3_Title (Clean)">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33975D48-1F67-4551-8AA2-C793EAFC757F}"/>
              </a:ext>
            </a:extLst>
          </p:cNvPr>
          <p:cNvSpPr/>
          <p:nvPr userDrawn="1"/>
        </p:nvSpPr>
        <p:spPr>
          <a:xfrm>
            <a:off x="0" y="5112367"/>
            <a:ext cx="12192000" cy="1364917"/>
          </a:xfrm>
          <a:prstGeom prst="rect">
            <a:avLst/>
          </a:prstGeom>
          <a:solidFill>
            <a:srgbClr val="0359A0">
              <a:alpha val="8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6" name="Title 13"/>
          <p:cNvSpPr>
            <a:spLocks noGrp="1"/>
          </p:cNvSpPr>
          <p:nvPr>
            <p:ph type="title" hasCustomPrompt="1"/>
          </p:nvPr>
        </p:nvSpPr>
        <p:spPr>
          <a:xfrm>
            <a:off x="457200" y="2597647"/>
            <a:ext cx="10553700" cy="1402854"/>
          </a:xfrm>
          <a:prstGeom prst="rect">
            <a:avLst/>
          </a:prstGeom>
        </p:spPr>
        <p:txBody>
          <a:bodyPr lIns="0" anchor="b">
            <a:noAutofit/>
          </a:bodyPr>
          <a:lstStyle>
            <a:lvl1pPr>
              <a:defRPr sz="8000" b="1" i="0" baseline="0">
                <a:solidFill>
                  <a:srgbClr val="047AD7"/>
                </a:solidFill>
                <a:latin typeface="Segoe UI" panose="020B0502040204020203" pitchFamily="34" charset="0"/>
                <a:ea typeface="Segoe UI" panose="020B0502040204020203" pitchFamily="34" charset="0"/>
                <a:cs typeface="Segoe UI" panose="020B0502040204020203" pitchFamily="34" charset="0"/>
              </a:defRPr>
            </a:lvl1pPr>
          </a:lstStyle>
          <a:p>
            <a:r>
              <a:rPr lang="en-US" dirty="0"/>
              <a:t>Title</a:t>
            </a:r>
          </a:p>
        </p:txBody>
      </p:sp>
      <p:sp>
        <p:nvSpPr>
          <p:cNvPr id="24" name="Text Placeholder 2"/>
          <p:cNvSpPr>
            <a:spLocks noGrp="1"/>
          </p:cNvSpPr>
          <p:nvPr>
            <p:ph type="body" sz="quarter" idx="25" hasCustomPrompt="1"/>
          </p:nvPr>
        </p:nvSpPr>
        <p:spPr>
          <a:xfrm>
            <a:off x="457199" y="5372664"/>
            <a:ext cx="10553699" cy="422162"/>
          </a:xfrm>
          <a:prstGeom prst="rect">
            <a:avLst/>
          </a:prstGeom>
        </p:spPr>
        <p:txBody>
          <a:bodyPr/>
          <a:lstStyle>
            <a:lvl1pPr>
              <a:defRPr sz="2000" b="1" i="0">
                <a:solidFill>
                  <a:schemeClr val="tx1"/>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US" dirty="0"/>
              <a:t>Speaker</a:t>
            </a:r>
          </a:p>
        </p:txBody>
      </p:sp>
      <p:sp>
        <p:nvSpPr>
          <p:cNvPr id="25" name="Text Placeholder 2"/>
          <p:cNvSpPr>
            <a:spLocks noGrp="1"/>
          </p:cNvSpPr>
          <p:nvPr>
            <p:ph type="body" sz="quarter" idx="26" hasCustomPrompt="1"/>
          </p:nvPr>
        </p:nvSpPr>
        <p:spPr>
          <a:xfrm>
            <a:off x="457200" y="5854319"/>
            <a:ext cx="10553698" cy="318060"/>
          </a:xfrm>
          <a:prstGeom prst="rect">
            <a:avLst/>
          </a:prstGeom>
        </p:spPr>
        <p:txBody>
          <a:bodyPr anchor="b"/>
          <a:lstStyle>
            <a:lvl1pPr>
              <a:defRPr sz="2000" b="0" i="0">
                <a:solidFill>
                  <a:schemeClr val="tx1"/>
                </a:solidFill>
                <a:latin typeface="Segoe UI" charset="0"/>
                <a:ea typeface="Segoe UI" charset="0"/>
                <a:cs typeface="Segoe UI" charset="0"/>
              </a:defRPr>
            </a:lvl1pPr>
          </a:lstStyle>
          <a:p>
            <a:pPr lvl="0"/>
            <a:r>
              <a:rPr lang="en-US" dirty="0"/>
              <a:t>Speaker title</a:t>
            </a:r>
          </a:p>
        </p:txBody>
      </p:sp>
      <p:sp>
        <p:nvSpPr>
          <p:cNvPr id="17" name="Shape 78">
            <a:extLst>
              <a:ext uri="{FF2B5EF4-FFF2-40B4-BE49-F238E27FC236}">
                <a16:creationId xmlns:a16="http://schemas.microsoft.com/office/drawing/2014/main" id="{5B62705F-AD52-EB48-85F8-19E8F8A3F041}"/>
              </a:ext>
            </a:extLst>
          </p:cNvPr>
          <p:cNvSpPr txBox="1">
            <a:spLocks noGrp="1"/>
          </p:cNvSpPr>
          <p:nvPr>
            <p:ph type="body" idx="7" hasCustomPrompt="1"/>
          </p:nvPr>
        </p:nvSpPr>
        <p:spPr>
          <a:xfrm>
            <a:off x="457200" y="4000501"/>
            <a:ext cx="10553700" cy="679384"/>
          </a:xfrm>
          <a:prstGeom prst="rect">
            <a:avLst/>
          </a:prstGeom>
        </p:spPr>
        <p:txBody>
          <a:bodyPr vert="horz" lIns="0" tIns="91440" rIns="0" bIns="0" rtlCol="0" anchor="t" anchorCtr="0">
            <a:noAutofit/>
          </a:bodyPr>
          <a:lstStyle>
            <a:lvl1pPr marL="457114" indent="-457114">
              <a:buFont typeface="+mj-lt"/>
              <a:buNone/>
              <a:tabLst>
                <a:tab pos="1828800" algn="l"/>
              </a:tabLst>
              <a:defRPr sz="3200" b="1" i="0" dirty="0">
                <a:solidFill>
                  <a:schemeClr val="tx1"/>
                </a:solidFill>
                <a:latin typeface="Segoe UI Semibold" charset="0"/>
                <a:ea typeface="Segoe UI Semibold" charset="0"/>
                <a:cs typeface="Segoe UI Semibold" charset="0"/>
              </a:defRPr>
            </a:lvl1pPr>
          </a:lstStyle>
          <a:p>
            <a:pPr marL="0" lvl="0" indent="0"/>
            <a:r>
              <a:rPr lang="en-US" dirty="0"/>
              <a:t>Sub Title</a:t>
            </a:r>
          </a:p>
        </p:txBody>
      </p:sp>
      <p:pic>
        <p:nvPicPr>
          <p:cNvPr id="7" name="Immagine 6">
            <a:extLst>
              <a:ext uri="{FF2B5EF4-FFF2-40B4-BE49-F238E27FC236}">
                <a16:creationId xmlns:a16="http://schemas.microsoft.com/office/drawing/2014/main" id="{D5F64F93-6F75-4CBE-AC1E-100205D8B40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199" y="361685"/>
            <a:ext cx="1402977" cy="1402977"/>
          </a:xfrm>
          <a:prstGeom prst="rect">
            <a:avLst/>
          </a:prstGeom>
        </p:spPr>
      </p:pic>
    </p:spTree>
    <p:extLst>
      <p:ext uri="{BB962C8B-B14F-4D97-AF65-F5344CB8AC3E}">
        <p14:creationId xmlns:p14="http://schemas.microsoft.com/office/powerpoint/2010/main" val="2240183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4_Title (Clean)">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33975D48-1F67-4551-8AA2-C793EAFC757F}"/>
              </a:ext>
            </a:extLst>
          </p:cNvPr>
          <p:cNvSpPr/>
          <p:nvPr userDrawn="1"/>
        </p:nvSpPr>
        <p:spPr>
          <a:xfrm>
            <a:off x="0" y="5112367"/>
            <a:ext cx="12192000" cy="1364917"/>
          </a:xfrm>
          <a:prstGeom prst="rect">
            <a:avLst/>
          </a:prstGeom>
          <a:solidFill>
            <a:srgbClr val="002060">
              <a:alpha val="8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6" name="Title 13"/>
          <p:cNvSpPr>
            <a:spLocks noGrp="1"/>
          </p:cNvSpPr>
          <p:nvPr>
            <p:ph type="title" hasCustomPrompt="1"/>
          </p:nvPr>
        </p:nvSpPr>
        <p:spPr>
          <a:xfrm>
            <a:off x="457200" y="2597647"/>
            <a:ext cx="10553700" cy="1402854"/>
          </a:xfrm>
          <a:prstGeom prst="rect">
            <a:avLst/>
          </a:prstGeom>
        </p:spPr>
        <p:txBody>
          <a:bodyPr lIns="0" anchor="b">
            <a:noAutofit/>
          </a:bodyPr>
          <a:lstStyle>
            <a:lvl1pPr>
              <a:defRPr sz="8000" b="1" i="0" baseline="0">
                <a:solidFill>
                  <a:srgbClr val="047AD7"/>
                </a:solidFill>
                <a:latin typeface="Segoe UI" panose="020B0502040204020203" pitchFamily="34" charset="0"/>
                <a:ea typeface="Segoe UI" panose="020B0502040204020203" pitchFamily="34" charset="0"/>
                <a:cs typeface="Segoe UI" panose="020B0502040204020203" pitchFamily="34" charset="0"/>
              </a:defRPr>
            </a:lvl1pPr>
          </a:lstStyle>
          <a:p>
            <a:r>
              <a:rPr lang="en-US" dirty="0"/>
              <a:t>Title</a:t>
            </a:r>
          </a:p>
        </p:txBody>
      </p:sp>
      <p:sp>
        <p:nvSpPr>
          <p:cNvPr id="24" name="Text Placeholder 2"/>
          <p:cNvSpPr>
            <a:spLocks noGrp="1"/>
          </p:cNvSpPr>
          <p:nvPr>
            <p:ph type="body" sz="quarter" idx="25" hasCustomPrompt="1"/>
          </p:nvPr>
        </p:nvSpPr>
        <p:spPr>
          <a:xfrm>
            <a:off x="457199" y="5372664"/>
            <a:ext cx="10553699" cy="422162"/>
          </a:xfrm>
          <a:prstGeom prst="rect">
            <a:avLst/>
          </a:prstGeom>
        </p:spPr>
        <p:txBody>
          <a:bodyPr/>
          <a:lstStyle>
            <a:lvl1pPr>
              <a:defRPr sz="2000" b="1" i="0">
                <a:solidFill>
                  <a:schemeClr val="tx1"/>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US" dirty="0"/>
              <a:t>Speaker</a:t>
            </a:r>
          </a:p>
        </p:txBody>
      </p:sp>
      <p:sp>
        <p:nvSpPr>
          <p:cNvPr id="25" name="Text Placeholder 2"/>
          <p:cNvSpPr>
            <a:spLocks noGrp="1"/>
          </p:cNvSpPr>
          <p:nvPr>
            <p:ph type="body" sz="quarter" idx="26" hasCustomPrompt="1"/>
          </p:nvPr>
        </p:nvSpPr>
        <p:spPr>
          <a:xfrm>
            <a:off x="457200" y="5854319"/>
            <a:ext cx="10553698" cy="318060"/>
          </a:xfrm>
          <a:prstGeom prst="rect">
            <a:avLst/>
          </a:prstGeom>
        </p:spPr>
        <p:txBody>
          <a:bodyPr anchor="b"/>
          <a:lstStyle>
            <a:lvl1pPr>
              <a:defRPr sz="2000" b="0" i="0">
                <a:solidFill>
                  <a:schemeClr val="tx1"/>
                </a:solidFill>
                <a:latin typeface="Segoe UI" charset="0"/>
                <a:ea typeface="Segoe UI" charset="0"/>
                <a:cs typeface="Segoe UI" charset="0"/>
              </a:defRPr>
            </a:lvl1pPr>
          </a:lstStyle>
          <a:p>
            <a:pPr lvl="0"/>
            <a:r>
              <a:rPr lang="en-US" dirty="0"/>
              <a:t>Speaker title</a:t>
            </a:r>
          </a:p>
        </p:txBody>
      </p:sp>
      <p:sp>
        <p:nvSpPr>
          <p:cNvPr id="17" name="Shape 78">
            <a:extLst>
              <a:ext uri="{FF2B5EF4-FFF2-40B4-BE49-F238E27FC236}">
                <a16:creationId xmlns:a16="http://schemas.microsoft.com/office/drawing/2014/main" id="{5B62705F-AD52-EB48-85F8-19E8F8A3F041}"/>
              </a:ext>
            </a:extLst>
          </p:cNvPr>
          <p:cNvSpPr txBox="1">
            <a:spLocks noGrp="1"/>
          </p:cNvSpPr>
          <p:nvPr>
            <p:ph type="body" idx="7" hasCustomPrompt="1"/>
          </p:nvPr>
        </p:nvSpPr>
        <p:spPr>
          <a:xfrm>
            <a:off x="457200" y="4000501"/>
            <a:ext cx="10553700" cy="679384"/>
          </a:xfrm>
          <a:prstGeom prst="rect">
            <a:avLst/>
          </a:prstGeom>
        </p:spPr>
        <p:txBody>
          <a:bodyPr vert="horz" lIns="0" tIns="91440" rIns="0" bIns="0" rtlCol="0" anchor="t" anchorCtr="0">
            <a:noAutofit/>
          </a:bodyPr>
          <a:lstStyle>
            <a:lvl1pPr marL="457114" indent="-457114">
              <a:buFont typeface="+mj-lt"/>
              <a:buNone/>
              <a:tabLst>
                <a:tab pos="1828800" algn="l"/>
              </a:tabLst>
              <a:defRPr sz="3200" b="1" i="0" dirty="0">
                <a:solidFill>
                  <a:schemeClr val="tx1"/>
                </a:solidFill>
                <a:latin typeface="Segoe UI Semibold" charset="0"/>
                <a:ea typeface="Segoe UI Semibold" charset="0"/>
                <a:cs typeface="Segoe UI Semibold" charset="0"/>
              </a:defRPr>
            </a:lvl1pPr>
          </a:lstStyle>
          <a:p>
            <a:pPr marL="0" lvl="0" indent="0"/>
            <a:r>
              <a:rPr lang="en-US" dirty="0"/>
              <a:t>Sub Title</a:t>
            </a:r>
          </a:p>
        </p:txBody>
      </p:sp>
      <p:pic>
        <p:nvPicPr>
          <p:cNvPr id="7" name="Immagine 6">
            <a:extLst>
              <a:ext uri="{FF2B5EF4-FFF2-40B4-BE49-F238E27FC236}">
                <a16:creationId xmlns:a16="http://schemas.microsoft.com/office/drawing/2014/main" id="{D5F64F93-6F75-4CBE-AC1E-100205D8B40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199" y="361685"/>
            <a:ext cx="1402977" cy="1402977"/>
          </a:xfrm>
          <a:prstGeom prst="rect">
            <a:avLst/>
          </a:prstGeom>
        </p:spPr>
      </p:pic>
    </p:spTree>
    <p:extLst>
      <p:ext uri="{BB962C8B-B14F-4D97-AF65-F5344CB8AC3E}">
        <p14:creationId xmlns:p14="http://schemas.microsoft.com/office/powerpoint/2010/main" val="227749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lide Template 1">
    <p:spTree>
      <p:nvGrpSpPr>
        <p:cNvPr id="1" name=""/>
        <p:cNvGrpSpPr/>
        <p:nvPr/>
      </p:nvGrpSpPr>
      <p:grpSpPr>
        <a:xfrm>
          <a:off x="0" y="0"/>
          <a:ext cx="0" cy="0"/>
          <a:chOff x="0" y="0"/>
          <a:chExt cx="0" cy="0"/>
        </a:xfrm>
      </p:grpSpPr>
      <p:sp>
        <p:nvSpPr>
          <p:cNvPr id="31" name="Title 13">
            <a:extLst>
              <a:ext uri="{FF2B5EF4-FFF2-40B4-BE49-F238E27FC236}">
                <a16:creationId xmlns:a16="http://schemas.microsoft.com/office/drawing/2014/main" id="{5136C463-1C86-4F37-956B-B08F161916E0}"/>
              </a:ext>
            </a:extLst>
          </p:cNvPr>
          <p:cNvSpPr>
            <a:spLocks noGrp="1"/>
          </p:cNvSpPr>
          <p:nvPr>
            <p:ph type="title" hasCustomPrompt="1"/>
          </p:nvPr>
        </p:nvSpPr>
        <p:spPr>
          <a:xfrm>
            <a:off x="2913529" y="344973"/>
            <a:ext cx="8457221" cy="1023747"/>
          </a:xfrm>
          <a:prstGeom prst="rect">
            <a:avLst/>
          </a:prstGeom>
        </p:spPr>
        <p:txBody>
          <a:bodyPr lIns="0" anchor="ctr">
            <a:noAutofit/>
          </a:bodyPr>
          <a:lstStyle>
            <a:lvl1pPr>
              <a:defRPr sz="4400" b="1" i="0" baseline="0">
                <a:solidFill>
                  <a:srgbClr val="047AD7"/>
                </a:solidFill>
                <a:latin typeface="Segoe UI" panose="020B0502040204020203" pitchFamily="34" charset="0"/>
                <a:ea typeface="Segoe UI Black" panose="020B0A02040204020203" pitchFamily="34" charset="0"/>
                <a:cs typeface="Segoe UI" panose="020B0502040204020203" pitchFamily="34" charset="0"/>
              </a:defRPr>
            </a:lvl1pPr>
          </a:lstStyle>
          <a:p>
            <a:r>
              <a:rPr lang="en-US" dirty="0"/>
              <a:t>Title</a:t>
            </a:r>
          </a:p>
        </p:txBody>
      </p:sp>
      <p:sp>
        <p:nvSpPr>
          <p:cNvPr id="34" name="Shape 78">
            <a:extLst>
              <a:ext uri="{FF2B5EF4-FFF2-40B4-BE49-F238E27FC236}">
                <a16:creationId xmlns:a16="http://schemas.microsoft.com/office/drawing/2014/main" id="{79E7BC5F-EB43-4E29-8E50-3226810A1997}"/>
              </a:ext>
            </a:extLst>
          </p:cNvPr>
          <p:cNvSpPr txBox="1">
            <a:spLocks noGrp="1"/>
          </p:cNvSpPr>
          <p:nvPr>
            <p:ph type="body" idx="7" hasCustomPrompt="1"/>
          </p:nvPr>
        </p:nvSpPr>
        <p:spPr>
          <a:xfrm>
            <a:off x="817050" y="1730189"/>
            <a:ext cx="10553700" cy="4536141"/>
          </a:xfrm>
          <a:prstGeom prst="rect">
            <a:avLst/>
          </a:prstGeom>
        </p:spPr>
        <p:txBody>
          <a:bodyPr vert="horz" lIns="0" tIns="91440" rIns="0" bIns="0" rtlCol="0" anchor="t" anchorCtr="0">
            <a:noAutofit/>
          </a:bodyPr>
          <a:lstStyle>
            <a:lvl1pPr marL="457114" indent="-457114">
              <a:buFont typeface="+mj-lt"/>
              <a:buNone/>
              <a:tabLst>
                <a:tab pos="1828800" algn="l"/>
              </a:tabLst>
              <a:defRPr sz="3200" b="1" i="0" dirty="0">
                <a:solidFill>
                  <a:srgbClr val="047AD7"/>
                </a:solidFill>
                <a:latin typeface="Segoe UI Semibold" charset="0"/>
                <a:ea typeface="Segoe UI Semibold" charset="0"/>
                <a:cs typeface="Segoe UI Semibold" charset="0"/>
              </a:defRPr>
            </a:lvl1pPr>
          </a:lstStyle>
          <a:p>
            <a:pPr marL="0" lvl="0" indent="0"/>
            <a:r>
              <a:rPr lang="en-US" dirty="0"/>
              <a:t>Sub Title</a:t>
            </a:r>
          </a:p>
        </p:txBody>
      </p:sp>
      <p:pic>
        <p:nvPicPr>
          <p:cNvPr id="5" name="Immagine 4">
            <a:extLst>
              <a:ext uri="{FF2B5EF4-FFF2-40B4-BE49-F238E27FC236}">
                <a16:creationId xmlns:a16="http://schemas.microsoft.com/office/drawing/2014/main" id="{F61053C3-DA9C-49AB-9613-DC91C8A4E37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0144" y="154803"/>
            <a:ext cx="1402977" cy="1402977"/>
          </a:xfrm>
          <a:prstGeom prst="rect">
            <a:avLst/>
          </a:prstGeom>
        </p:spPr>
      </p:pic>
    </p:spTree>
    <p:extLst>
      <p:ext uri="{BB962C8B-B14F-4D97-AF65-F5344CB8AC3E}">
        <p14:creationId xmlns:p14="http://schemas.microsoft.com/office/powerpoint/2010/main" val="3240623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lide Template 2">
    <p:spTree>
      <p:nvGrpSpPr>
        <p:cNvPr id="1" name=""/>
        <p:cNvGrpSpPr/>
        <p:nvPr/>
      </p:nvGrpSpPr>
      <p:grpSpPr>
        <a:xfrm>
          <a:off x="0" y="0"/>
          <a:ext cx="0" cy="0"/>
          <a:chOff x="0" y="0"/>
          <a:chExt cx="0" cy="0"/>
        </a:xfrm>
      </p:grpSpPr>
      <p:sp>
        <p:nvSpPr>
          <p:cNvPr id="11" name="Title 13">
            <a:extLst>
              <a:ext uri="{FF2B5EF4-FFF2-40B4-BE49-F238E27FC236}">
                <a16:creationId xmlns:a16="http://schemas.microsoft.com/office/drawing/2014/main" id="{E56EFC27-FA59-43D5-817E-A7DA46668423}"/>
              </a:ext>
            </a:extLst>
          </p:cNvPr>
          <p:cNvSpPr>
            <a:spLocks noGrp="1"/>
          </p:cNvSpPr>
          <p:nvPr>
            <p:ph type="title" hasCustomPrompt="1"/>
          </p:nvPr>
        </p:nvSpPr>
        <p:spPr>
          <a:xfrm>
            <a:off x="358588" y="344973"/>
            <a:ext cx="11012162" cy="1023747"/>
          </a:xfrm>
          <a:prstGeom prst="rect">
            <a:avLst/>
          </a:prstGeom>
        </p:spPr>
        <p:txBody>
          <a:bodyPr lIns="0" anchor="ctr">
            <a:noAutofit/>
          </a:bodyPr>
          <a:lstStyle>
            <a:lvl1pPr>
              <a:defRPr sz="4400" b="1" i="0" baseline="0">
                <a:solidFill>
                  <a:srgbClr val="047AD7"/>
                </a:solidFill>
                <a:latin typeface="Segoe UI" panose="020B0502040204020203" pitchFamily="34" charset="0"/>
                <a:ea typeface="Segoe UI" panose="020B0502040204020203" pitchFamily="34" charset="0"/>
                <a:cs typeface="Segoe UI" panose="020B0502040204020203" pitchFamily="34" charset="0"/>
              </a:defRPr>
            </a:lvl1pPr>
          </a:lstStyle>
          <a:p>
            <a:r>
              <a:rPr lang="en-US" dirty="0"/>
              <a:t>Title</a:t>
            </a:r>
          </a:p>
        </p:txBody>
      </p:sp>
      <p:sp>
        <p:nvSpPr>
          <p:cNvPr id="13" name="Shape 78">
            <a:extLst>
              <a:ext uri="{FF2B5EF4-FFF2-40B4-BE49-F238E27FC236}">
                <a16:creationId xmlns:a16="http://schemas.microsoft.com/office/drawing/2014/main" id="{A56A451A-47B4-46C1-8071-AAA7B2F5D56C}"/>
              </a:ext>
            </a:extLst>
          </p:cNvPr>
          <p:cNvSpPr txBox="1">
            <a:spLocks noGrp="1"/>
          </p:cNvSpPr>
          <p:nvPr>
            <p:ph type="body" idx="7" hasCustomPrompt="1"/>
          </p:nvPr>
        </p:nvSpPr>
        <p:spPr>
          <a:xfrm>
            <a:off x="358588" y="1721224"/>
            <a:ext cx="11012162" cy="4536141"/>
          </a:xfrm>
          <a:prstGeom prst="rect">
            <a:avLst/>
          </a:prstGeom>
        </p:spPr>
        <p:txBody>
          <a:bodyPr vert="horz" lIns="0" tIns="91440" rIns="0" bIns="0" rtlCol="0" anchor="t" anchorCtr="0">
            <a:noAutofit/>
          </a:bodyPr>
          <a:lstStyle>
            <a:lvl1pPr marL="457114" indent="-457114">
              <a:buFont typeface="+mj-lt"/>
              <a:buNone/>
              <a:tabLst>
                <a:tab pos="1828800" algn="l"/>
              </a:tabLst>
              <a:defRPr sz="3200" b="1" i="0" dirty="0">
                <a:solidFill>
                  <a:srgbClr val="047AD7"/>
                </a:solidFill>
                <a:latin typeface="Segoe UI Semibold" charset="0"/>
                <a:ea typeface="Segoe UI Semibold" charset="0"/>
                <a:cs typeface="Segoe UI Semibold" charset="0"/>
              </a:defRPr>
            </a:lvl1pPr>
          </a:lstStyle>
          <a:p>
            <a:pPr marL="0" lvl="0" indent="0"/>
            <a:r>
              <a:rPr lang="en-US" dirty="0"/>
              <a:t>Sub Title</a:t>
            </a:r>
          </a:p>
        </p:txBody>
      </p:sp>
      <p:pic>
        <p:nvPicPr>
          <p:cNvPr id="9" name="Immagine 8">
            <a:extLst>
              <a:ext uri="{FF2B5EF4-FFF2-40B4-BE49-F238E27FC236}">
                <a16:creationId xmlns:a16="http://schemas.microsoft.com/office/drawing/2014/main" id="{E743D129-E985-4B66-A210-D8780ECC356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58876" y="5745491"/>
            <a:ext cx="1023747" cy="1023747"/>
          </a:xfrm>
          <a:prstGeom prst="rect">
            <a:avLst/>
          </a:prstGeom>
        </p:spPr>
      </p:pic>
    </p:spTree>
    <p:extLst>
      <p:ext uri="{BB962C8B-B14F-4D97-AF65-F5344CB8AC3E}">
        <p14:creationId xmlns:p14="http://schemas.microsoft.com/office/powerpoint/2010/main" val="1792405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Slide Template 2">
    <p:spTree>
      <p:nvGrpSpPr>
        <p:cNvPr id="1" name=""/>
        <p:cNvGrpSpPr/>
        <p:nvPr/>
      </p:nvGrpSpPr>
      <p:grpSpPr>
        <a:xfrm>
          <a:off x="0" y="0"/>
          <a:ext cx="0" cy="0"/>
          <a:chOff x="0" y="0"/>
          <a:chExt cx="0" cy="0"/>
        </a:xfrm>
      </p:grpSpPr>
      <p:sp>
        <p:nvSpPr>
          <p:cNvPr id="11" name="Title 13">
            <a:extLst>
              <a:ext uri="{FF2B5EF4-FFF2-40B4-BE49-F238E27FC236}">
                <a16:creationId xmlns:a16="http://schemas.microsoft.com/office/drawing/2014/main" id="{E56EFC27-FA59-43D5-817E-A7DA46668423}"/>
              </a:ext>
            </a:extLst>
          </p:cNvPr>
          <p:cNvSpPr>
            <a:spLocks noGrp="1"/>
          </p:cNvSpPr>
          <p:nvPr>
            <p:ph type="title" hasCustomPrompt="1"/>
          </p:nvPr>
        </p:nvSpPr>
        <p:spPr>
          <a:xfrm>
            <a:off x="358588" y="344973"/>
            <a:ext cx="11012162" cy="1023747"/>
          </a:xfrm>
          <a:prstGeom prst="rect">
            <a:avLst/>
          </a:prstGeom>
        </p:spPr>
        <p:txBody>
          <a:bodyPr lIns="0" anchor="ctr">
            <a:noAutofit/>
          </a:bodyPr>
          <a:lstStyle>
            <a:lvl1pPr>
              <a:defRPr sz="4400" b="1" i="0" baseline="0">
                <a:solidFill>
                  <a:srgbClr val="047AD7"/>
                </a:solidFill>
                <a:latin typeface="Segoe UI" panose="020B0502040204020203" pitchFamily="34" charset="0"/>
                <a:ea typeface="Segoe UI" panose="020B0502040204020203" pitchFamily="34" charset="0"/>
                <a:cs typeface="Segoe UI" panose="020B0502040204020203" pitchFamily="34" charset="0"/>
              </a:defRPr>
            </a:lvl1pPr>
          </a:lstStyle>
          <a:p>
            <a:r>
              <a:rPr lang="en-US" dirty="0"/>
              <a:t>Title</a:t>
            </a:r>
          </a:p>
        </p:txBody>
      </p:sp>
      <p:sp>
        <p:nvSpPr>
          <p:cNvPr id="13" name="Shape 78">
            <a:extLst>
              <a:ext uri="{FF2B5EF4-FFF2-40B4-BE49-F238E27FC236}">
                <a16:creationId xmlns:a16="http://schemas.microsoft.com/office/drawing/2014/main" id="{A56A451A-47B4-46C1-8071-AAA7B2F5D56C}"/>
              </a:ext>
            </a:extLst>
          </p:cNvPr>
          <p:cNvSpPr txBox="1">
            <a:spLocks noGrp="1"/>
          </p:cNvSpPr>
          <p:nvPr>
            <p:ph type="body" idx="7" hasCustomPrompt="1"/>
          </p:nvPr>
        </p:nvSpPr>
        <p:spPr>
          <a:xfrm>
            <a:off x="358588" y="1721224"/>
            <a:ext cx="11012162" cy="4536141"/>
          </a:xfrm>
          <a:prstGeom prst="rect">
            <a:avLst/>
          </a:prstGeom>
        </p:spPr>
        <p:txBody>
          <a:bodyPr vert="horz" lIns="0" tIns="91440" rIns="0" bIns="0" rtlCol="0" anchor="t" anchorCtr="0">
            <a:noAutofit/>
          </a:bodyPr>
          <a:lstStyle>
            <a:lvl1pPr marL="457114" indent="-457114">
              <a:buFont typeface="+mj-lt"/>
              <a:buNone/>
              <a:tabLst>
                <a:tab pos="1828800" algn="l"/>
              </a:tabLst>
              <a:defRPr sz="3200" b="1" i="0" dirty="0">
                <a:solidFill>
                  <a:srgbClr val="047AD7"/>
                </a:solidFill>
                <a:latin typeface="Segoe UI Semibold" charset="0"/>
                <a:ea typeface="Segoe UI Semibold" charset="0"/>
                <a:cs typeface="Segoe UI Semibold" charset="0"/>
              </a:defRPr>
            </a:lvl1pPr>
          </a:lstStyle>
          <a:p>
            <a:pPr marL="0" lvl="0" indent="0"/>
            <a:r>
              <a:rPr lang="en-US" dirty="0"/>
              <a:t>Sub Title</a:t>
            </a:r>
          </a:p>
        </p:txBody>
      </p:sp>
      <p:pic>
        <p:nvPicPr>
          <p:cNvPr id="9" name="Immagine 8">
            <a:extLst>
              <a:ext uri="{FF2B5EF4-FFF2-40B4-BE49-F238E27FC236}">
                <a16:creationId xmlns:a16="http://schemas.microsoft.com/office/drawing/2014/main" id="{E743D129-E985-4B66-A210-D8780ECC356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58876" y="5745491"/>
            <a:ext cx="1023747" cy="1023747"/>
          </a:xfrm>
          <a:prstGeom prst="rect">
            <a:avLst/>
          </a:prstGeom>
        </p:spPr>
      </p:pic>
      <p:pic>
        <p:nvPicPr>
          <p:cNvPr id="14" name="Immagine 13" descr="Immagine che contiene scuro&#10;&#10;Descrizione generata automaticamente">
            <a:extLst>
              <a:ext uri="{FF2B5EF4-FFF2-40B4-BE49-F238E27FC236}">
                <a16:creationId xmlns:a16="http://schemas.microsoft.com/office/drawing/2014/main" id="{B272190A-16F5-45DC-82F0-CF0AD39ABD28}"/>
              </a:ext>
            </a:extLst>
          </p:cNvPr>
          <p:cNvPicPr>
            <a:picLocks noChangeAspect="1"/>
          </p:cNvPicPr>
          <p:nvPr userDrawn="1"/>
        </p:nvPicPr>
        <p:blipFill>
          <a:blip r:embed="rId3">
            <a:alphaModFix amt="10000"/>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1538344" y="1721224"/>
            <a:ext cx="9445214" cy="4925531"/>
          </a:xfrm>
          <a:prstGeom prst="rect">
            <a:avLst/>
          </a:prstGeom>
        </p:spPr>
      </p:pic>
    </p:spTree>
    <p:extLst>
      <p:ext uri="{BB962C8B-B14F-4D97-AF65-F5344CB8AC3E}">
        <p14:creationId xmlns:p14="http://schemas.microsoft.com/office/powerpoint/2010/main" val="1561951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A.I. Logo">
    <p:spTree>
      <p:nvGrpSpPr>
        <p:cNvPr id="1" name=""/>
        <p:cNvGrpSpPr/>
        <p:nvPr/>
      </p:nvGrpSpPr>
      <p:grpSpPr>
        <a:xfrm>
          <a:off x="0" y="0"/>
          <a:ext cx="0" cy="0"/>
          <a:chOff x="0" y="0"/>
          <a:chExt cx="0" cy="0"/>
        </a:xfrm>
      </p:grpSpPr>
      <p:sp>
        <p:nvSpPr>
          <p:cNvPr id="5" name="Title 13">
            <a:extLst>
              <a:ext uri="{FF2B5EF4-FFF2-40B4-BE49-F238E27FC236}">
                <a16:creationId xmlns:a16="http://schemas.microsoft.com/office/drawing/2014/main" id="{4E7B2027-1308-4A04-AA79-EEE0E28B929A}"/>
              </a:ext>
            </a:extLst>
          </p:cNvPr>
          <p:cNvSpPr>
            <a:spLocks noGrp="1"/>
          </p:cNvSpPr>
          <p:nvPr>
            <p:ph type="title" hasCustomPrompt="1"/>
          </p:nvPr>
        </p:nvSpPr>
        <p:spPr>
          <a:xfrm>
            <a:off x="462960" y="3276601"/>
            <a:ext cx="9138240" cy="1402440"/>
          </a:xfrm>
          <a:prstGeom prst="rect">
            <a:avLst/>
          </a:prstGeom>
        </p:spPr>
        <p:txBody>
          <a:bodyPr lIns="0" anchor="t" anchorCtr="0">
            <a:noAutofit/>
          </a:bodyPr>
          <a:lstStyle>
            <a:lvl1pPr>
              <a:defRPr sz="5400" baseline="0">
                <a:solidFill>
                  <a:srgbClr val="047AD7"/>
                </a:solidFill>
                <a:latin typeface="Segoe UI" panose="020B0502040204020203" pitchFamily="34" charset="0"/>
                <a:cs typeface="Segoe UI" panose="020B0502040204020203" pitchFamily="34" charset="0"/>
              </a:defRPr>
            </a:lvl1pPr>
          </a:lstStyle>
          <a:p>
            <a:r>
              <a:rPr lang="en-US" dirty="0"/>
              <a:t>Divider</a:t>
            </a:r>
          </a:p>
        </p:txBody>
      </p:sp>
      <p:sp>
        <p:nvSpPr>
          <p:cNvPr id="6" name="Shape 78">
            <a:extLst>
              <a:ext uri="{FF2B5EF4-FFF2-40B4-BE49-F238E27FC236}">
                <a16:creationId xmlns:a16="http://schemas.microsoft.com/office/drawing/2014/main" id="{D8A84712-61B5-4377-94DF-866400670828}"/>
              </a:ext>
            </a:extLst>
          </p:cNvPr>
          <p:cNvSpPr txBox="1">
            <a:spLocks noGrp="1"/>
          </p:cNvSpPr>
          <p:nvPr>
            <p:ph type="body" idx="7" hasCustomPrompt="1"/>
          </p:nvPr>
        </p:nvSpPr>
        <p:spPr>
          <a:xfrm>
            <a:off x="462960" y="2590800"/>
            <a:ext cx="8452440" cy="685801"/>
          </a:xfrm>
          <a:prstGeom prst="rect">
            <a:avLst/>
          </a:prstGeom>
        </p:spPr>
        <p:txBody>
          <a:bodyPr vert="horz" lIns="0" tIns="0" rIns="0" bIns="0" rtlCol="0" anchor="b" anchorCtr="0">
            <a:noAutofit/>
          </a:bodyPr>
          <a:lstStyle>
            <a:lvl1pPr marL="457114" indent="-457114">
              <a:buFont typeface="+mj-lt"/>
              <a:buNone/>
              <a:defRPr sz="2400" b="1" i="0" dirty="0">
                <a:solidFill>
                  <a:srgbClr val="047AD7"/>
                </a:solidFill>
                <a:latin typeface="Segoe UI" panose="020B0502040204020203" pitchFamily="34" charset="0"/>
                <a:ea typeface="Segoe UI" panose="020B0502040204020203" pitchFamily="34" charset="0"/>
                <a:cs typeface="Segoe UI" panose="020B0502040204020203" pitchFamily="34" charset="0"/>
              </a:defRPr>
            </a:lvl1pPr>
          </a:lstStyle>
          <a:p>
            <a:pPr marL="0" lvl="0" indent="0"/>
            <a:r>
              <a:rPr lang="en-US" dirty="0"/>
              <a:t>Section title</a:t>
            </a:r>
          </a:p>
        </p:txBody>
      </p:sp>
      <p:pic>
        <p:nvPicPr>
          <p:cNvPr id="9" name="Immagine 8">
            <a:extLst>
              <a:ext uri="{FF2B5EF4-FFF2-40B4-BE49-F238E27FC236}">
                <a16:creationId xmlns:a16="http://schemas.microsoft.com/office/drawing/2014/main" id="{4BC7A982-2EB3-4003-9343-2F42225F20B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58876" y="5745491"/>
            <a:ext cx="1023747" cy="1023747"/>
          </a:xfrm>
          <a:prstGeom prst="rect">
            <a:avLst/>
          </a:prstGeom>
        </p:spPr>
      </p:pic>
    </p:spTree>
    <p:extLst>
      <p:ext uri="{BB962C8B-B14F-4D97-AF65-F5344CB8AC3E}">
        <p14:creationId xmlns:p14="http://schemas.microsoft.com/office/powerpoint/2010/main" val="2481597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457200" y="1521823"/>
            <a:ext cx="11277600" cy="4376057"/>
          </a:xfrm>
          <a:prstGeom prst="rect">
            <a:avLst/>
          </a:prstGeom>
        </p:spPr>
        <p:txBody>
          <a:bodyPr vert="horz" lIns="0" tIns="0" rIns="0" bIns="0" rtlCol="0">
            <a:no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3" name="Title Placeholder 2"/>
          <p:cNvSpPr>
            <a:spLocks noGrp="1"/>
          </p:cNvSpPr>
          <p:nvPr>
            <p:ph type="title"/>
          </p:nvPr>
        </p:nvSpPr>
        <p:spPr>
          <a:xfrm>
            <a:off x="457200" y="457200"/>
            <a:ext cx="11277599" cy="712379"/>
          </a:xfrm>
          <a:prstGeom prst="rect">
            <a:avLst/>
          </a:prstGeom>
        </p:spPr>
        <p:txBody>
          <a:bodyPr vert="horz" lIns="0" tIns="0" rIns="0" bIns="0" rtlCol="0" anchor="t">
            <a:normAutofit/>
          </a:bodyPr>
          <a:lstStyle/>
          <a:p>
            <a:r>
              <a:rPr lang="it-IT" dirty="0"/>
              <a:t>Fare clic per modificare lo stile del titolo dello schema</a:t>
            </a:r>
            <a:endParaRPr lang="en-US" dirty="0"/>
          </a:p>
        </p:txBody>
      </p:sp>
      <p:pic>
        <p:nvPicPr>
          <p:cNvPr id="6" name="Immagine 5">
            <a:extLst>
              <a:ext uri="{FF2B5EF4-FFF2-40B4-BE49-F238E27FC236}">
                <a16:creationId xmlns:a16="http://schemas.microsoft.com/office/drawing/2014/main" id="{52D03135-245E-4757-B2CA-75BDE8011248}"/>
              </a:ext>
            </a:extLst>
          </p:cNvPr>
          <p:cNvPicPr>
            <a:picLocks noChangeAspect="1"/>
          </p:cNvPicPr>
          <p:nvPr userDrawn="1"/>
        </p:nvPicPr>
        <p:blipFill>
          <a:blip r:embed="rId32" cstate="print">
            <a:extLst>
              <a:ext uri="{28A0092B-C50C-407E-A947-70E740481C1C}">
                <a14:useLocalDpi xmlns:a14="http://schemas.microsoft.com/office/drawing/2010/main" val="0"/>
              </a:ext>
            </a:extLst>
          </a:blip>
          <a:stretch>
            <a:fillRect/>
          </a:stretch>
        </p:blipFill>
        <p:spPr>
          <a:xfrm>
            <a:off x="10676964" y="5343930"/>
            <a:ext cx="1402977" cy="1402977"/>
          </a:xfrm>
          <a:prstGeom prst="rect">
            <a:avLst/>
          </a:prstGeom>
        </p:spPr>
      </p:pic>
    </p:spTree>
    <p:extLst>
      <p:ext uri="{BB962C8B-B14F-4D97-AF65-F5344CB8AC3E}">
        <p14:creationId xmlns:p14="http://schemas.microsoft.com/office/powerpoint/2010/main" val="4030894136"/>
      </p:ext>
    </p:extLst>
  </p:cSld>
  <p:clrMap bg1="lt1" tx1="dk1" bg2="lt2" tx2="dk2" accent1="accent1" accent2="accent2" accent3="accent3" accent4="accent4" accent5="accent5" accent6="accent6" hlink="hlink" folHlink="folHlink"/>
  <p:sldLayoutIdLst>
    <p:sldLayoutId id="2147484522" r:id="rId1"/>
    <p:sldLayoutId id="2147484546" r:id="rId2"/>
    <p:sldLayoutId id="2147484547" r:id="rId3"/>
    <p:sldLayoutId id="2147484548" r:id="rId4"/>
    <p:sldLayoutId id="2147484549" r:id="rId5"/>
    <p:sldLayoutId id="2147484511" r:id="rId6"/>
    <p:sldLayoutId id="2147484536" r:id="rId7"/>
    <p:sldLayoutId id="2147484537" r:id="rId8"/>
    <p:sldLayoutId id="2147484513" r:id="rId9"/>
    <p:sldLayoutId id="2147484523" r:id="rId10"/>
    <p:sldLayoutId id="2147484542" r:id="rId11"/>
    <p:sldLayoutId id="2147484544" r:id="rId12"/>
    <p:sldLayoutId id="2147484543" r:id="rId13"/>
    <p:sldLayoutId id="2147484541" r:id="rId14"/>
    <p:sldLayoutId id="2147484530" r:id="rId15"/>
    <p:sldLayoutId id="2147484534" r:id="rId16"/>
    <p:sldLayoutId id="2147484519" r:id="rId17"/>
    <p:sldLayoutId id="2147484532" r:id="rId18"/>
    <p:sldLayoutId id="2147484538" r:id="rId19"/>
    <p:sldLayoutId id="2147484539" r:id="rId20"/>
    <p:sldLayoutId id="2147484545" r:id="rId21"/>
    <p:sldLayoutId id="2147484540" r:id="rId22"/>
    <p:sldLayoutId id="2147484533" r:id="rId23"/>
    <p:sldLayoutId id="2147484520" r:id="rId24"/>
    <p:sldLayoutId id="2147484550" r:id="rId25"/>
    <p:sldLayoutId id="2147484551" r:id="rId26"/>
    <p:sldLayoutId id="2147484552" r:id="rId27"/>
    <p:sldLayoutId id="2147484553" r:id="rId28"/>
    <p:sldLayoutId id="2147484555" r:id="rId29"/>
    <p:sldLayoutId id="2147484556" r:id="rId30"/>
  </p:sldLayoutIdLst>
  <p:hf sldNum="0" hdr="0" ftr="0" dt="0"/>
  <p:txStyles>
    <p:titleStyle>
      <a:lvl1pPr marL="0" indent="0" algn="l" defTabSz="914132" rtl="0" eaLnBrk="1" latinLnBrk="0" hangingPunct="1">
        <a:lnSpc>
          <a:spcPct val="90000"/>
        </a:lnSpc>
        <a:spcBef>
          <a:spcPct val="0"/>
        </a:spcBef>
        <a:buFont typeface="Arial" charset="0"/>
        <a:buNone/>
        <a:defRPr lang="en-US" sz="4400" b="1" i="0" kern="1200" spc="-100" baseline="0">
          <a:solidFill>
            <a:srgbClr val="047AD7"/>
          </a:solidFill>
          <a:latin typeface="+mj-lt"/>
          <a:ea typeface="Segoe UI Semibold" charset="0"/>
          <a:cs typeface="Segoe UI Semibold" charset="0"/>
        </a:defRPr>
      </a:lvl1pPr>
    </p:titleStyle>
    <p:bodyStyle>
      <a:lvl1pPr marL="0" indent="0" algn="l" defTabSz="914132" rtl="0" eaLnBrk="1" latinLnBrk="0" hangingPunct="1">
        <a:lnSpc>
          <a:spcPct val="110000"/>
        </a:lnSpc>
        <a:spcBef>
          <a:spcPts val="1200"/>
        </a:spcBef>
        <a:spcAft>
          <a:spcPts val="600"/>
        </a:spcAft>
        <a:buClr>
          <a:schemeClr val="bg1"/>
        </a:buClr>
        <a:buSzPct val="120000"/>
        <a:buFontTx/>
        <a:buNone/>
        <a:defRPr lang="en-US" sz="2000" b="1" i="0" kern="1200" dirty="0" smtClean="0">
          <a:solidFill>
            <a:srgbClr val="047AD7"/>
          </a:solidFill>
          <a:effectLst/>
          <a:latin typeface="Segoe UI Semibold" charset="0"/>
          <a:ea typeface="Segoe UI Semibold" charset="0"/>
          <a:cs typeface="Segoe UI Semibold" charset="0"/>
        </a:defRPr>
      </a:lvl1pPr>
      <a:lvl2pPr marL="0" indent="0" algn="l" defTabSz="914132" rtl="0" eaLnBrk="1" latinLnBrk="0" hangingPunct="1">
        <a:lnSpc>
          <a:spcPct val="110000"/>
        </a:lnSpc>
        <a:spcBef>
          <a:spcPts val="0"/>
        </a:spcBef>
        <a:spcAft>
          <a:spcPts val="600"/>
        </a:spcAft>
        <a:buClrTx/>
        <a:buSzPct val="110000"/>
        <a:buFont typeface="Arial" charset="0"/>
        <a:buNone/>
        <a:defRPr lang="en-US" sz="2000" b="0" i="0" kern="1200" dirty="0" smtClean="0">
          <a:solidFill>
            <a:srgbClr val="047AD7"/>
          </a:solidFill>
          <a:effectLst/>
          <a:latin typeface="Segoe UI" charset="0"/>
          <a:ea typeface="Segoe UI" charset="0"/>
          <a:cs typeface="Segoe UI" charset="0"/>
        </a:defRPr>
      </a:lvl2pPr>
      <a:lvl3pPr marL="288925" indent="-222250" algn="l" defTabSz="914132" rtl="0" eaLnBrk="1" latinLnBrk="0" hangingPunct="1">
        <a:lnSpc>
          <a:spcPct val="110000"/>
        </a:lnSpc>
        <a:spcBef>
          <a:spcPts val="0"/>
        </a:spcBef>
        <a:spcAft>
          <a:spcPts val="600"/>
        </a:spcAft>
        <a:buClrTx/>
        <a:buSzPct val="120000"/>
        <a:buFont typeface="Arial" charset="0"/>
        <a:buChar char="•"/>
        <a:defRPr lang="en-US" sz="1800" b="0" i="0" kern="1200" dirty="0" smtClean="0">
          <a:solidFill>
            <a:srgbClr val="047AD7"/>
          </a:solidFill>
          <a:effectLst/>
          <a:latin typeface="Segoe UI" charset="0"/>
          <a:ea typeface="Segoe UI" charset="0"/>
          <a:cs typeface="Segoe UI" charset="0"/>
        </a:defRPr>
      </a:lvl3pPr>
      <a:lvl4pPr marL="631825" indent="-182880" algn="l" defTabSz="914132" rtl="0" eaLnBrk="1" latinLnBrk="0" hangingPunct="1">
        <a:lnSpc>
          <a:spcPct val="110000"/>
        </a:lnSpc>
        <a:spcBef>
          <a:spcPts val="0"/>
        </a:spcBef>
        <a:spcAft>
          <a:spcPts val="600"/>
        </a:spcAft>
        <a:buClrTx/>
        <a:buFont typeface="Arial" charset="0"/>
        <a:buChar char="•"/>
        <a:tabLst/>
        <a:defRPr lang="en-US" sz="1600" b="0" i="0" kern="1200" dirty="0" smtClean="0">
          <a:solidFill>
            <a:srgbClr val="047AD7"/>
          </a:solidFill>
          <a:effectLst/>
          <a:latin typeface="Segoe UI" charset="0"/>
          <a:ea typeface="Segoe UI" charset="0"/>
          <a:cs typeface="Segoe UI" charset="0"/>
        </a:defRPr>
      </a:lvl4pPr>
      <a:lvl5pPr marL="1254125" indent="-194310" algn="l" defTabSz="914132" rtl="0" eaLnBrk="1" latinLnBrk="0" hangingPunct="1">
        <a:lnSpc>
          <a:spcPct val="100000"/>
        </a:lnSpc>
        <a:spcBef>
          <a:spcPts val="500"/>
        </a:spcBef>
        <a:buClr>
          <a:schemeClr val="bg2"/>
        </a:buClr>
        <a:buFont typeface="Arial"/>
        <a:buChar char="•"/>
        <a:defRPr lang="en-US" sz="1400" b="0" i="0" kern="1200" dirty="0">
          <a:solidFill>
            <a:srgbClr val="047AD7"/>
          </a:solidFill>
          <a:effectLst/>
          <a:latin typeface="Segoe UI" charset="0"/>
          <a:ea typeface="Segoe UI" charset="0"/>
          <a:cs typeface="Segoe UI" charset="0"/>
        </a:defRPr>
      </a:lvl5pPr>
      <a:lvl6pPr marL="1965221" indent="-228533" algn="l" defTabSz="914132" rtl="0" eaLnBrk="1" latinLnBrk="0" hangingPunct="1">
        <a:lnSpc>
          <a:spcPct val="110000"/>
        </a:lnSpc>
        <a:spcBef>
          <a:spcPts val="500"/>
        </a:spcBef>
        <a:buFont typeface="Arial" panose="020B0604020202020204" pitchFamily="34" charset="0"/>
        <a:buChar char="•"/>
        <a:defRPr sz="1200" b="0" i="0" kern="1200">
          <a:solidFill>
            <a:schemeClr val="tx1"/>
          </a:solidFill>
          <a:latin typeface="Segoe UI" charset="0"/>
          <a:ea typeface="Segoe UI" charset="0"/>
          <a:cs typeface="Segoe UI" charset="0"/>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en-US"/>
      </a:defPPr>
      <a:lvl1pPr marL="0" algn="l" defTabSz="914132" rtl="0" eaLnBrk="1" latinLnBrk="0" hangingPunct="1">
        <a:defRPr sz="1900" kern="1200">
          <a:solidFill>
            <a:schemeClr val="tx1"/>
          </a:solidFill>
          <a:latin typeface="+mn-lt"/>
          <a:ea typeface="+mn-ea"/>
          <a:cs typeface="+mn-cs"/>
        </a:defRPr>
      </a:lvl1pPr>
      <a:lvl2pPr marL="457065" algn="l" defTabSz="914132" rtl="0" eaLnBrk="1" latinLnBrk="0" hangingPunct="1">
        <a:defRPr sz="1900" kern="1200">
          <a:solidFill>
            <a:schemeClr val="tx1"/>
          </a:solidFill>
          <a:latin typeface="+mn-lt"/>
          <a:ea typeface="+mn-ea"/>
          <a:cs typeface="+mn-cs"/>
        </a:defRPr>
      </a:lvl2pPr>
      <a:lvl3pPr marL="914132" algn="l" defTabSz="914132" rtl="0" eaLnBrk="1" latinLnBrk="0" hangingPunct="1">
        <a:defRPr sz="1900" kern="1200">
          <a:solidFill>
            <a:schemeClr val="tx1"/>
          </a:solidFill>
          <a:latin typeface="+mn-lt"/>
          <a:ea typeface="+mn-ea"/>
          <a:cs typeface="+mn-cs"/>
        </a:defRPr>
      </a:lvl3pPr>
      <a:lvl4pPr marL="1371197" algn="l" defTabSz="914132" rtl="0" eaLnBrk="1" latinLnBrk="0" hangingPunct="1">
        <a:defRPr sz="1900" kern="1200">
          <a:solidFill>
            <a:schemeClr val="tx1"/>
          </a:solidFill>
          <a:latin typeface="+mn-lt"/>
          <a:ea typeface="+mn-ea"/>
          <a:cs typeface="+mn-cs"/>
        </a:defRPr>
      </a:lvl4pPr>
      <a:lvl5pPr marL="1828262" algn="l" defTabSz="914132" rtl="0" eaLnBrk="1" latinLnBrk="0" hangingPunct="1">
        <a:defRPr sz="1900" kern="1200">
          <a:solidFill>
            <a:schemeClr val="tx1"/>
          </a:solidFill>
          <a:latin typeface="+mn-lt"/>
          <a:ea typeface="+mn-ea"/>
          <a:cs typeface="+mn-cs"/>
        </a:defRPr>
      </a:lvl5pPr>
      <a:lvl6pPr marL="2285328" algn="l" defTabSz="914132" rtl="0" eaLnBrk="1" latinLnBrk="0" hangingPunct="1">
        <a:defRPr sz="1900" kern="1200">
          <a:solidFill>
            <a:schemeClr val="tx1"/>
          </a:solidFill>
          <a:latin typeface="+mn-lt"/>
          <a:ea typeface="+mn-ea"/>
          <a:cs typeface="+mn-cs"/>
        </a:defRPr>
      </a:lvl6pPr>
      <a:lvl7pPr marL="2742394" algn="l" defTabSz="914132" rtl="0" eaLnBrk="1" latinLnBrk="0" hangingPunct="1">
        <a:defRPr sz="1900" kern="1200">
          <a:solidFill>
            <a:schemeClr val="tx1"/>
          </a:solidFill>
          <a:latin typeface="+mn-lt"/>
          <a:ea typeface="+mn-ea"/>
          <a:cs typeface="+mn-cs"/>
        </a:defRPr>
      </a:lvl7pPr>
      <a:lvl8pPr marL="3199459" algn="l" defTabSz="914132" rtl="0" eaLnBrk="1" latinLnBrk="0" hangingPunct="1">
        <a:defRPr sz="1900" kern="1200">
          <a:solidFill>
            <a:schemeClr val="tx1"/>
          </a:solidFill>
          <a:latin typeface="+mn-lt"/>
          <a:ea typeface="+mn-ea"/>
          <a:cs typeface="+mn-cs"/>
        </a:defRPr>
      </a:lvl8pPr>
      <a:lvl9pPr marL="3656524" algn="l" defTabSz="914132" rtl="0" eaLnBrk="1" latinLnBrk="0" hangingPunct="1">
        <a:defRPr sz="19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
          <p15:clr>
            <a:srgbClr val="C35EA4"/>
          </p15:clr>
        </p15:guide>
        <p15:guide id="2" pos="7392">
          <p15:clr>
            <a:srgbClr val="F26B43"/>
          </p15:clr>
        </p15:guide>
        <p15:guide id="3" orient="horz" pos="288">
          <p15:clr>
            <a:srgbClr val="F26B43"/>
          </p15:clr>
        </p15:guide>
        <p15:guide id="4" orient="horz" pos="3840">
          <p15:clr>
            <a:srgbClr val="F26B43"/>
          </p15:clr>
        </p15:guide>
        <p15:guide id="7" pos="744">
          <p15:clr>
            <a:srgbClr val="C35EA4"/>
          </p15:clr>
        </p15:guide>
        <p15:guide id="8" pos="1176">
          <p15:clr>
            <a:srgbClr val="C35EA4"/>
          </p15:clr>
        </p15:guide>
        <p15:guide id="10" pos="1632">
          <p15:clr>
            <a:srgbClr val="C35EA4"/>
          </p15:clr>
        </p15:guide>
        <p15:guide id="13" pos="2520">
          <p15:clr>
            <a:srgbClr val="C35EA4"/>
          </p15:clr>
        </p15:guide>
        <p15:guide id="15" pos="2952">
          <p15:clr>
            <a:srgbClr val="C35EA4"/>
          </p15:clr>
        </p15:guide>
        <p15:guide id="16" pos="3408">
          <p15:clr>
            <a:srgbClr val="C35EA4"/>
          </p15:clr>
        </p15:guide>
        <p15:guide id="20" pos="4296">
          <p15:clr>
            <a:srgbClr val="C35EA4"/>
          </p15:clr>
        </p15:guide>
        <p15:guide id="22" pos="4728">
          <p15:clr>
            <a:srgbClr val="C35EA4"/>
          </p15:clr>
        </p15:guide>
        <p15:guide id="23" pos="5184">
          <p15:clr>
            <a:srgbClr val="C35EA4"/>
          </p15:clr>
        </p15:guide>
        <p15:guide id="24" pos="5616">
          <p15:clr>
            <a:srgbClr val="C35EA4"/>
          </p15:clr>
        </p15:guide>
        <p15:guide id="25" pos="6048">
          <p15:clr>
            <a:srgbClr val="C35EA4"/>
          </p15:clr>
        </p15:guide>
        <p15:guide id="28" pos="6504">
          <p15:clr>
            <a:srgbClr val="C35EA4"/>
          </p15:clr>
        </p15:guide>
        <p15:guide id="30" pos="6936">
          <p15:clr>
            <a:srgbClr val="C35EA4"/>
          </p15:clr>
        </p15:guide>
        <p15:guide id="32" pos="2064">
          <p15:clr>
            <a:srgbClr val="C35EA4"/>
          </p15:clr>
        </p15:guide>
        <p15:guide id="33" pos="3840">
          <p15:clr>
            <a:srgbClr val="C35EA4"/>
          </p15:clr>
        </p15:guide>
        <p15:guide id="38" orient="horz" pos="744">
          <p15:clr>
            <a:srgbClr val="F26B43"/>
          </p15:clr>
        </p15:guide>
        <p15:guide id="40" orient="horz" pos="1176">
          <p15:clr>
            <a:srgbClr val="F26B43"/>
          </p15:clr>
        </p15:guide>
        <p15:guide id="41" orient="horz" pos="1632">
          <p15:clr>
            <a:srgbClr val="F26B43"/>
          </p15:clr>
        </p15:guide>
        <p15:guide id="42" orient="horz" pos="2064">
          <p15:clr>
            <a:srgbClr val="F26B43"/>
          </p15:clr>
        </p15:guide>
        <p15:guide id="45" orient="horz" pos="2520">
          <p15:clr>
            <a:srgbClr val="F26B43"/>
          </p15:clr>
        </p15:guide>
        <p15:guide id="46" orient="horz" pos="2952">
          <p15:clr>
            <a:srgbClr val="F26B43"/>
          </p15:clr>
        </p15:guide>
        <p15:guide id="47" orient="horz" pos="4272">
          <p15:clr>
            <a:srgbClr val="F26B43"/>
          </p15:clr>
        </p15:guide>
        <p15:guide id="48" orient="horz" pos="338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chart" Target="../charts/chart3.xml"/></Relationships>
</file>

<file path=ppt/slides/_rels/slide11.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notesSlide" Target="../notesSlides/notesSlide12.xml"/><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sv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2.sv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72071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D849E-7180-4470-9729-006535BB4349}"/>
              </a:ext>
            </a:extLst>
          </p:cNvPr>
          <p:cNvSpPr>
            <a:spLocks noGrp="1"/>
          </p:cNvSpPr>
          <p:nvPr>
            <p:ph type="title"/>
          </p:nvPr>
        </p:nvSpPr>
        <p:spPr/>
        <p:txBody>
          <a:bodyPr/>
          <a:lstStyle/>
          <a:p>
            <a:r>
              <a:rPr lang="it-IT" dirty="0" err="1"/>
              <a:t>Why</a:t>
            </a:r>
            <a:r>
              <a:rPr lang="it-IT" dirty="0"/>
              <a:t> k6?</a:t>
            </a:r>
            <a:endParaRPr lang="en-US" dirty="0"/>
          </a:p>
        </p:txBody>
      </p:sp>
      <p:graphicFrame>
        <p:nvGraphicFramePr>
          <p:cNvPr id="9" name="Chart 8">
            <a:extLst>
              <a:ext uri="{FF2B5EF4-FFF2-40B4-BE49-F238E27FC236}">
                <a16:creationId xmlns:a16="http://schemas.microsoft.com/office/drawing/2014/main" id="{529F114C-8865-4056-A3C1-09321133D01F}"/>
              </a:ext>
            </a:extLst>
          </p:cNvPr>
          <p:cNvGraphicFramePr/>
          <p:nvPr>
            <p:extLst>
              <p:ext uri="{D42A27DB-BD31-4B8C-83A1-F6EECF244321}">
                <p14:modId xmlns:p14="http://schemas.microsoft.com/office/powerpoint/2010/main" val="2267270539"/>
              </p:ext>
            </p:extLst>
          </p:nvPr>
        </p:nvGraphicFramePr>
        <p:xfrm>
          <a:off x="6096000" y="3483421"/>
          <a:ext cx="5510782" cy="245869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Chart 2">
            <a:extLst>
              <a:ext uri="{FF2B5EF4-FFF2-40B4-BE49-F238E27FC236}">
                <a16:creationId xmlns:a16="http://schemas.microsoft.com/office/drawing/2014/main" id="{196F250B-3990-42D5-B551-0CB6887F8D3E}"/>
              </a:ext>
            </a:extLst>
          </p:cNvPr>
          <p:cNvGraphicFramePr/>
          <p:nvPr>
            <p:extLst>
              <p:ext uri="{D42A27DB-BD31-4B8C-83A1-F6EECF244321}">
                <p14:modId xmlns:p14="http://schemas.microsoft.com/office/powerpoint/2010/main" val="543200556"/>
              </p:ext>
            </p:extLst>
          </p:nvPr>
        </p:nvGraphicFramePr>
        <p:xfrm>
          <a:off x="6096000" y="1175023"/>
          <a:ext cx="5510782" cy="2253977"/>
        </p:xfrm>
        <a:graphic>
          <a:graphicData uri="http://schemas.openxmlformats.org/drawingml/2006/chart">
            <c:chart xmlns:c="http://schemas.openxmlformats.org/drawingml/2006/chart" xmlns:r="http://schemas.openxmlformats.org/officeDocument/2006/relationships" r:id="rId4"/>
          </a:graphicData>
        </a:graphic>
      </p:graphicFrame>
      <p:sp>
        <p:nvSpPr>
          <p:cNvPr id="4" name="TextBox 3">
            <a:extLst>
              <a:ext uri="{FF2B5EF4-FFF2-40B4-BE49-F238E27FC236}">
                <a16:creationId xmlns:a16="http://schemas.microsoft.com/office/drawing/2014/main" id="{4DA0422F-ED05-4230-838E-C4E0C1CC3DAD}"/>
              </a:ext>
            </a:extLst>
          </p:cNvPr>
          <p:cNvSpPr txBox="1"/>
          <p:nvPr/>
        </p:nvSpPr>
        <p:spPr>
          <a:xfrm flipH="1">
            <a:off x="358588" y="1463561"/>
            <a:ext cx="5510782" cy="4708981"/>
          </a:xfrm>
          <a:prstGeom prst="rect">
            <a:avLst/>
          </a:prstGeom>
          <a:noFill/>
        </p:spPr>
        <p:txBody>
          <a:bodyPr wrap="square" lIns="0" tIns="0" rIns="0" bIns="0" rtlCol="0">
            <a:spAutoFit/>
          </a:bodyPr>
          <a:lstStyle/>
          <a:p>
            <a:pPr marL="342900" indent="-342900" algn="l">
              <a:buFont typeface="Arial" panose="020B0604020202020204" pitchFamily="34" charset="0"/>
              <a:buChar char="•"/>
            </a:pPr>
            <a:r>
              <a:rPr lang="en-US" dirty="0">
                <a:solidFill>
                  <a:schemeClr val="tx2">
                    <a:lumMod val="10000"/>
                  </a:schemeClr>
                </a:solidFill>
                <a:latin typeface="+mn-lt"/>
              </a:rPr>
              <a:t>K6 is Code-driven; it gives you huge flexibility when writing your tests</a:t>
            </a:r>
          </a:p>
          <a:p>
            <a:pPr marL="342900" indent="-342900" algn="l">
              <a:buFont typeface="Arial" panose="020B0604020202020204" pitchFamily="34" charset="0"/>
              <a:buChar char="•"/>
            </a:pPr>
            <a:endParaRPr lang="en-US" dirty="0">
              <a:solidFill>
                <a:schemeClr val="tx2">
                  <a:lumMod val="10000"/>
                </a:schemeClr>
              </a:solidFill>
              <a:latin typeface="+mn-lt"/>
            </a:endParaRPr>
          </a:p>
          <a:p>
            <a:pPr marL="342900" indent="-342900" algn="l">
              <a:buFont typeface="Arial" panose="020B0604020202020204" pitchFamily="34" charset="0"/>
              <a:buChar char="•"/>
            </a:pPr>
            <a:r>
              <a:rPr lang="en-US" dirty="0">
                <a:solidFill>
                  <a:schemeClr val="tx2">
                    <a:lumMod val="10000"/>
                  </a:schemeClr>
                </a:solidFill>
                <a:latin typeface="+mn-lt"/>
              </a:rPr>
              <a:t>Can run a huge amount of traffic on a single computer. </a:t>
            </a:r>
          </a:p>
          <a:p>
            <a:pPr marL="342900" indent="-342900" algn="l">
              <a:buFont typeface="Arial" panose="020B0604020202020204" pitchFamily="34" charset="0"/>
              <a:buChar char="•"/>
            </a:pPr>
            <a:endParaRPr lang="en-US" dirty="0">
              <a:solidFill>
                <a:schemeClr val="tx2">
                  <a:lumMod val="10000"/>
                </a:schemeClr>
              </a:solidFill>
              <a:latin typeface="+mn-lt"/>
            </a:endParaRPr>
          </a:p>
          <a:p>
            <a:pPr marL="342900" indent="-342900" algn="l">
              <a:buFont typeface="Arial" panose="020B0604020202020204" pitchFamily="34" charset="0"/>
              <a:buChar char="•"/>
            </a:pPr>
            <a:r>
              <a:rPr lang="en-US" dirty="0">
                <a:solidFill>
                  <a:schemeClr val="tx2">
                    <a:lumMod val="10000"/>
                  </a:schemeClr>
                </a:solidFill>
                <a:latin typeface="+mn-lt"/>
              </a:rPr>
              <a:t>Utilizes very less resources from the system compared to other tools.</a:t>
            </a:r>
          </a:p>
          <a:p>
            <a:pPr marL="342900" indent="-342900" algn="l">
              <a:buFont typeface="Arial" panose="020B0604020202020204" pitchFamily="34" charset="0"/>
              <a:buChar char="•"/>
            </a:pPr>
            <a:endParaRPr lang="en-US" dirty="0">
              <a:solidFill>
                <a:schemeClr val="tx2">
                  <a:lumMod val="10000"/>
                </a:schemeClr>
              </a:solidFill>
              <a:latin typeface="+mn-lt"/>
            </a:endParaRPr>
          </a:p>
          <a:p>
            <a:pPr marL="342900" indent="-342900" algn="l">
              <a:buFont typeface="Arial" panose="020B0604020202020204" pitchFamily="34" charset="0"/>
              <a:buChar char="•"/>
            </a:pPr>
            <a:r>
              <a:rPr lang="en-US" dirty="0">
                <a:solidFill>
                  <a:schemeClr val="tx2">
                    <a:lumMod val="10000"/>
                  </a:schemeClr>
                </a:solidFill>
                <a:latin typeface="+mn-lt"/>
              </a:rPr>
              <a:t>Being able to execute your test from a single machine makes running k6 through your CI pipeline a lot more straightforward, as you don’t have to setup additional injectors.</a:t>
            </a:r>
          </a:p>
          <a:p>
            <a:pPr marL="342900" indent="-342900" algn="l">
              <a:buFont typeface="Arial" panose="020B0604020202020204" pitchFamily="34" charset="0"/>
              <a:buChar char="•"/>
            </a:pPr>
            <a:endParaRPr lang="en-US" dirty="0">
              <a:solidFill>
                <a:schemeClr val="tx2">
                  <a:lumMod val="10000"/>
                </a:schemeClr>
              </a:solidFill>
              <a:latin typeface="+mn-lt"/>
            </a:endParaRPr>
          </a:p>
          <a:p>
            <a:pPr marL="342900" indent="-342900" algn="l">
              <a:buFont typeface="Arial" panose="020B0604020202020204" pitchFamily="34" charset="0"/>
              <a:buChar char="•"/>
            </a:pPr>
            <a:r>
              <a:rPr lang="en-US" dirty="0">
                <a:solidFill>
                  <a:schemeClr val="tx2">
                    <a:lumMod val="10000"/>
                  </a:schemeClr>
                </a:solidFill>
                <a:latin typeface="+mn-lt"/>
              </a:rPr>
              <a:t>If you can extract more load out of one machine, it is easier for developer to run the same CI/CD bits locally.</a:t>
            </a:r>
          </a:p>
        </p:txBody>
      </p:sp>
    </p:spTree>
    <p:extLst>
      <p:ext uri="{BB962C8B-B14F-4D97-AF65-F5344CB8AC3E}">
        <p14:creationId xmlns:p14="http://schemas.microsoft.com/office/powerpoint/2010/main" val="2014527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18A1E48-C74E-4B7C-95F4-2342DAC963A9}"/>
              </a:ext>
            </a:extLst>
          </p:cNvPr>
          <p:cNvSpPr>
            <a:spLocks noGrp="1"/>
          </p:cNvSpPr>
          <p:nvPr>
            <p:ph type="title"/>
          </p:nvPr>
        </p:nvSpPr>
        <p:spPr/>
        <p:txBody>
          <a:bodyPr wrap="square" anchor="t">
            <a:normAutofit/>
          </a:bodyPr>
          <a:lstStyle/>
          <a:p>
            <a:r>
              <a:rPr lang="en-US" dirty="0"/>
              <a:t>Setting up k6</a:t>
            </a:r>
          </a:p>
        </p:txBody>
      </p:sp>
      <p:pic>
        <p:nvPicPr>
          <p:cNvPr id="6" name="Content Placeholder 5" descr="A picture containing text, indoor&#10;&#10;Description automatically generated">
            <a:extLst>
              <a:ext uri="{FF2B5EF4-FFF2-40B4-BE49-F238E27FC236}">
                <a16:creationId xmlns:a16="http://schemas.microsoft.com/office/drawing/2014/main" id="{C146161A-A250-4D67-AD26-DC585F521A1D}"/>
              </a:ext>
            </a:extLst>
          </p:cNvPr>
          <p:cNvPicPr>
            <a:picLocks noGrp="1" noChangeAspect="1"/>
          </p:cNvPicPr>
          <p:nvPr>
            <p:ph sz="quarter" idx="4294967295"/>
          </p:nvPr>
        </p:nvPicPr>
        <p:blipFill>
          <a:blip r:embed="rId3"/>
          <a:stretch>
            <a:fillRect/>
          </a:stretch>
        </p:blipFill>
        <p:spPr>
          <a:xfrm>
            <a:off x="6535876" y="1799968"/>
            <a:ext cx="4290424" cy="4235072"/>
          </a:xfrm>
        </p:spPr>
      </p:pic>
      <p:sp>
        <p:nvSpPr>
          <p:cNvPr id="2" name="AutoShape 2">
            <a:extLst>
              <a:ext uri="{FF2B5EF4-FFF2-40B4-BE49-F238E27FC236}">
                <a16:creationId xmlns:a16="http://schemas.microsoft.com/office/drawing/2014/main" id="{1F52A963-FF7F-4BAE-AFB8-43BFECA9583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a:extLst>
              <a:ext uri="{FF2B5EF4-FFF2-40B4-BE49-F238E27FC236}">
                <a16:creationId xmlns:a16="http://schemas.microsoft.com/office/drawing/2014/main" id="{9888C363-57B4-40B5-96C9-CF46DAB07E4A}"/>
              </a:ext>
            </a:extLst>
          </p:cNvPr>
          <p:cNvSpPr txBox="1"/>
          <p:nvPr/>
        </p:nvSpPr>
        <p:spPr>
          <a:xfrm flipH="1">
            <a:off x="644302" y="1385087"/>
            <a:ext cx="5604098" cy="4001095"/>
          </a:xfrm>
          <a:prstGeom prst="rect">
            <a:avLst/>
          </a:prstGeom>
          <a:noFill/>
        </p:spPr>
        <p:txBody>
          <a:bodyPr wrap="square" lIns="0" tIns="0" rIns="0" bIns="0" rtlCol="0">
            <a:spAutoFit/>
          </a:bodyPr>
          <a:lstStyle/>
          <a:p>
            <a:pPr algn="l"/>
            <a:r>
              <a:rPr lang="en-US" sz="2000" dirty="0">
                <a:solidFill>
                  <a:schemeClr val="accent4"/>
                </a:solidFill>
              </a:rPr>
              <a:t>macOS</a:t>
            </a:r>
          </a:p>
          <a:p>
            <a:pPr algn="l"/>
            <a:endParaRPr lang="en-US" sz="2000" dirty="0">
              <a:solidFill>
                <a:schemeClr val="accent4"/>
              </a:solidFill>
            </a:endParaRPr>
          </a:p>
          <a:p>
            <a:pPr algn="l"/>
            <a:endParaRPr lang="en-US" sz="2000" dirty="0">
              <a:solidFill>
                <a:schemeClr val="accent4"/>
              </a:solidFill>
            </a:endParaRPr>
          </a:p>
          <a:p>
            <a:pPr algn="l"/>
            <a:r>
              <a:rPr lang="en-US" sz="2000" dirty="0">
                <a:solidFill>
                  <a:schemeClr val="accent4"/>
                </a:solidFill>
              </a:rPr>
              <a:t>Windows</a:t>
            </a:r>
            <a:br>
              <a:rPr lang="en-US" sz="2000" dirty="0">
                <a:solidFill>
                  <a:schemeClr val="accent4"/>
                </a:solidFill>
              </a:rPr>
            </a:br>
            <a:endParaRPr lang="en-US" sz="2000" dirty="0">
              <a:solidFill>
                <a:schemeClr val="accent4"/>
              </a:solidFill>
            </a:endParaRPr>
          </a:p>
          <a:p>
            <a:pPr algn="l"/>
            <a:endParaRPr lang="en-US" sz="2000" dirty="0">
              <a:solidFill>
                <a:schemeClr val="accent4"/>
              </a:solidFill>
            </a:endParaRPr>
          </a:p>
          <a:p>
            <a:r>
              <a:rPr lang="en-US" sz="2000" dirty="0">
                <a:solidFill>
                  <a:schemeClr val="accent4"/>
                </a:solidFill>
              </a:rPr>
              <a:t>Docker</a:t>
            </a:r>
          </a:p>
          <a:p>
            <a:endParaRPr lang="en-US" sz="2000" dirty="0">
              <a:solidFill>
                <a:schemeClr val="accent4"/>
              </a:solidFill>
            </a:endParaRPr>
          </a:p>
          <a:p>
            <a:endParaRPr lang="en-US" sz="2000" dirty="0">
              <a:solidFill>
                <a:schemeClr val="accent4"/>
              </a:solidFill>
            </a:endParaRPr>
          </a:p>
          <a:p>
            <a:r>
              <a:rPr lang="en-US" sz="2000" dirty="0">
                <a:solidFill>
                  <a:schemeClr val="accent4"/>
                </a:solidFill>
              </a:rPr>
              <a:t>Linux</a:t>
            </a:r>
          </a:p>
          <a:p>
            <a:pPr marL="342900" indent="-342900">
              <a:buFont typeface="Arial" panose="020B0604020202020204" pitchFamily="34" charset="0"/>
              <a:buChar char="•"/>
            </a:pPr>
            <a:endParaRPr lang="en-US" sz="2000" b="0" i="0" dirty="0">
              <a:solidFill>
                <a:schemeClr val="accent4"/>
              </a:solidFill>
              <a:effectLst/>
              <a:latin typeface="-apple-system"/>
            </a:endParaRPr>
          </a:p>
          <a:p>
            <a:pPr marL="800083" lvl="1" indent="-342900">
              <a:buFont typeface="Arial" panose="020B0604020202020204" pitchFamily="34" charset="0"/>
              <a:buChar char="•"/>
            </a:pPr>
            <a:endParaRPr lang="en-US" sz="2000" dirty="0">
              <a:solidFill>
                <a:schemeClr val="accent4"/>
              </a:solidFill>
            </a:endParaRPr>
          </a:p>
          <a:p>
            <a:pPr algn="l"/>
            <a:endParaRPr lang="en-US" sz="2000" dirty="0">
              <a:solidFill>
                <a:schemeClr val="accent4"/>
              </a:solidFill>
            </a:endParaRPr>
          </a:p>
        </p:txBody>
      </p:sp>
      <p:sp>
        <p:nvSpPr>
          <p:cNvPr id="7" name="Rectangle 6">
            <a:extLst>
              <a:ext uri="{FF2B5EF4-FFF2-40B4-BE49-F238E27FC236}">
                <a16:creationId xmlns:a16="http://schemas.microsoft.com/office/drawing/2014/main" id="{9761E32A-5A52-4CE6-900B-11AE56F0045A}"/>
              </a:ext>
            </a:extLst>
          </p:cNvPr>
          <p:cNvSpPr/>
          <p:nvPr/>
        </p:nvSpPr>
        <p:spPr>
          <a:xfrm>
            <a:off x="644302" y="1776549"/>
            <a:ext cx="5604098" cy="431074"/>
          </a:xfrm>
          <a:prstGeom prst="rect">
            <a:avLst/>
          </a:prstGeom>
          <a:solidFill>
            <a:schemeClr val="bg2">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dirty="0">
                <a:solidFill>
                  <a:schemeClr val="accent4"/>
                </a:solidFill>
              </a:rPr>
              <a:t>$ brew install k6</a:t>
            </a:r>
          </a:p>
        </p:txBody>
      </p:sp>
      <p:sp>
        <p:nvSpPr>
          <p:cNvPr id="9" name="Rectangle 8">
            <a:extLst>
              <a:ext uri="{FF2B5EF4-FFF2-40B4-BE49-F238E27FC236}">
                <a16:creationId xmlns:a16="http://schemas.microsoft.com/office/drawing/2014/main" id="{AED808D7-88D5-430D-AE88-D26F7A6D88C4}"/>
              </a:ext>
            </a:extLst>
          </p:cNvPr>
          <p:cNvSpPr/>
          <p:nvPr/>
        </p:nvSpPr>
        <p:spPr>
          <a:xfrm>
            <a:off x="644302" y="2725359"/>
            <a:ext cx="5604098" cy="431074"/>
          </a:xfrm>
          <a:prstGeom prst="rect">
            <a:avLst/>
          </a:prstGeom>
          <a:solidFill>
            <a:schemeClr val="bg2">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dirty="0" err="1">
                <a:solidFill>
                  <a:schemeClr val="accent4"/>
                </a:solidFill>
              </a:rPr>
              <a:t>choco</a:t>
            </a:r>
            <a:r>
              <a:rPr lang="en-US" sz="1600" dirty="0">
                <a:solidFill>
                  <a:schemeClr val="accent4"/>
                </a:solidFill>
              </a:rPr>
              <a:t> install k6</a:t>
            </a:r>
          </a:p>
        </p:txBody>
      </p:sp>
      <p:sp>
        <p:nvSpPr>
          <p:cNvPr id="13" name="Rectangle 12">
            <a:extLst>
              <a:ext uri="{FF2B5EF4-FFF2-40B4-BE49-F238E27FC236}">
                <a16:creationId xmlns:a16="http://schemas.microsoft.com/office/drawing/2014/main" id="{EDA1D22F-4E1E-4223-B80F-A99235847C9B}"/>
              </a:ext>
            </a:extLst>
          </p:cNvPr>
          <p:cNvSpPr/>
          <p:nvPr/>
        </p:nvSpPr>
        <p:spPr>
          <a:xfrm>
            <a:off x="644302" y="3674169"/>
            <a:ext cx="5604098" cy="431074"/>
          </a:xfrm>
          <a:prstGeom prst="rect">
            <a:avLst/>
          </a:prstGeom>
          <a:solidFill>
            <a:schemeClr val="bg2">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dirty="0">
                <a:solidFill>
                  <a:schemeClr val="accent4"/>
                </a:solidFill>
              </a:rPr>
              <a:t>$ docker pull </a:t>
            </a:r>
            <a:r>
              <a:rPr lang="en-US" sz="1600" dirty="0" err="1">
                <a:solidFill>
                  <a:schemeClr val="accent4"/>
                </a:solidFill>
              </a:rPr>
              <a:t>loadimpact</a:t>
            </a:r>
            <a:r>
              <a:rPr lang="en-US" sz="1600" dirty="0">
                <a:solidFill>
                  <a:schemeClr val="accent4"/>
                </a:solidFill>
              </a:rPr>
              <a:t>/k6</a:t>
            </a:r>
          </a:p>
        </p:txBody>
      </p:sp>
      <p:sp>
        <p:nvSpPr>
          <p:cNvPr id="15" name="Rectangle 14">
            <a:extLst>
              <a:ext uri="{FF2B5EF4-FFF2-40B4-BE49-F238E27FC236}">
                <a16:creationId xmlns:a16="http://schemas.microsoft.com/office/drawing/2014/main" id="{51D4A734-2B63-48B9-A043-FB9C3D074339}"/>
              </a:ext>
            </a:extLst>
          </p:cNvPr>
          <p:cNvSpPr/>
          <p:nvPr/>
        </p:nvSpPr>
        <p:spPr>
          <a:xfrm>
            <a:off x="644302" y="4524115"/>
            <a:ext cx="5604098" cy="1510925"/>
          </a:xfrm>
          <a:prstGeom prst="rect">
            <a:avLst/>
          </a:prstGeom>
          <a:solidFill>
            <a:schemeClr val="bg2">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dirty="0">
                <a:solidFill>
                  <a:schemeClr val="accent4"/>
                </a:solidFill>
              </a:rPr>
              <a:t>$ </a:t>
            </a:r>
            <a:r>
              <a:rPr lang="en-US" sz="1600" dirty="0" err="1">
                <a:solidFill>
                  <a:schemeClr val="accent4"/>
                </a:solidFill>
              </a:rPr>
              <a:t>sudo</a:t>
            </a:r>
            <a:r>
              <a:rPr lang="en-US" sz="1600" dirty="0">
                <a:solidFill>
                  <a:schemeClr val="accent4"/>
                </a:solidFill>
              </a:rPr>
              <a:t> apt-key adv --</a:t>
            </a:r>
            <a:r>
              <a:rPr lang="en-US" sz="1600" dirty="0" err="1">
                <a:solidFill>
                  <a:schemeClr val="accent4"/>
                </a:solidFill>
              </a:rPr>
              <a:t>keyserver</a:t>
            </a:r>
            <a:r>
              <a:rPr lang="en-US" sz="1600" dirty="0">
                <a:solidFill>
                  <a:schemeClr val="accent4"/>
                </a:solidFill>
              </a:rPr>
              <a:t> hkp://keyserver.ubuntu.com:80 --</a:t>
            </a:r>
            <a:r>
              <a:rPr lang="en-US" sz="1600" dirty="0" err="1">
                <a:solidFill>
                  <a:schemeClr val="accent4"/>
                </a:solidFill>
              </a:rPr>
              <a:t>recv</a:t>
            </a:r>
            <a:r>
              <a:rPr lang="en-US" sz="1600" dirty="0">
                <a:solidFill>
                  <a:schemeClr val="accent4"/>
                </a:solidFill>
              </a:rPr>
              <a:t>-keys C5AD17C747E3415A3642D57D77C6C491D6AC1D69</a:t>
            </a:r>
          </a:p>
          <a:p>
            <a:r>
              <a:rPr lang="en-US" sz="1600" dirty="0">
                <a:solidFill>
                  <a:schemeClr val="accent4"/>
                </a:solidFill>
              </a:rPr>
              <a:t>$ </a:t>
            </a:r>
            <a:r>
              <a:rPr lang="en-US" sz="1600" dirty="0" err="1">
                <a:solidFill>
                  <a:schemeClr val="accent4"/>
                </a:solidFill>
              </a:rPr>
              <a:t>sudo</a:t>
            </a:r>
            <a:r>
              <a:rPr lang="en-US" sz="1600" dirty="0">
                <a:solidFill>
                  <a:schemeClr val="accent4"/>
                </a:solidFill>
              </a:rPr>
              <a:t> apt-get update</a:t>
            </a:r>
          </a:p>
          <a:p>
            <a:r>
              <a:rPr lang="en-US" sz="1600" dirty="0">
                <a:solidFill>
                  <a:schemeClr val="accent4"/>
                </a:solidFill>
              </a:rPr>
              <a:t>$ </a:t>
            </a:r>
            <a:r>
              <a:rPr lang="en-US" sz="1600" dirty="0" err="1">
                <a:solidFill>
                  <a:schemeClr val="accent4"/>
                </a:solidFill>
              </a:rPr>
              <a:t>sudo</a:t>
            </a:r>
            <a:r>
              <a:rPr lang="en-US" sz="1600" dirty="0">
                <a:solidFill>
                  <a:schemeClr val="accent4"/>
                </a:solidFill>
              </a:rPr>
              <a:t> apt-get install k6</a:t>
            </a:r>
          </a:p>
        </p:txBody>
      </p:sp>
    </p:spTree>
    <p:extLst>
      <p:ext uri="{BB962C8B-B14F-4D97-AF65-F5344CB8AC3E}">
        <p14:creationId xmlns:p14="http://schemas.microsoft.com/office/powerpoint/2010/main" val="51199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C0E868-1684-43B8-AF27-B177A11CD357}"/>
              </a:ext>
            </a:extLst>
          </p:cNvPr>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2022977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a:extLst>
              <a:ext uri="{FF2B5EF4-FFF2-40B4-BE49-F238E27FC236}">
                <a16:creationId xmlns:a16="http://schemas.microsoft.com/office/drawing/2014/main" id="{1F52A963-FF7F-4BAE-AFB8-43BFECA9583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descr="A picture containing text, person, person, indoor&#10;&#10;Description automatically generated">
            <a:extLst>
              <a:ext uri="{FF2B5EF4-FFF2-40B4-BE49-F238E27FC236}">
                <a16:creationId xmlns:a16="http://schemas.microsoft.com/office/drawing/2014/main" id="{7A41E1C8-D644-4009-9848-15CD3CBA9087}"/>
              </a:ext>
            </a:extLst>
          </p:cNvPr>
          <p:cNvPicPr>
            <a:picLocks noChangeAspect="1"/>
          </p:cNvPicPr>
          <p:nvPr/>
        </p:nvPicPr>
        <p:blipFill rotWithShape="1">
          <a:blip r:embed="rId3"/>
          <a:srcRect t="12451"/>
          <a:stretch/>
        </p:blipFill>
        <p:spPr>
          <a:xfrm>
            <a:off x="0" y="0"/>
            <a:ext cx="12192000" cy="6858000"/>
          </a:xfrm>
          <a:prstGeom prst="rect">
            <a:avLst/>
          </a:prstGeom>
        </p:spPr>
      </p:pic>
    </p:spTree>
    <p:extLst>
      <p:ext uri="{BB962C8B-B14F-4D97-AF65-F5344CB8AC3E}">
        <p14:creationId xmlns:p14="http://schemas.microsoft.com/office/powerpoint/2010/main" val="22971039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C0E868-1684-43B8-AF27-B177A11CD357}"/>
              </a:ext>
            </a:extLst>
          </p:cNvPr>
          <p:cNvSpPr>
            <a:spLocks noGrp="1"/>
          </p:cNvSpPr>
          <p:nvPr>
            <p:ph type="title"/>
          </p:nvPr>
        </p:nvSpPr>
        <p:spPr/>
        <p:txBody>
          <a:bodyPr/>
          <a:lstStyle/>
          <a:p>
            <a:r>
              <a:rPr lang="en-US" dirty="0"/>
              <a:t>Q&amp;A</a:t>
            </a:r>
          </a:p>
        </p:txBody>
      </p:sp>
    </p:spTree>
    <p:extLst>
      <p:ext uri="{BB962C8B-B14F-4D97-AF65-F5344CB8AC3E}">
        <p14:creationId xmlns:p14="http://schemas.microsoft.com/office/powerpoint/2010/main" val="2815389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3906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022D7F-653A-494F-A715-E08A3E56C5B3}"/>
              </a:ext>
            </a:extLst>
          </p:cNvPr>
          <p:cNvSpPr>
            <a:spLocks noGrp="1"/>
          </p:cNvSpPr>
          <p:nvPr>
            <p:ph type="title"/>
          </p:nvPr>
        </p:nvSpPr>
        <p:spPr/>
        <p:txBody>
          <a:bodyPr/>
          <a:lstStyle/>
          <a:p>
            <a:r>
              <a:rPr lang="en-US" sz="4400" dirty="0"/>
              <a:t>Automate your load testing using Azure DevOps, K6 and Log Analytics</a:t>
            </a:r>
          </a:p>
        </p:txBody>
      </p:sp>
      <p:sp>
        <p:nvSpPr>
          <p:cNvPr id="7" name="Text Placeholder 6">
            <a:extLst>
              <a:ext uri="{FF2B5EF4-FFF2-40B4-BE49-F238E27FC236}">
                <a16:creationId xmlns:a16="http://schemas.microsoft.com/office/drawing/2014/main" id="{BA553D1E-D171-474C-ADAF-53615532ADF6}"/>
              </a:ext>
            </a:extLst>
          </p:cNvPr>
          <p:cNvSpPr>
            <a:spLocks noGrp="1"/>
          </p:cNvSpPr>
          <p:nvPr>
            <p:ph type="body" sz="quarter" idx="25"/>
          </p:nvPr>
        </p:nvSpPr>
        <p:spPr>
          <a:xfrm>
            <a:off x="457199" y="5372664"/>
            <a:ext cx="4135121" cy="418536"/>
          </a:xfrm>
        </p:spPr>
        <p:txBody>
          <a:bodyPr/>
          <a:lstStyle/>
          <a:p>
            <a:r>
              <a:rPr lang="en-US" dirty="0"/>
              <a:t>Ivan Porta</a:t>
            </a:r>
          </a:p>
        </p:txBody>
      </p:sp>
      <p:sp>
        <p:nvSpPr>
          <p:cNvPr id="8" name="Text Placeholder 7">
            <a:extLst>
              <a:ext uri="{FF2B5EF4-FFF2-40B4-BE49-F238E27FC236}">
                <a16:creationId xmlns:a16="http://schemas.microsoft.com/office/drawing/2014/main" id="{EB92901A-2CD4-4C73-AA91-5691EDFBC4AF}"/>
              </a:ext>
            </a:extLst>
          </p:cNvPr>
          <p:cNvSpPr>
            <a:spLocks noGrp="1"/>
          </p:cNvSpPr>
          <p:nvPr>
            <p:ph type="body" sz="quarter" idx="26"/>
          </p:nvPr>
        </p:nvSpPr>
        <p:spPr>
          <a:xfrm>
            <a:off x="457200" y="5854319"/>
            <a:ext cx="4135121" cy="315328"/>
          </a:xfrm>
        </p:spPr>
        <p:txBody>
          <a:bodyPr/>
          <a:lstStyle/>
          <a:p>
            <a:r>
              <a:rPr lang="en-US" dirty="0"/>
              <a:t>@GTRekter</a:t>
            </a:r>
          </a:p>
        </p:txBody>
      </p:sp>
      <p:sp>
        <p:nvSpPr>
          <p:cNvPr id="6" name="Text Placeholder 5">
            <a:extLst>
              <a:ext uri="{FF2B5EF4-FFF2-40B4-BE49-F238E27FC236}">
                <a16:creationId xmlns:a16="http://schemas.microsoft.com/office/drawing/2014/main" id="{CB2DEB99-EE36-4674-B7A1-6DE5A0E98B70}"/>
              </a:ext>
            </a:extLst>
          </p:cNvPr>
          <p:cNvSpPr>
            <a:spLocks noGrp="1"/>
          </p:cNvSpPr>
          <p:nvPr>
            <p:ph type="body" idx="7"/>
          </p:nvPr>
        </p:nvSpPr>
        <p:spPr/>
        <p:txBody>
          <a:bodyPr/>
          <a:lstStyle/>
          <a:p>
            <a:r>
              <a:rPr lang="en-US" dirty="0"/>
              <a:t>Session subtitle</a:t>
            </a:r>
          </a:p>
        </p:txBody>
      </p:sp>
      <p:sp>
        <p:nvSpPr>
          <p:cNvPr id="9" name="Text Placeholder 6">
            <a:extLst>
              <a:ext uri="{FF2B5EF4-FFF2-40B4-BE49-F238E27FC236}">
                <a16:creationId xmlns:a16="http://schemas.microsoft.com/office/drawing/2014/main" id="{35CADBED-2D99-4DB5-9700-EE5B6E60742D}"/>
              </a:ext>
            </a:extLst>
          </p:cNvPr>
          <p:cNvSpPr txBox="1">
            <a:spLocks/>
          </p:cNvSpPr>
          <p:nvPr/>
        </p:nvSpPr>
        <p:spPr>
          <a:xfrm>
            <a:off x="7599681" y="5372664"/>
            <a:ext cx="4135121" cy="418536"/>
          </a:xfrm>
          <a:prstGeom prst="rect">
            <a:avLst/>
          </a:prstGeom>
        </p:spPr>
        <p:txBody>
          <a:bodyPr vert="horz" lIns="0" tIns="0" rIns="0" bIns="0" rtlCol="0">
            <a:noAutofit/>
          </a:bodyPr>
          <a:lstStyle>
            <a:lvl1pPr marL="0" indent="0" algn="l" defTabSz="914132" rtl="0" eaLnBrk="1" latinLnBrk="0" hangingPunct="1">
              <a:lnSpc>
                <a:spcPct val="110000"/>
              </a:lnSpc>
              <a:spcBef>
                <a:spcPts val="1200"/>
              </a:spcBef>
              <a:spcAft>
                <a:spcPts val="600"/>
              </a:spcAft>
              <a:buClr>
                <a:schemeClr val="bg1"/>
              </a:buClr>
              <a:buSzPct val="120000"/>
              <a:buFontTx/>
              <a:buNone/>
              <a:defRPr lang="en-US" sz="2000" b="1" i="0" kern="1200">
                <a:solidFill>
                  <a:schemeClr val="tx1"/>
                </a:solidFill>
                <a:effectLst/>
                <a:latin typeface="Segoe UI" panose="020B0502040204020203" pitchFamily="34" charset="0"/>
                <a:ea typeface="Segoe UI" panose="020B0502040204020203" pitchFamily="34" charset="0"/>
                <a:cs typeface="Segoe UI" panose="020B0502040204020203" pitchFamily="34" charset="0"/>
              </a:defRPr>
            </a:lvl1pPr>
            <a:lvl2pPr marL="0" indent="0" algn="l" defTabSz="914132" rtl="0" eaLnBrk="1" latinLnBrk="0" hangingPunct="1">
              <a:lnSpc>
                <a:spcPct val="110000"/>
              </a:lnSpc>
              <a:spcBef>
                <a:spcPts val="0"/>
              </a:spcBef>
              <a:spcAft>
                <a:spcPts val="600"/>
              </a:spcAft>
              <a:buClrTx/>
              <a:buSzPct val="110000"/>
              <a:buFont typeface="Arial" charset="0"/>
              <a:buNone/>
              <a:defRPr lang="en-US" sz="2000" b="0" i="0" kern="1200" dirty="0" smtClean="0">
                <a:solidFill>
                  <a:srgbClr val="047AD7"/>
                </a:solidFill>
                <a:effectLst/>
                <a:latin typeface="Segoe UI" charset="0"/>
                <a:ea typeface="Segoe UI" charset="0"/>
                <a:cs typeface="Segoe UI" charset="0"/>
              </a:defRPr>
            </a:lvl2pPr>
            <a:lvl3pPr marL="288925" indent="-222250" algn="l" defTabSz="914132" rtl="0" eaLnBrk="1" latinLnBrk="0" hangingPunct="1">
              <a:lnSpc>
                <a:spcPct val="110000"/>
              </a:lnSpc>
              <a:spcBef>
                <a:spcPts val="0"/>
              </a:spcBef>
              <a:spcAft>
                <a:spcPts val="600"/>
              </a:spcAft>
              <a:buClrTx/>
              <a:buSzPct val="120000"/>
              <a:buFont typeface="Arial" charset="0"/>
              <a:buChar char="•"/>
              <a:defRPr lang="en-US" sz="1800" b="0" i="0" kern="1200" dirty="0" smtClean="0">
                <a:solidFill>
                  <a:srgbClr val="047AD7"/>
                </a:solidFill>
                <a:effectLst/>
                <a:latin typeface="Segoe UI" charset="0"/>
                <a:ea typeface="Segoe UI" charset="0"/>
                <a:cs typeface="Segoe UI" charset="0"/>
              </a:defRPr>
            </a:lvl3pPr>
            <a:lvl4pPr marL="631825" indent="-182880" algn="l" defTabSz="914132" rtl="0" eaLnBrk="1" latinLnBrk="0" hangingPunct="1">
              <a:lnSpc>
                <a:spcPct val="110000"/>
              </a:lnSpc>
              <a:spcBef>
                <a:spcPts val="0"/>
              </a:spcBef>
              <a:spcAft>
                <a:spcPts val="600"/>
              </a:spcAft>
              <a:buClrTx/>
              <a:buFont typeface="Arial" charset="0"/>
              <a:buChar char="•"/>
              <a:tabLst/>
              <a:defRPr lang="en-US" sz="1600" b="0" i="0" kern="1200" dirty="0" smtClean="0">
                <a:solidFill>
                  <a:srgbClr val="047AD7"/>
                </a:solidFill>
                <a:effectLst/>
                <a:latin typeface="Segoe UI" charset="0"/>
                <a:ea typeface="Segoe UI" charset="0"/>
                <a:cs typeface="Segoe UI" charset="0"/>
              </a:defRPr>
            </a:lvl4pPr>
            <a:lvl5pPr marL="1254125" indent="-194310" algn="l" defTabSz="914132" rtl="0" eaLnBrk="1" latinLnBrk="0" hangingPunct="1">
              <a:lnSpc>
                <a:spcPct val="100000"/>
              </a:lnSpc>
              <a:spcBef>
                <a:spcPts val="500"/>
              </a:spcBef>
              <a:buClr>
                <a:schemeClr val="bg2"/>
              </a:buClr>
              <a:buFont typeface="Arial"/>
              <a:buChar char="•"/>
              <a:defRPr lang="en-US" sz="1400" b="0" i="0" kern="1200" dirty="0">
                <a:solidFill>
                  <a:srgbClr val="047AD7"/>
                </a:solidFill>
                <a:effectLst/>
                <a:latin typeface="Segoe UI" charset="0"/>
                <a:ea typeface="Segoe UI" charset="0"/>
                <a:cs typeface="Segoe UI" charset="0"/>
              </a:defRPr>
            </a:lvl5pPr>
            <a:lvl6pPr marL="1965221" indent="-228533" algn="l" defTabSz="914132" rtl="0" eaLnBrk="1" latinLnBrk="0" hangingPunct="1">
              <a:lnSpc>
                <a:spcPct val="110000"/>
              </a:lnSpc>
              <a:spcBef>
                <a:spcPts val="500"/>
              </a:spcBef>
              <a:buFont typeface="Arial" panose="020B0604020202020204" pitchFamily="34" charset="0"/>
              <a:buChar char="•"/>
              <a:defRPr sz="1200" b="0" i="0" kern="1200">
                <a:solidFill>
                  <a:schemeClr val="tx1"/>
                </a:solidFill>
                <a:latin typeface="Segoe UI" charset="0"/>
                <a:ea typeface="Segoe UI" charset="0"/>
                <a:cs typeface="Segoe UI" charset="0"/>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algn="r"/>
            <a:r>
              <a:rPr lang="en-US" dirty="0"/>
              <a:t>Tommaso Stocchi</a:t>
            </a:r>
          </a:p>
        </p:txBody>
      </p:sp>
      <p:sp>
        <p:nvSpPr>
          <p:cNvPr id="10" name="Text Placeholder 7">
            <a:extLst>
              <a:ext uri="{FF2B5EF4-FFF2-40B4-BE49-F238E27FC236}">
                <a16:creationId xmlns:a16="http://schemas.microsoft.com/office/drawing/2014/main" id="{1DDE2BF3-4102-4BAA-B0FF-891D910543CF}"/>
              </a:ext>
            </a:extLst>
          </p:cNvPr>
          <p:cNvSpPr txBox="1">
            <a:spLocks/>
          </p:cNvSpPr>
          <p:nvPr/>
        </p:nvSpPr>
        <p:spPr>
          <a:xfrm>
            <a:off x="7599682" y="5854319"/>
            <a:ext cx="4135121" cy="315328"/>
          </a:xfrm>
          <a:prstGeom prst="rect">
            <a:avLst/>
          </a:prstGeom>
        </p:spPr>
        <p:txBody>
          <a:bodyPr vert="horz" lIns="0" tIns="0" rIns="0" bIns="0" rtlCol="0" anchor="b">
            <a:noAutofit/>
          </a:bodyPr>
          <a:lstStyle>
            <a:lvl1pPr marL="0" indent="0" algn="l" defTabSz="914132" rtl="0" eaLnBrk="1" latinLnBrk="0" hangingPunct="1">
              <a:lnSpc>
                <a:spcPct val="110000"/>
              </a:lnSpc>
              <a:spcBef>
                <a:spcPts val="1200"/>
              </a:spcBef>
              <a:spcAft>
                <a:spcPts val="600"/>
              </a:spcAft>
              <a:buClr>
                <a:schemeClr val="bg1"/>
              </a:buClr>
              <a:buSzPct val="120000"/>
              <a:buFontTx/>
              <a:buNone/>
              <a:defRPr lang="en-US" sz="2000" b="0" i="0" kern="1200">
                <a:solidFill>
                  <a:schemeClr val="tx1"/>
                </a:solidFill>
                <a:effectLst/>
                <a:latin typeface="Segoe UI" charset="0"/>
                <a:ea typeface="Segoe UI" charset="0"/>
                <a:cs typeface="Segoe UI" charset="0"/>
              </a:defRPr>
            </a:lvl1pPr>
            <a:lvl2pPr marL="0" indent="0" algn="l" defTabSz="914132" rtl="0" eaLnBrk="1" latinLnBrk="0" hangingPunct="1">
              <a:lnSpc>
                <a:spcPct val="110000"/>
              </a:lnSpc>
              <a:spcBef>
                <a:spcPts val="0"/>
              </a:spcBef>
              <a:spcAft>
                <a:spcPts val="600"/>
              </a:spcAft>
              <a:buClrTx/>
              <a:buSzPct val="110000"/>
              <a:buFont typeface="Arial" charset="0"/>
              <a:buNone/>
              <a:defRPr lang="en-US" sz="2000" b="0" i="0" kern="1200" dirty="0" smtClean="0">
                <a:solidFill>
                  <a:srgbClr val="047AD7"/>
                </a:solidFill>
                <a:effectLst/>
                <a:latin typeface="Segoe UI" charset="0"/>
                <a:ea typeface="Segoe UI" charset="0"/>
                <a:cs typeface="Segoe UI" charset="0"/>
              </a:defRPr>
            </a:lvl2pPr>
            <a:lvl3pPr marL="288925" indent="-222250" algn="l" defTabSz="914132" rtl="0" eaLnBrk="1" latinLnBrk="0" hangingPunct="1">
              <a:lnSpc>
                <a:spcPct val="110000"/>
              </a:lnSpc>
              <a:spcBef>
                <a:spcPts val="0"/>
              </a:spcBef>
              <a:spcAft>
                <a:spcPts val="600"/>
              </a:spcAft>
              <a:buClrTx/>
              <a:buSzPct val="120000"/>
              <a:buFont typeface="Arial" charset="0"/>
              <a:buChar char="•"/>
              <a:defRPr lang="en-US" sz="1800" b="0" i="0" kern="1200" dirty="0" smtClean="0">
                <a:solidFill>
                  <a:srgbClr val="047AD7"/>
                </a:solidFill>
                <a:effectLst/>
                <a:latin typeface="Segoe UI" charset="0"/>
                <a:ea typeface="Segoe UI" charset="0"/>
                <a:cs typeface="Segoe UI" charset="0"/>
              </a:defRPr>
            </a:lvl3pPr>
            <a:lvl4pPr marL="631825" indent="-182880" algn="l" defTabSz="914132" rtl="0" eaLnBrk="1" latinLnBrk="0" hangingPunct="1">
              <a:lnSpc>
                <a:spcPct val="110000"/>
              </a:lnSpc>
              <a:spcBef>
                <a:spcPts val="0"/>
              </a:spcBef>
              <a:spcAft>
                <a:spcPts val="600"/>
              </a:spcAft>
              <a:buClrTx/>
              <a:buFont typeface="Arial" charset="0"/>
              <a:buChar char="•"/>
              <a:tabLst/>
              <a:defRPr lang="en-US" sz="1600" b="0" i="0" kern="1200" dirty="0" smtClean="0">
                <a:solidFill>
                  <a:srgbClr val="047AD7"/>
                </a:solidFill>
                <a:effectLst/>
                <a:latin typeface="Segoe UI" charset="0"/>
                <a:ea typeface="Segoe UI" charset="0"/>
                <a:cs typeface="Segoe UI" charset="0"/>
              </a:defRPr>
            </a:lvl4pPr>
            <a:lvl5pPr marL="1254125" indent="-194310" algn="l" defTabSz="914132" rtl="0" eaLnBrk="1" latinLnBrk="0" hangingPunct="1">
              <a:lnSpc>
                <a:spcPct val="100000"/>
              </a:lnSpc>
              <a:spcBef>
                <a:spcPts val="500"/>
              </a:spcBef>
              <a:buClr>
                <a:schemeClr val="bg2"/>
              </a:buClr>
              <a:buFont typeface="Arial"/>
              <a:buChar char="•"/>
              <a:defRPr lang="en-US" sz="1400" b="0" i="0" kern="1200" dirty="0">
                <a:solidFill>
                  <a:srgbClr val="047AD7"/>
                </a:solidFill>
                <a:effectLst/>
                <a:latin typeface="Segoe UI" charset="0"/>
                <a:ea typeface="Segoe UI" charset="0"/>
                <a:cs typeface="Segoe UI" charset="0"/>
              </a:defRPr>
            </a:lvl5pPr>
            <a:lvl6pPr marL="1965221" indent="-228533" algn="l" defTabSz="914132" rtl="0" eaLnBrk="1" latinLnBrk="0" hangingPunct="1">
              <a:lnSpc>
                <a:spcPct val="110000"/>
              </a:lnSpc>
              <a:spcBef>
                <a:spcPts val="500"/>
              </a:spcBef>
              <a:buFont typeface="Arial" panose="020B0604020202020204" pitchFamily="34" charset="0"/>
              <a:buChar char="•"/>
              <a:defRPr sz="1200" b="0" i="0" kern="1200">
                <a:solidFill>
                  <a:schemeClr val="tx1"/>
                </a:solidFill>
                <a:latin typeface="Segoe UI" charset="0"/>
                <a:ea typeface="Segoe UI" charset="0"/>
                <a:cs typeface="Segoe UI" charset="0"/>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algn="r"/>
            <a:r>
              <a:rPr lang="en-US" dirty="0"/>
              <a:t>@tommasodotNET</a:t>
            </a:r>
          </a:p>
        </p:txBody>
      </p:sp>
    </p:spTree>
    <p:extLst>
      <p:ext uri="{BB962C8B-B14F-4D97-AF65-F5344CB8AC3E}">
        <p14:creationId xmlns:p14="http://schemas.microsoft.com/office/powerpoint/2010/main" val="2210326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39CC-0C9D-4167-986C-C38060977169}"/>
              </a:ext>
            </a:extLst>
          </p:cNvPr>
          <p:cNvSpPr>
            <a:spLocks noGrp="1"/>
          </p:cNvSpPr>
          <p:nvPr>
            <p:ph type="title"/>
          </p:nvPr>
        </p:nvSpPr>
        <p:spPr/>
        <p:txBody>
          <a:bodyPr>
            <a:normAutofit/>
          </a:bodyPr>
          <a:lstStyle/>
          <a:p>
            <a:r>
              <a:rPr lang="en-US" dirty="0"/>
              <a:t>A test for every taste</a:t>
            </a:r>
          </a:p>
        </p:txBody>
      </p:sp>
      <p:sp>
        <p:nvSpPr>
          <p:cNvPr id="4" name="Freeform 9">
            <a:extLst>
              <a:ext uri="{FF2B5EF4-FFF2-40B4-BE49-F238E27FC236}">
                <a16:creationId xmlns:a16="http://schemas.microsoft.com/office/drawing/2014/main" id="{F6D3340B-976B-4BE6-8D8E-02312CF629A7}"/>
              </a:ext>
            </a:extLst>
          </p:cNvPr>
          <p:cNvSpPr/>
          <p:nvPr/>
        </p:nvSpPr>
        <p:spPr>
          <a:xfrm>
            <a:off x="3175704" y="4277332"/>
            <a:ext cx="2926080" cy="1136757"/>
          </a:xfrm>
          <a:custGeom>
            <a:avLst/>
            <a:gdLst>
              <a:gd name="connsiteX0" fmla="*/ 0 w 5519364"/>
              <a:gd name="connsiteY0" fmla="*/ 0 h 1959110"/>
              <a:gd name="connsiteX1" fmla="*/ 5519364 w 5519364"/>
              <a:gd name="connsiteY1" fmla="*/ 0 h 1959110"/>
              <a:gd name="connsiteX2" fmla="*/ 5519364 w 5519364"/>
              <a:gd name="connsiteY2" fmla="*/ 1959110 h 1959110"/>
              <a:gd name="connsiteX3" fmla="*/ 0 w 5519364"/>
              <a:gd name="connsiteY3" fmla="*/ 1959110 h 1959110"/>
              <a:gd name="connsiteX4" fmla="*/ 0 w 5519364"/>
              <a:gd name="connsiteY4" fmla="*/ 0 h 1959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9364" h="1959110">
                <a:moveTo>
                  <a:pt x="0" y="0"/>
                </a:moveTo>
                <a:lnTo>
                  <a:pt x="5519364" y="0"/>
                </a:lnTo>
                <a:lnTo>
                  <a:pt x="5519364" y="1959110"/>
                </a:lnTo>
                <a:lnTo>
                  <a:pt x="0" y="1959110"/>
                </a:lnTo>
                <a:lnTo>
                  <a:pt x="0" y="0"/>
                </a:lnTo>
                <a:close/>
              </a:path>
            </a:pathLst>
          </a:custGeom>
          <a:solidFill>
            <a:srgbClr val="047AD7"/>
          </a:solidFill>
          <a:ln>
            <a:no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182880" tIns="146304" rIns="182880" bIns="146304" numCol="1" spcCol="1270" anchor="t" anchorCtr="0">
            <a:noAutofit/>
          </a:bodyPr>
          <a:lstStyle/>
          <a:p>
            <a:pPr algn="ctr" defTabSz="1155700">
              <a:lnSpc>
                <a:spcPct val="90000"/>
              </a:lnSpc>
              <a:spcBef>
                <a:spcPct val="0"/>
              </a:spcBef>
              <a:spcAft>
                <a:spcPct val="35000"/>
              </a:spcAft>
            </a:pPr>
            <a:r>
              <a:rPr lang="en-US" sz="2800" dirty="0">
                <a:solidFill>
                  <a:schemeClr val="tx1"/>
                </a:solidFill>
              </a:rPr>
              <a:t>Load </a:t>
            </a:r>
            <a:br>
              <a:rPr lang="en-US" sz="2800" dirty="0">
                <a:solidFill>
                  <a:schemeClr val="tx1"/>
                </a:solidFill>
              </a:rPr>
            </a:br>
            <a:r>
              <a:rPr lang="en-US" sz="2800" dirty="0">
                <a:solidFill>
                  <a:schemeClr val="tx1"/>
                </a:solidFill>
              </a:rPr>
              <a:t>testing </a:t>
            </a:r>
            <a:endParaRPr lang="en-US" sz="2600" dirty="0">
              <a:solidFill>
                <a:schemeClr val="tx1"/>
              </a:solidFill>
            </a:endParaRPr>
          </a:p>
        </p:txBody>
      </p:sp>
      <p:sp>
        <p:nvSpPr>
          <p:cNvPr id="5" name="Freeform 7">
            <a:extLst>
              <a:ext uri="{FF2B5EF4-FFF2-40B4-BE49-F238E27FC236}">
                <a16:creationId xmlns:a16="http://schemas.microsoft.com/office/drawing/2014/main" id="{26BC5EB5-58C3-4206-B22B-A691C678E308}"/>
              </a:ext>
            </a:extLst>
          </p:cNvPr>
          <p:cNvSpPr/>
          <p:nvPr/>
        </p:nvSpPr>
        <p:spPr>
          <a:xfrm>
            <a:off x="185057" y="4277332"/>
            <a:ext cx="2926080" cy="1136757"/>
          </a:xfrm>
          <a:custGeom>
            <a:avLst/>
            <a:gdLst>
              <a:gd name="connsiteX0" fmla="*/ 0 w 5270415"/>
              <a:gd name="connsiteY0" fmla="*/ 0 h 1959110"/>
              <a:gd name="connsiteX1" fmla="*/ 5270415 w 5270415"/>
              <a:gd name="connsiteY1" fmla="*/ 0 h 1959110"/>
              <a:gd name="connsiteX2" fmla="*/ 5270415 w 5270415"/>
              <a:gd name="connsiteY2" fmla="*/ 1959110 h 1959110"/>
              <a:gd name="connsiteX3" fmla="*/ 0 w 5270415"/>
              <a:gd name="connsiteY3" fmla="*/ 1959110 h 1959110"/>
              <a:gd name="connsiteX4" fmla="*/ 0 w 5270415"/>
              <a:gd name="connsiteY4" fmla="*/ 0 h 1959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70415" h="1959110">
                <a:moveTo>
                  <a:pt x="0" y="0"/>
                </a:moveTo>
                <a:lnTo>
                  <a:pt x="5270415" y="0"/>
                </a:lnTo>
                <a:lnTo>
                  <a:pt x="5270415" y="1959110"/>
                </a:lnTo>
                <a:lnTo>
                  <a:pt x="0" y="1959110"/>
                </a:lnTo>
                <a:lnTo>
                  <a:pt x="0" y="0"/>
                </a:lnTo>
                <a:close/>
              </a:path>
            </a:pathLst>
          </a:custGeom>
          <a:solidFill>
            <a:srgbClr val="047AD7"/>
          </a:solidFill>
          <a:ln>
            <a:no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182880" tIns="146304" rIns="182880" bIns="146304" numCol="1" spcCol="1270" anchor="t" anchorCtr="0">
            <a:noAutofit/>
          </a:bodyPr>
          <a:lstStyle/>
          <a:p>
            <a:pPr algn="ctr" defTabSz="1155700">
              <a:lnSpc>
                <a:spcPct val="90000"/>
              </a:lnSpc>
              <a:spcBef>
                <a:spcPct val="0"/>
              </a:spcBef>
              <a:spcAft>
                <a:spcPts val="1800"/>
              </a:spcAft>
            </a:pPr>
            <a:r>
              <a:rPr lang="en-US" sz="2800" dirty="0">
                <a:solidFill>
                  <a:schemeClr val="tx1"/>
                </a:solidFill>
              </a:rPr>
              <a:t>Performance </a:t>
            </a:r>
            <a:br>
              <a:rPr lang="en-US" sz="2800" dirty="0">
                <a:solidFill>
                  <a:schemeClr val="tx1"/>
                </a:solidFill>
              </a:rPr>
            </a:br>
            <a:r>
              <a:rPr lang="en-US" sz="2800" dirty="0">
                <a:solidFill>
                  <a:schemeClr val="tx1"/>
                </a:solidFill>
              </a:rPr>
              <a:t>testing </a:t>
            </a:r>
          </a:p>
        </p:txBody>
      </p:sp>
      <p:sp>
        <p:nvSpPr>
          <p:cNvPr id="6" name="Freeform 11">
            <a:extLst>
              <a:ext uri="{FF2B5EF4-FFF2-40B4-BE49-F238E27FC236}">
                <a16:creationId xmlns:a16="http://schemas.microsoft.com/office/drawing/2014/main" id="{75E73314-38C1-4414-83A3-C14DF1B81881}"/>
              </a:ext>
            </a:extLst>
          </p:cNvPr>
          <p:cNvSpPr/>
          <p:nvPr/>
        </p:nvSpPr>
        <p:spPr>
          <a:xfrm>
            <a:off x="6164613" y="4277332"/>
            <a:ext cx="2926080" cy="1136757"/>
          </a:xfrm>
          <a:custGeom>
            <a:avLst/>
            <a:gdLst>
              <a:gd name="connsiteX0" fmla="*/ 0 w 5318939"/>
              <a:gd name="connsiteY0" fmla="*/ 0 h 1959110"/>
              <a:gd name="connsiteX1" fmla="*/ 5318939 w 5318939"/>
              <a:gd name="connsiteY1" fmla="*/ 0 h 1959110"/>
              <a:gd name="connsiteX2" fmla="*/ 5318939 w 5318939"/>
              <a:gd name="connsiteY2" fmla="*/ 1959110 h 1959110"/>
              <a:gd name="connsiteX3" fmla="*/ 0 w 5318939"/>
              <a:gd name="connsiteY3" fmla="*/ 1959110 h 1959110"/>
              <a:gd name="connsiteX4" fmla="*/ 0 w 5318939"/>
              <a:gd name="connsiteY4" fmla="*/ 0 h 1959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8939" h="1959110">
                <a:moveTo>
                  <a:pt x="0" y="0"/>
                </a:moveTo>
                <a:lnTo>
                  <a:pt x="5318939" y="0"/>
                </a:lnTo>
                <a:lnTo>
                  <a:pt x="5318939" y="1959110"/>
                </a:lnTo>
                <a:lnTo>
                  <a:pt x="0" y="1959110"/>
                </a:lnTo>
                <a:lnTo>
                  <a:pt x="0" y="0"/>
                </a:lnTo>
                <a:close/>
              </a:path>
            </a:pathLst>
          </a:custGeom>
          <a:solidFill>
            <a:srgbClr val="047AD7"/>
          </a:solidFill>
          <a:ln>
            <a:no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182880" tIns="146304" rIns="182880" bIns="146304" numCol="1" spcCol="1270" anchor="t" anchorCtr="0">
            <a:noAutofit/>
          </a:bodyPr>
          <a:lstStyle/>
          <a:p>
            <a:pPr algn="ctr" defTabSz="1155700">
              <a:lnSpc>
                <a:spcPct val="90000"/>
              </a:lnSpc>
              <a:spcBef>
                <a:spcPct val="0"/>
              </a:spcBef>
              <a:spcAft>
                <a:spcPct val="35000"/>
              </a:spcAft>
            </a:pPr>
            <a:r>
              <a:rPr lang="en-US" sz="2800" dirty="0">
                <a:solidFill>
                  <a:schemeClr val="tx1"/>
                </a:solidFill>
              </a:rPr>
              <a:t>Stress </a:t>
            </a:r>
            <a:br>
              <a:rPr lang="en-US" sz="2800" dirty="0">
                <a:solidFill>
                  <a:schemeClr val="tx1"/>
                </a:solidFill>
              </a:rPr>
            </a:br>
            <a:r>
              <a:rPr lang="en-US" sz="2800" dirty="0">
                <a:solidFill>
                  <a:schemeClr val="tx1"/>
                </a:solidFill>
              </a:rPr>
              <a:t>testing</a:t>
            </a:r>
            <a:endParaRPr lang="en-US" sz="2600" dirty="0">
              <a:solidFill>
                <a:schemeClr val="tx1"/>
              </a:solidFill>
            </a:endParaRPr>
          </a:p>
        </p:txBody>
      </p:sp>
      <p:sp>
        <p:nvSpPr>
          <p:cNvPr id="7" name="Freeform 13">
            <a:extLst>
              <a:ext uri="{FF2B5EF4-FFF2-40B4-BE49-F238E27FC236}">
                <a16:creationId xmlns:a16="http://schemas.microsoft.com/office/drawing/2014/main" id="{783F1BEF-08F2-4D10-927F-676FF61D3154}"/>
              </a:ext>
            </a:extLst>
          </p:cNvPr>
          <p:cNvSpPr/>
          <p:nvPr/>
        </p:nvSpPr>
        <p:spPr>
          <a:xfrm>
            <a:off x="9154392" y="4277332"/>
            <a:ext cx="2926080" cy="1136757"/>
          </a:xfrm>
          <a:custGeom>
            <a:avLst/>
            <a:gdLst>
              <a:gd name="connsiteX0" fmla="*/ 0 w 5331916"/>
              <a:gd name="connsiteY0" fmla="*/ 0 h 1959110"/>
              <a:gd name="connsiteX1" fmla="*/ 5331916 w 5331916"/>
              <a:gd name="connsiteY1" fmla="*/ 0 h 1959110"/>
              <a:gd name="connsiteX2" fmla="*/ 5331916 w 5331916"/>
              <a:gd name="connsiteY2" fmla="*/ 1959110 h 1959110"/>
              <a:gd name="connsiteX3" fmla="*/ 0 w 5331916"/>
              <a:gd name="connsiteY3" fmla="*/ 1959110 h 1959110"/>
              <a:gd name="connsiteX4" fmla="*/ 0 w 5331916"/>
              <a:gd name="connsiteY4" fmla="*/ 0 h 1959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31916" h="1959110">
                <a:moveTo>
                  <a:pt x="0" y="0"/>
                </a:moveTo>
                <a:lnTo>
                  <a:pt x="5331916" y="0"/>
                </a:lnTo>
                <a:lnTo>
                  <a:pt x="5331916" y="1959110"/>
                </a:lnTo>
                <a:lnTo>
                  <a:pt x="0" y="1959110"/>
                </a:lnTo>
                <a:lnTo>
                  <a:pt x="0" y="0"/>
                </a:lnTo>
                <a:close/>
              </a:path>
            </a:pathLst>
          </a:custGeom>
          <a:solidFill>
            <a:srgbClr val="047AD7"/>
          </a:solidFill>
          <a:ln>
            <a:noFill/>
          </a:ln>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txBody>
          <a:bodyPr spcFirstLastPara="0" vert="horz" wrap="square" lIns="182880" tIns="146304" rIns="182880" bIns="146304" numCol="1" spcCol="1270" anchor="t" anchorCtr="0">
            <a:noAutofit/>
          </a:bodyPr>
          <a:lstStyle/>
          <a:p>
            <a:pPr algn="ctr" defTabSz="1155700">
              <a:lnSpc>
                <a:spcPct val="90000"/>
              </a:lnSpc>
              <a:spcBef>
                <a:spcPct val="0"/>
              </a:spcBef>
              <a:spcAft>
                <a:spcPct val="35000"/>
              </a:spcAft>
            </a:pPr>
            <a:r>
              <a:rPr lang="en-US" sz="2800" dirty="0">
                <a:solidFill>
                  <a:schemeClr val="tx1"/>
                </a:solidFill>
              </a:rPr>
              <a:t>Capacity planning </a:t>
            </a:r>
            <a:endParaRPr lang="en-US" sz="2600" dirty="0">
              <a:solidFill>
                <a:schemeClr val="tx1"/>
              </a:solidFill>
            </a:endParaRPr>
          </a:p>
        </p:txBody>
      </p:sp>
      <p:pic>
        <p:nvPicPr>
          <p:cNvPr id="8" name="Picture 7">
            <a:extLst>
              <a:ext uri="{FF2B5EF4-FFF2-40B4-BE49-F238E27FC236}">
                <a16:creationId xmlns:a16="http://schemas.microsoft.com/office/drawing/2014/main" id="{654A1392-9489-47D7-900A-6EDE3A16DE8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3760" r="12807"/>
          <a:stretch/>
        </p:blipFill>
        <p:spPr>
          <a:xfrm>
            <a:off x="6164613" y="1640246"/>
            <a:ext cx="2917990" cy="2607607"/>
          </a:xfrm>
          <a:prstGeom prst="rect">
            <a:avLst/>
          </a:prstGeom>
        </p:spPr>
      </p:pic>
      <p:pic>
        <p:nvPicPr>
          <p:cNvPr id="9" name="Picture 8">
            <a:extLst>
              <a:ext uri="{FF2B5EF4-FFF2-40B4-BE49-F238E27FC236}">
                <a16:creationId xmlns:a16="http://schemas.microsoft.com/office/drawing/2014/main" id="{7A4157B7-F55C-47D8-9AEE-C8FAB1AC97A9}"/>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l="19008" r="17411"/>
          <a:stretch/>
        </p:blipFill>
        <p:spPr>
          <a:xfrm>
            <a:off x="9153522" y="1635076"/>
            <a:ext cx="2922035" cy="2611048"/>
          </a:xfrm>
          <a:prstGeom prst="rect">
            <a:avLst/>
          </a:prstGeom>
        </p:spPr>
      </p:pic>
      <p:pic>
        <p:nvPicPr>
          <p:cNvPr id="10" name="Picture 9">
            <a:extLst>
              <a:ext uri="{FF2B5EF4-FFF2-40B4-BE49-F238E27FC236}">
                <a16:creationId xmlns:a16="http://schemas.microsoft.com/office/drawing/2014/main" id="{AB13C3EE-7A7F-4A40-B7E2-DEC7E345FEC3}"/>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14261" r="22027"/>
          <a:stretch/>
        </p:blipFill>
        <p:spPr>
          <a:xfrm>
            <a:off x="185056" y="1635076"/>
            <a:ext cx="2926081" cy="2609328"/>
          </a:xfrm>
          <a:prstGeom prst="rect">
            <a:avLst/>
          </a:prstGeom>
        </p:spPr>
      </p:pic>
      <p:pic>
        <p:nvPicPr>
          <p:cNvPr id="11" name="Picture 10">
            <a:extLst>
              <a:ext uri="{FF2B5EF4-FFF2-40B4-BE49-F238E27FC236}">
                <a16:creationId xmlns:a16="http://schemas.microsoft.com/office/drawing/2014/main" id="{002D27FF-70C5-4E82-8F3E-643421C6B250}"/>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l="11342" r="25193"/>
          <a:stretch/>
        </p:blipFill>
        <p:spPr>
          <a:xfrm>
            <a:off x="3173965" y="1635115"/>
            <a:ext cx="2922035" cy="2609910"/>
          </a:xfrm>
          <a:prstGeom prst="rect">
            <a:avLst/>
          </a:prstGeom>
        </p:spPr>
      </p:pic>
      <p:sp>
        <p:nvSpPr>
          <p:cNvPr id="12" name="Rectangle 11">
            <a:extLst>
              <a:ext uri="{FF2B5EF4-FFF2-40B4-BE49-F238E27FC236}">
                <a16:creationId xmlns:a16="http://schemas.microsoft.com/office/drawing/2014/main" id="{DAB3265A-2509-4D98-B98F-11440CFD1537}"/>
              </a:ext>
            </a:extLst>
          </p:cNvPr>
          <p:cNvSpPr/>
          <p:nvPr/>
        </p:nvSpPr>
        <p:spPr bwMode="auto">
          <a:xfrm>
            <a:off x="185056" y="1635076"/>
            <a:ext cx="2926080" cy="2609328"/>
          </a:xfrm>
          <a:prstGeom prst="rect">
            <a:avLst/>
          </a:prstGeom>
          <a:solidFill>
            <a:srgbClr val="0359A0">
              <a:alpha val="8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dirty="0">
                <a:solidFill>
                  <a:schemeClr val="tx1"/>
                </a:solidFill>
              </a:rPr>
              <a:t>How fast will </a:t>
            </a:r>
            <a:br>
              <a:rPr lang="en-US" sz="2600" dirty="0">
                <a:solidFill>
                  <a:schemeClr val="tx1"/>
                </a:solidFill>
              </a:rPr>
            </a:br>
            <a:r>
              <a:rPr lang="en-US" sz="2600" dirty="0">
                <a:solidFill>
                  <a:schemeClr val="tx1"/>
                </a:solidFill>
              </a:rPr>
              <a:t>the application </a:t>
            </a:r>
            <a:br>
              <a:rPr lang="en-US" sz="2600" dirty="0">
                <a:solidFill>
                  <a:schemeClr val="tx1"/>
                </a:solidFill>
              </a:rPr>
            </a:br>
            <a:r>
              <a:rPr lang="en-US" sz="2600" dirty="0">
                <a:solidFill>
                  <a:schemeClr val="tx1"/>
                </a:solidFill>
              </a:rPr>
              <a:t>code perform?</a:t>
            </a:r>
          </a:p>
        </p:txBody>
      </p:sp>
      <p:sp>
        <p:nvSpPr>
          <p:cNvPr id="13" name="Rectangle 12">
            <a:extLst>
              <a:ext uri="{FF2B5EF4-FFF2-40B4-BE49-F238E27FC236}">
                <a16:creationId xmlns:a16="http://schemas.microsoft.com/office/drawing/2014/main" id="{85140F9E-6AA1-4FE4-BC8D-4E34A793217F}"/>
              </a:ext>
            </a:extLst>
          </p:cNvPr>
          <p:cNvSpPr/>
          <p:nvPr/>
        </p:nvSpPr>
        <p:spPr bwMode="auto">
          <a:xfrm>
            <a:off x="3169920" y="1635075"/>
            <a:ext cx="2926080" cy="2609328"/>
          </a:xfrm>
          <a:prstGeom prst="rect">
            <a:avLst/>
          </a:prstGeom>
          <a:solidFill>
            <a:srgbClr val="0359A0">
              <a:alpha val="8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dirty="0">
                <a:solidFill>
                  <a:schemeClr val="tx1"/>
                </a:solidFill>
              </a:rPr>
              <a:t>How will the application behave in front of the expected users load?</a:t>
            </a:r>
          </a:p>
        </p:txBody>
      </p:sp>
      <p:sp>
        <p:nvSpPr>
          <p:cNvPr id="14" name="Rectangle 13">
            <a:extLst>
              <a:ext uri="{FF2B5EF4-FFF2-40B4-BE49-F238E27FC236}">
                <a16:creationId xmlns:a16="http://schemas.microsoft.com/office/drawing/2014/main" id="{15E4CF25-65EA-457E-8B8C-0814D76E8908}"/>
              </a:ext>
            </a:extLst>
          </p:cNvPr>
          <p:cNvSpPr/>
          <p:nvPr/>
        </p:nvSpPr>
        <p:spPr bwMode="auto">
          <a:xfrm>
            <a:off x="6164613" y="1643490"/>
            <a:ext cx="2926080" cy="2600913"/>
          </a:xfrm>
          <a:prstGeom prst="rect">
            <a:avLst/>
          </a:prstGeom>
          <a:solidFill>
            <a:srgbClr val="0359A0">
              <a:alpha val="8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dirty="0">
                <a:solidFill>
                  <a:schemeClr val="tx1"/>
                </a:solidFill>
              </a:rPr>
              <a:t>What is point of users-load that will break your application?</a:t>
            </a:r>
          </a:p>
        </p:txBody>
      </p:sp>
      <p:sp>
        <p:nvSpPr>
          <p:cNvPr id="15" name="Rectangle 14">
            <a:extLst>
              <a:ext uri="{FF2B5EF4-FFF2-40B4-BE49-F238E27FC236}">
                <a16:creationId xmlns:a16="http://schemas.microsoft.com/office/drawing/2014/main" id="{79544723-A2BC-4BDD-A55B-6F6ABAABD066}"/>
              </a:ext>
            </a:extLst>
          </p:cNvPr>
          <p:cNvSpPr/>
          <p:nvPr/>
        </p:nvSpPr>
        <p:spPr bwMode="auto">
          <a:xfrm>
            <a:off x="9157567" y="1635076"/>
            <a:ext cx="2917990" cy="2611048"/>
          </a:xfrm>
          <a:prstGeom prst="rect">
            <a:avLst/>
          </a:prstGeom>
          <a:solidFill>
            <a:srgbClr val="0359A0">
              <a:alpha val="8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dirty="0">
                <a:solidFill>
                  <a:schemeClr val="tx1"/>
                </a:solidFill>
              </a:rPr>
              <a:t>Will the application </a:t>
            </a:r>
            <a:br>
              <a:rPr lang="en-US" sz="2600" dirty="0">
                <a:solidFill>
                  <a:schemeClr val="tx1"/>
                </a:solidFill>
              </a:rPr>
            </a:br>
            <a:r>
              <a:rPr lang="en-US" sz="2600" dirty="0">
                <a:solidFill>
                  <a:schemeClr val="tx1"/>
                </a:solidFill>
              </a:rPr>
              <a:t>be able to scale up to the expected </a:t>
            </a:r>
            <a:br>
              <a:rPr lang="en-US" sz="2600" dirty="0">
                <a:solidFill>
                  <a:schemeClr val="tx1"/>
                </a:solidFill>
              </a:rPr>
            </a:br>
            <a:r>
              <a:rPr lang="en-US" sz="2600" dirty="0">
                <a:solidFill>
                  <a:schemeClr val="tx1"/>
                </a:solidFill>
              </a:rPr>
              <a:t>future capacity?</a:t>
            </a:r>
            <a:endParaRPr lang="en-US" sz="2600" b="1"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073542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10"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1" decel="10000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additive="base">
                                        <p:cTn id="33" dur="500" fill="hold"/>
                                        <p:tgtEl>
                                          <p:spTgt spid="5"/>
                                        </p:tgtEl>
                                        <p:attrNameLst>
                                          <p:attrName>ppt_x</p:attrName>
                                        </p:attrNameLst>
                                      </p:cBhvr>
                                      <p:tavLst>
                                        <p:tav tm="0">
                                          <p:val>
                                            <p:strVal val="#ppt_x"/>
                                          </p:val>
                                        </p:tav>
                                        <p:tav tm="100000">
                                          <p:val>
                                            <p:strVal val="#ppt_x"/>
                                          </p:val>
                                        </p:tav>
                                      </p:tavLst>
                                    </p:anim>
                                    <p:anim calcmode="lin" valueType="num">
                                      <p:cBhvr additive="base">
                                        <p:cTn id="34"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1" decel="10000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ppt_x"/>
                                          </p:val>
                                        </p:tav>
                                        <p:tav tm="100000">
                                          <p:val>
                                            <p:strVal val="#ppt_x"/>
                                          </p:val>
                                        </p:tav>
                                      </p:tavLst>
                                    </p:anim>
                                    <p:anim calcmode="lin" valueType="num">
                                      <p:cBhvr additive="base">
                                        <p:cTn id="40"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1" decel="100000"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anim calcmode="lin" valueType="num">
                                      <p:cBhvr additive="base">
                                        <p:cTn id="45" dur="500" fill="hold"/>
                                        <p:tgtEl>
                                          <p:spTgt spid="6"/>
                                        </p:tgtEl>
                                        <p:attrNameLst>
                                          <p:attrName>ppt_x</p:attrName>
                                        </p:attrNameLst>
                                      </p:cBhvr>
                                      <p:tavLst>
                                        <p:tav tm="0">
                                          <p:val>
                                            <p:strVal val="#ppt_x"/>
                                          </p:val>
                                        </p:tav>
                                        <p:tav tm="100000">
                                          <p:val>
                                            <p:strVal val="#ppt_x"/>
                                          </p:val>
                                        </p:tav>
                                      </p:tavLst>
                                    </p:anim>
                                    <p:anim calcmode="lin" valueType="num">
                                      <p:cBhvr additive="base">
                                        <p:cTn id="46"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1" decel="100000" fill="hold" grpId="0" nodeType="clickEffect">
                                  <p:stCondLst>
                                    <p:cond delay="0"/>
                                  </p:stCondLst>
                                  <p:childTnLst>
                                    <p:set>
                                      <p:cBhvr>
                                        <p:cTn id="50" dur="1" fill="hold">
                                          <p:stCondLst>
                                            <p:cond delay="0"/>
                                          </p:stCondLst>
                                        </p:cTn>
                                        <p:tgtEl>
                                          <p:spTgt spid="7"/>
                                        </p:tgtEl>
                                        <p:attrNameLst>
                                          <p:attrName>style.visibility</p:attrName>
                                        </p:attrNameLst>
                                      </p:cBhvr>
                                      <p:to>
                                        <p:strVal val="visible"/>
                                      </p:to>
                                    </p:set>
                                    <p:anim calcmode="lin" valueType="num">
                                      <p:cBhvr additive="base">
                                        <p:cTn id="51" dur="500" fill="hold"/>
                                        <p:tgtEl>
                                          <p:spTgt spid="7"/>
                                        </p:tgtEl>
                                        <p:attrNameLst>
                                          <p:attrName>ppt_x</p:attrName>
                                        </p:attrNameLst>
                                      </p:cBhvr>
                                      <p:tavLst>
                                        <p:tav tm="0">
                                          <p:val>
                                            <p:strVal val="#ppt_x"/>
                                          </p:val>
                                        </p:tav>
                                        <p:tav tm="100000">
                                          <p:val>
                                            <p:strVal val="#ppt_x"/>
                                          </p:val>
                                        </p:tav>
                                      </p:tavLst>
                                    </p:anim>
                                    <p:anim calcmode="lin" valueType="num">
                                      <p:cBhvr additive="base">
                                        <p:cTn id="52"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2" grpId="0" animBg="1"/>
      <p:bldP spid="13" grpId="0" animBg="1"/>
      <p:bldP spid="14" grpId="0" animBg="1"/>
      <p:bldP spid="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39CC-0C9D-4167-986C-C38060977169}"/>
              </a:ext>
            </a:extLst>
          </p:cNvPr>
          <p:cNvSpPr>
            <a:spLocks noGrp="1"/>
          </p:cNvSpPr>
          <p:nvPr>
            <p:ph type="title"/>
          </p:nvPr>
        </p:nvSpPr>
        <p:spPr/>
        <p:txBody>
          <a:bodyPr>
            <a:normAutofit/>
          </a:bodyPr>
          <a:lstStyle/>
          <a:p>
            <a:r>
              <a:rPr lang="en-US" dirty="0"/>
              <a:t>Why load Testing?</a:t>
            </a:r>
          </a:p>
        </p:txBody>
      </p:sp>
      <p:pic>
        <p:nvPicPr>
          <p:cNvPr id="11266" name="Picture 2" descr="Graphical user interface, text&#10;&#10;Description automatically generated">
            <a:extLst>
              <a:ext uri="{FF2B5EF4-FFF2-40B4-BE49-F238E27FC236}">
                <a16:creationId xmlns:a16="http://schemas.microsoft.com/office/drawing/2014/main" id="{6D9F7B7C-ED8A-4A67-9297-EA0767DCC74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1902"/>
          <a:stretch/>
        </p:blipFill>
        <p:spPr bwMode="auto">
          <a:xfrm>
            <a:off x="1780077" y="1534603"/>
            <a:ext cx="8429152" cy="4562464"/>
          </a:xfrm>
          <a:prstGeom prst="rect">
            <a:avLst/>
          </a:prstGeom>
          <a:noFill/>
        </p:spPr>
      </p:pic>
    </p:spTree>
    <p:extLst>
      <p:ext uri="{BB962C8B-B14F-4D97-AF65-F5344CB8AC3E}">
        <p14:creationId xmlns:p14="http://schemas.microsoft.com/office/powerpoint/2010/main" val="4048221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49B0D-5A73-489A-810D-6DA98D619DE6}"/>
              </a:ext>
            </a:extLst>
          </p:cNvPr>
          <p:cNvSpPr>
            <a:spLocks noGrp="1"/>
          </p:cNvSpPr>
          <p:nvPr>
            <p:ph type="title"/>
          </p:nvPr>
        </p:nvSpPr>
        <p:spPr/>
        <p:txBody>
          <a:bodyPr/>
          <a:lstStyle/>
          <a:p>
            <a:r>
              <a:rPr lang="en-US" dirty="0"/>
              <a:t>Why load Testing?</a:t>
            </a:r>
          </a:p>
        </p:txBody>
      </p:sp>
      <p:pic>
        <p:nvPicPr>
          <p:cNvPr id="10242" name="Picture 2" descr="Bar chart&#10;&#10;Description automatically generated">
            <a:extLst>
              <a:ext uri="{FF2B5EF4-FFF2-40B4-BE49-F238E27FC236}">
                <a16:creationId xmlns:a16="http://schemas.microsoft.com/office/drawing/2014/main" id="{91D2F771-531F-4FA2-89D9-E647FF594F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815" y="1733385"/>
            <a:ext cx="10560787" cy="3891560"/>
          </a:xfrm>
          <a:prstGeom prst="rect">
            <a:avLst/>
          </a:prstGeom>
          <a:noFill/>
        </p:spPr>
      </p:pic>
    </p:spTree>
    <p:extLst>
      <p:ext uri="{BB962C8B-B14F-4D97-AF65-F5344CB8AC3E}">
        <p14:creationId xmlns:p14="http://schemas.microsoft.com/office/powerpoint/2010/main" val="2622897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41C53-C224-4DAB-8158-9F85C3D667F6}"/>
              </a:ext>
            </a:extLst>
          </p:cNvPr>
          <p:cNvSpPr>
            <a:spLocks noGrp="1"/>
          </p:cNvSpPr>
          <p:nvPr>
            <p:ph type="title"/>
          </p:nvPr>
        </p:nvSpPr>
        <p:spPr/>
        <p:txBody>
          <a:bodyPr/>
          <a:lstStyle/>
          <a:p>
            <a:r>
              <a:rPr lang="en-US" dirty="0"/>
              <a:t>How do load testing work?</a:t>
            </a:r>
          </a:p>
        </p:txBody>
      </p:sp>
      <p:pic>
        <p:nvPicPr>
          <p:cNvPr id="5" name="Graphic 4" descr="Computer outline">
            <a:extLst>
              <a:ext uri="{FF2B5EF4-FFF2-40B4-BE49-F238E27FC236}">
                <a16:creationId xmlns:a16="http://schemas.microsoft.com/office/drawing/2014/main" id="{0AB37D73-15D8-44CE-9A37-78D45ED425C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14057" y="3243372"/>
            <a:ext cx="1184771" cy="1184771"/>
          </a:xfrm>
          <a:prstGeom prst="rect">
            <a:avLst/>
          </a:prstGeom>
        </p:spPr>
      </p:pic>
      <p:pic>
        <p:nvPicPr>
          <p:cNvPr id="9" name="Graphic 8" descr="Server outline">
            <a:extLst>
              <a:ext uri="{FF2B5EF4-FFF2-40B4-BE49-F238E27FC236}">
                <a16:creationId xmlns:a16="http://schemas.microsoft.com/office/drawing/2014/main" id="{D9CDD697-5EE6-48C0-9B3F-1464B1EE7A4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746983" y="3213202"/>
            <a:ext cx="979713" cy="979713"/>
          </a:xfrm>
          <a:prstGeom prst="rect">
            <a:avLst/>
          </a:prstGeom>
        </p:spPr>
      </p:pic>
      <p:pic>
        <p:nvPicPr>
          <p:cNvPr id="11" name="Graphic 10" descr="Programmer female with solid fill">
            <a:extLst>
              <a:ext uri="{FF2B5EF4-FFF2-40B4-BE49-F238E27FC236}">
                <a16:creationId xmlns:a16="http://schemas.microsoft.com/office/drawing/2014/main" id="{35E3C1A1-6D0A-4D3E-937F-B26CB783536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90223" y="3276029"/>
            <a:ext cx="979715" cy="914403"/>
          </a:xfrm>
          <a:prstGeom prst="rect">
            <a:avLst/>
          </a:prstGeom>
        </p:spPr>
      </p:pic>
      <p:pic>
        <p:nvPicPr>
          <p:cNvPr id="13" name="Graphic 12" descr="Programmer male with solid fill">
            <a:extLst>
              <a:ext uri="{FF2B5EF4-FFF2-40B4-BE49-F238E27FC236}">
                <a16:creationId xmlns:a16="http://schemas.microsoft.com/office/drawing/2014/main" id="{5E2BDA5F-1F58-4E9B-AD1B-4ADCC565F72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262743" y="3289969"/>
            <a:ext cx="979715" cy="914403"/>
          </a:xfrm>
          <a:prstGeom prst="rect">
            <a:avLst/>
          </a:prstGeom>
        </p:spPr>
      </p:pic>
      <p:cxnSp>
        <p:nvCxnSpPr>
          <p:cNvPr id="42" name="Straight Connector 41">
            <a:extLst>
              <a:ext uri="{FF2B5EF4-FFF2-40B4-BE49-F238E27FC236}">
                <a16:creationId xmlns:a16="http://schemas.microsoft.com/office/drawing/2014/main" id="{752BF210-A252-4F94-8548-B62F0E2102A4}"/>
              </a:ext>
            </a:extLst>
          </p:cNvPr>
          <p:cNvCxnSpPr>
            <a:cxnSpLocks/>
            <a:stCxn id="5" idx="3"/>
          </p:cNvCxnSpPr>
          <p:nvPr/>
        </p:nvCxnSpPr>
        <p:spPr>
          <a:xfrm flipV="1">
            <a:off x="4798828" y="2177143"/>
            <a:ext cx="755922" cy="1658615"/>
          </a:xfrm>
          <a:prstGeom prst="line">
            <a:avLst/>
          </a:prstGeom>
          <a:ln w="28575">
            <a:solidFill>
              <a:schemeClr val="bg2"/>
            </a:solidFill>
            <a:prstDash val="dash"/>
          </a:ln>
        </p:spPr>
        <p:style>
          <a:lnRef idx="1">
            <a:schemeClr val="accent1"/>
          </a:lnRef>
          <a:fillRef idx="0">
            <a:schemeClr val="accent1"/>
          </a:fillRef>
          <a:effectRef idx="0">
            <a:schemeClr val="accent1"/>
          </a:effectRef>
          <a:fontRef idx="minor">
            <a:schemeClr val="tx1"/>
          </a:fontRef>
        </p:style>
      </p:cxnSp>
      <p:pic>
        <p:nvPicPr>
          <p:cNvPr id="17" name="Graphic 16" descr="User with solid fill">
            <a:extLst>
              <a:ext uri="{FF2B5EF4-FFF2-40B4-BE49-F238E27FC236}">
                <a16:creationId xmlns:a16="http://schemas.microsoft.com/office/drawing/2014/main" id="{B281A6B8-2805-4E8B-8538-13BE9E335E2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15433" y="1777432"/>
            <a:ext cx="521622" cy="521622"/>
          </a:xfrm>
          <a:prstGeom prst="rect">
            <a:avLst/>
          </a:prstGeom>
        </p:spPr>
      </p:pic>
      <p:cxnSp>
        <p:nvCxnSpPr>
          <p:cNvPr id="44" name="Straight Connector 43">
            <a:extLst>
              <a:ext uri="{FF2B5EF4-FFF2-40B4-BE49-F238E27FC236}">
                <a16:creationId xmlns:a16="http://schemas.microsoft.com/office/drawing/2014/main" id="{A4566513-D0DB-47ED-86E6-D8DB344D6618}"/>
              </a:ext>
            </a:extLst>
          </p:cNvPr>
          <p:cNvCxnSpPr>
            <a:cxnSpLocks/>
            <a:stCxn id="5" idx="3"/>
          </p:cNvCxnSpPr>
          <p:nvPr/>
        </p:nvCxnSpPr>
        <p:spPr>
          <a:xfrm flipV="1">
            <a:off x="4798828" y="2786172"/>
            <a:ext cx="884183" cy="1049586"/>
          </a:xfrm>
          <a:prstGeom prst="line">
            <a:avLst/>
          </a:prstGeom>
          <a:ln w="28575">
            <a:solidFill>
              <a:schemeClr val="bg2"/>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BF13C6E5-668F-4ACA-A09B-42DCFF289D6E}"/>
              </a:ext>
            </a:extLst>
          </p:cNvPr>
          <p:cNvCxnSpPr>
            <a:cxnSpLocks/>
            <a:stCxn id="5" idx="3"/>
          </p:cNvCxnSpPr>
          <p:nvPr/>
        </p:nvCxnSpPr>
        <p:spPr>
          <a:xfrm flipV="1">
            <a:off x="4798828" y="3557094"/>
            <a:ext cx="835082" cy="278664"/>
          </a:xfrm>
          <a:prstGeom prst="line">
            <a:avLst/>
          </a:prstGeom>
          <a:ln w="28575">
            <a:solidFill>
              <a:schemeClr val="bg2"/>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0046EF0-84CB-4D2E-A7FA-B16199F9C753}"/>
              </a:ext>
            </a:extLst>
          </p:cNvPr>
          <p:cNvCxnSpPr>
            <a:cxnSpLocks/>
            <a:stCxn id="5" idx="3"/>
          </p:cNvCxnSpPr>
          <p:nvPr/>
        </p:nvCxnSpPr>
        <p:spPr>
          <a:xfrm>
            <a:off x="4798828" y="3835758"/>
            <a:ext cx="835082" cy="492383"/>
          </a:xfrm>
          <a:prstGeom prst="line">
            <a:avLst/>
          </a:prstGeom>
          <a:ln w="28575">
            <a:solidFill>
              <a:schemeClr val="bg2"/>
            </a:solidFill>
            <a:prstDash val="dash"/>
          </a:ln>
        </p:spPr>
        <p:style>
          <a:lnRef idx="1">
            <a:schemeClr val="accent1"/>
          </a:lnRef>
          <a:fillRef idx="0">
            <a:schemeClr val="accent1"/>
          </a:fillRef>
          <a:effectRef idx="0">
            <a:schemeClr val="accent1"/>
          </a:effectRef>
          <a:fontRef idx="minor">
            <a:schemeClr val="tx1"/>
          </a:fontRef>
        </p:style>
      </p:cxnSp>
      <p:pic>
        <p:nvPicPr>
          <p:cNvPr id="18" name="Graphic 17" descr="User with solid fill">
            <a:extLst>
              <a:ext uri="{FF2B5EF4-FFF2-40B4-BE49-F238E27FC236}">
                <a16:creationId xmlns:a16="http://schemas.microsoft.com/office/drawing/2014/main" id="{8C330A01-166C-4C3B-BD58-C12EC4C3B8E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01360" y="2373089"/>
            <a:ext cx="521622" cy="521622"/>
          </a:xfrm>
          <a:prstGeom prst="rect">
            <a:avLst/>
          </a:prstGeom>
        </p:spPr>
      </p:pic>
      <p:pic>
        <p:nvPicPr>
          <p:cNvPr id="20" name="Graphic 19" descr="User with solid fill">
            <a:extLst>
              <a:ext uri="{FF2B5EF4-FFF2-40B4-BE49-F238E27FC236}">
                <a16:creationId xmlns:a16="http://schemas.microsoft.com/office/drawing/2014/main" id="{9E1307F1-2358-4F15-A9E6-954C33C6D43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01360" y="3144136"/>
            <a:ext cx="521622" cy="521622"/>
          </a:xfrm>
          <a:prstGeom prst="rect">
            <a:avLst/>
          </a:prstGeom>
        </p:spPr>
      </p:pic>
      <p:pic>
        <p:nvPicPr>
          <p:cNvPr id="22" name="Graphic 21" descr="User with solid fill">
            <a:extLst>
              <a:ext uri="{FF2B5EF4-FFF2-40B4-BE49-F238E27FC236}">
                <a16:creationId xmlns:a16="http://schemas.microsoft.com/office/drawing/2014/main" id="{43C7BDED-4E69-41D8-A9E2-E00DADF13A4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15433" y="3938115"/>
            <a:ext cx="521622" cy="521622"/>
          </a:xfrm>
          <a:prstGeom prst="rect">
            <a:avLst/>
          </a:prstGeom>
        </p:spPr>
      </p:pic>
      <p:pic>
        <p:nvPicPr>
          <p:cNvPr id="1029" name="Graphic 1028" descr="User with solid fill">
            <a:extLst>
              <a:ext uri="{FF2B5EF4-FFF2-40B4-BE49-F238E27FC236}">
                <a16:creationId xmlns:a16="http://schemas.microsoft.com/office/drawing/2014/main" id="{156487FE-C674-4ACA-A94C-F6B20A80966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498995" y="4746759"/>
            <a:ext cx="521622" cy="521622"/>
          </a:xfrm>
          <a:prstGeom prst="rect">
            <a:avLst/>
          </a:prstGeom>
        </p:spPr>
      </p:pic>
      <p:cxnSp>
        <p:nvCxnSpPr>
          <p:cNvPr id="73" name="Straight Connector 72">
            <a:extLst>
              <a:ext uri="{FF2B5EF4-FFF2-40B4-BE49-F238E27FC236}">
                <a16:creationId xmlns:a16="http://schemas.microsoft.com/office/drawing/2014/main" id="{0F557E2E-3C0B-49CA-A768-CFFA068215A3}"/>
              </a:ext>
            </a:extLst>
          </p:cNvPr>
          <p:cNvCxnSpPr>
            <a:cxnSpLocks/>
            <a:stCxn id="5" idx="3"/>
          </p:cNvCxnSpPr>
          <p:nvPr/>
        </p:nvCxnSpPr>
        <p:spPr>
          <a:xfrm>
            <a:off x="4798828" y="3835758"/>
            <a:ext cx="835082" cy="1254768"/>
          </a:xfrm>
          <a:prstGeom prst="line">
            <a:avLst/>
          </a:prstGeom>
          <a:ln w="28575">
            <a:solidFill>
              <a:schemeClr val="bg2"/>
            </a:solidFill>
            <a:prstDash val="dash"/>
          </a:ln>
        </p:spPr>
        <p:style>
          <a:lnRef idx="1">
            <a:schemeClr val="accent1"/>
          </a:lnRef>
          <a:fillRef idx="0">
            <a:schemeClr val="accent1"/>
          </a:fillRef>
          <a:effectRef idx="0">
            <a:schemeClr val="accent1"/>
          </a:effectRef>
          <a:fontRef idx="minor">
            <a:schemeClr val="tx1"/>
          </a:fontRef>
        </p:style>
      </p:cxnSp>
      <p:pic>
        <p:nvPicPr>
          <p:cNvPr id="1034" name="Graphic 1033" descr="User with solid fill">
            <a:extLst>
              <a:ext uri="{FF2B5EF4-FFF2-40B4-BE49-F238E27FC236}">
                <a16:creationId xmlns:a16="http://schemas.microsoft.com/office/drawing/2014/main" id="{A1829953-B410-49E3-9186-3C30762B1C2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498995" y="5555403"/>
            <a:ext cx="521622" cy="521622"/>
          </a:xfrm>
          <a:prstGeom prst="rect">
            <a:avLst/>
          </a:prstGeom>
        </p:spPr>
      </p:pic>
      <p:cxnSp>
        <p:nvCxnSpPr>
          <p:cNvPr id="78" name="Straight Connector 77">
            <a:extLst>
              <a:ext uri="{FF2B5EF4-FFF2-40B4-BE49-F238E27FC236}">
                <a16:creationId xmlns:a16="http://schemas.microsoft.com/office/drawing/2014/main" id="{5C2E71EC-A862-40EA-9330-B35EE148203F}"/>
              </a:ext>
            </a:extLst>
          </p:cNvPr>
          <p:cNvCxnSpPr>
            <a:cxnSpLocks/>
            <a:stCxn id="5" idx="3"/>
          </p:cNvCxnSpPr>
          <p:nvPr/>
        </p:nvCxnSpPr>
        <p:spPr>
          <a:xfrm>
            <a:off x="4798828" y="3835758"/>
            <a:ext cx="835082" cy="2086071"/>
          </a:xfrm>
          <a:prstGeom prst="line">
            <a:avLst/>
          </a:prstGeom>
          <a:ln w="28575">
            <a:solidFill>
              <a:schemeClr val="bg2"/>
            </a:solidFill>
            <a:prstDash val="dash"/>
          </a:ln>
        </p:spPr>
        <p:style>
          <a:lnRef idx="1">
            <a:schemeClr val="accent1"/>
          </a:lnRef>
          <a:fillRef idx="0">
            <a:schemeClr val="accent1"/>
          </a:fillRef>
          <a:effectRef idx="0">
            <a:schemeClr val="accent1"/>
          </a:effectRef>
          <a:fontRef idx="minor">
            <a:schemeClr val="tx1"/>
          </a:fontRef>
        </p:style>
      </p:cxnSp>
      <p:sp>
        <p:nvSpPr>
          <p:cNvPr id="1061" name="Arrow: Right 1060">
            <a:extLst>
              <a:ext uri="{FF2B5EF4-FFF2-40B4-BE49-F238E27FC236}">
                <a16:creationId xmlns:a16="http://schemas.microsoft.com/office/drawing/2014/main" id="{A9F42B05-4915-4869-B8F8-78E51019EA3F}"/>
              </a:ext>
            </a:extLst>
          </p:cNvPr>
          <p:cNvSpPr/>
          <p:nvPr/>
        </p:nvSpPr>
        <p:spPr>
          <a:xfrm>
            <a:off x="6201032" y="3138956"/>
            <a:ext cx="1538515" cy="1114939"/>
          </a:xfrm>
          <a:prstGeom prst="rightArrow">
            <a:avLst/>
          </a:prstGeom>
          <a:solidFill>
            <a:srgbClr val="047AD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2" name="Arrow: Left 1061">
            <a:extLst>
              <a:ext uri="{FF2B5EF4-FFF2-40B4-BE49-F238E27FC236}">
                <a16:creationId xmlns:a16="http://schemas.microsoft.com/office/drawing/2014/main" id="{426CCAC6-5840-42E5-9187-2E6D0474A872}"/>
              </a:ext>
            </a:extLst>
          </p:cNvPr>
          <p:cNvSpPr/>
          <p:nvPr/>
        </p:nvSpPr>
        <p:spPr>
          <a:xfrm>
            <a:off x="8208468" y="3152768"/>
            <a:ext cx="1538515" cy="1065416"/>
          </a:xfrm>
          <a:prstGeom prst="leftArrow">
            <a:avLst/>
          </a:prstGeom>
          <a:solidFill>
            <a:srgbClr val="047AD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9345BBD5-BDD8-4778-A65D-9B8417728EA6}"/>
              </a:ext>
            </a:extLst>
          </p:cNvPr>
          <p:cNvSpPr/>
          <p:nvPr/>
        </p:nvSpPr>
        <p:spPr>
          <a:xfrm>
            <a:off x="2242458" y="3243372"/>
            <a:ext cx="1322498" cy="1114939"/>
          </a:xfrm>
          <a:prstGeom prst="rightArrow">
            <a:avLst/>
          </a:prstGeom>
          <a:solidFill>
            <a:srgbClr val="047AD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0180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700"/>
                                        <p:tgtEl>
                                          <p:spTgt spid="21"/>
                                        </p:tgtEl>
                                      </p:cBhvr>
                                    </p:animEffect>
                                  </p:childTnLst>
                                </p:cTn>
                              </p:par>
                              <p:par>
                                <p:cTn id="8" presetID="42" presetClass="path" presetSubtype="0" accel="50000" decel="50000" fill="hold" grpId="0" nodeType="withEffect">
                                  <p:stCondLst>
                                    <p:cond delay="0"/>
                                  </p:stCondLst>
                                  <p:childTnLst>
                                    <p:animMotion origin="layout" path="M -1.04167E-6 3.33333E-6 L 0.1724 -0.0044 " pathEditMode="relative" rAng="0" ptsTypes="AA">
                                      <p:cBhvr>
                                        <p:cTn id="9" dur="2000" fill="hold"/>
                                        <p:tgtEl>
                                          <p:spTgt spid="21"/>
                                        </p:tgtEl>
                                        <p:attrNameLst>
                                          <p:attrName>ppt_x</p:attrName>
                                          <p:attrName>ppt_y</p:attrName>
                                        </p:attrNameLst>
                                      </p:cBhvr>
                                      <p:rCtr x="8620" y="-231"/>
                                    </p:animMotion>
                                  </p:childTnLst>
                                </p:cTn>
                              </p:par>
                              <p:par>
                                <p:cTn id="10" presetID="10" presetClass="exit" presetSubtype="0" fill="hold" grpId="2" nodeType="withEffect">
                                  <p:stCondLst>
                                    <p:cond delay="1300"/>
                                  </p:stCondLst>
                                  <p:childTnLst>
                                    <p:animEffect transition="out" filter="fade">
                                      <p:cBhvr>
                                        <p:cTn id="11" dur="900"/>
                                        <p:tgtEl>
                                          <p:spTgt spid="21"/>
                                        </p:tgtEl>
                                      </p:cBhvr>
                                    </p:animEffect>
                                    <p:set>
                                      <p:cBhvr>
                                        <p:cTn id="12" dur="1" fill="hold">
                                          <p:stCondLst>
                                            <p:cond delay="899"/>
                                          </p:stCondLst>
                                        </p:cTn>
                                        <p:tgtEl>
                                          <p:spTgt spid="2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repeatCount="indefinite" fill="hold" nodeType="click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fade">
                                      <p:cBhvr>
                                        <p:cTn id="17" dur="2000"/>
                                        <p:tgtEl>
                                          <p:spTgt spid="42"/>
                                        </p:tgtEl>
                                      </p:cBhvr>
                                    </p:animEffect>
                                  </p:childTnLst>
                                </p:cTn>
                              </p:par>
                              <p:par>
                                <p:cTn id="18" presetID="10" presetClass="entr" presetSubtype="0" repeatCount="indefinite" fill="hold" nodeType="withEffect">
                                  <p:stCondLst>
                                    <p:cond delay="0"/>
                                  </p:stCondLst>
                                  <p:childTnLst>
                                    <p:set>
                                      <p:cBhvr>
                                        <p:cTn id="19" dur="1" fill="hold">
                                          <p:stCondLst>
                                            <p:cond delay="0"/>
                                          </p:stCondLst>
                                        </p:cTn>
                                        <p:tgtEl>
                                          <p:spTgt spid="44"/>
                                        </p:tgtEl>
                                        <p:attrNameLst>
                                          <p:attrName>style.visibility</p:attrName>
                                        </p:attrNameLst>
                                      </p:cBhvr>
                                      <p:to>
                                        <p:strVal val="visible"/>
                                      </p:to>
                                    </p:set>
                                    <p:animEffect transition="in" filter="fade">
                                      <p:cBhvr>
                                        <p:cTn id="20" dur="2000"/>
                                        <p:tgtEl>
                                          <p:spTgt spid="44"/>
                                        </p:tgtEl>
                                      </p:cBhvr>
                                    </p:animEffect>
                                  </p:childTnLst>
                                </p:cTn>
                              </p:par>
                              <p:par>
                                <p:cTn id="21" presetID="10" presetClass="entr" presetSubtype="0" repeatCount="indefinite"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fade">
                                      <p:cBhvr>
                                        <p:cTn id="23" dur="2000"/>
                                        <p:tgtEl>
                                          <p:spTgt spid="48"/>
                                        </p:tgtEl>
                                      </p:cBhvr>
                                    </p:animEffect>
                                  </p:childTnLst>
                                </p:cTn>
                              </p:par>
                              <p:par>
                                <p:cTn id="24" presetID="10" presetClass="entr" presetSubtype="0" repeatCount="indefinite" fill="hold" nodeType="withEffect">
                                  <p:stCondLst>
                                    <p:cond delay="0"/>
                                  </p:stCondLst>
                                  <p:childTnLst>
                                    <p:set>
                                      <p:cBhvr>
                                        <p:cTn id="25" dur="1" fill="hold">
                                          <p:stCondLst>
                                            <p:cond delay="0"/>
                                          </p:stCondLst>
                                        </p:cTn>
                                        <p:tgtEl>
                                          <p:spTgt spid="52"/>
                                        </p:tgtEl>
                                        <p:attrNameLst>
                                          <p:attrName>style.visibility</p:attrName>
                                        </p:attrNameLst>
                                      </p:cBhvr>
                                      <p:to>
                                        <p:strVal val="visible"/>
                                      </p:to>
                                    </p:set>
                                    <p:animEffect transition="in" filter="fade">
                                      <p:cBhvr>
                                        <p:cTn id="26" dur="2000"/>
                                        <p:tgtEl>
                                          <p:spTgt spid="52"/>
                                        </p:tgtEl>
                                      </p:cBhvr>
                                    </p:animEffect>
                                  </p:childTnLst>
                                </p:cTn>
                              </p:par>
                              <p:par>
                                <p:cTn id="27" presetID="10" presetClass="entr" presetSubtype="0" repeatCount="indefinite" fill="hold" nodeType="withEffect">
                                  <p:stCondLst>
                                    <p:cond delay="0"/>
                                  </p:stCondLst>
                                  <p:childTnLst>
                                    <p:set>
                                      <p:cBhvr>
                                        <p:cTn id="28" dur="1" fill="hold">
                                          <p:stCondLst>
                                            <p:cond delay="0"/>
                                          </p:stCondLst>
                                        </p:cTn>
                                        <p:tgtEl>
                                          <p:spTgt spid="73"/>
                                        </p:tgtEl>
                                        <p:attrNameLst>
                                          <p:attrName>style.visibility</p:attrName>
                                        </p:attrNameLst>
                                      </p:cBhvr>
                                      <p:to>
                                        <p:strVal val="visible"/>
                                      </p:to>
                                    </p:set>
                                    <p:animEffect transition="in" filter="fade">
                                      <p:cBhvr>
                                        <p:cTn id="29" dur="2000"/>
                                        <p:tgtEl>
                                          <p:spTgt spid="73"/>
                                        </p:tgtEl>
                                      </p:cBhvr>
                                    </p:animEffect>
                                  </p:childTnLst>
                                </p:cTn>
                              </p:par>
                              <p:par>
                                <p:cTn id="30" presetID="10" presetClass="entr" presetSubtype="0" repeatCount="indefinite" fill="hold" nodeType="withEffect">
                                  <p:stCondLst>
                                    <p:cond delay="0"/>
                                  </p:stCondLst>
                                  <p:childTnLst>
                                    <p:set>
                                      <p:cBhvr>
                                        <p:cTn id="31" dur="1" fill="hold">
                                          <p:stCondLst>
                                            <p:cond delay="0"/>
                                          </p:stCondLst>
                                        </p:cTn>
                                        <p:tgtEl>
                                          <p:spTgt spid="78"/>
                                        </p:tgtEl>
                                        <p:attrNameLst>
                                          <p:attrName>style.visibility</p:attrName>
                                        </p:attrNameLst>
                                      </p:cBhvr>
                                      <p:to>
                                        <p:strVal val="visible"/>
                                      </p:to>
                                    </p:set>
                                    <p:animEffect transition="in" filter="fade">
                                      <p:cBhvr>
                                        <p:cTn id="32" dur="2000"/>
                                        <p:tgtEl>
                                          <p:spTgt spid="78"/>
                                        </p:tgtEl>
                                      </p:cBhvr>
                                    </p:animEffect>
                                  </p:childTnLst>
                                </p:cTn>
                              </p:par>
                              <p:par>
                                <p:cTn id="33" presetID="10" presetClass="entr" presetSubtype="0" repeatCount="indefinite" fill="hold" nodeType="withEffect">
                                  <p:stCondLst>
                                    <p:cond delay="0"/>
                                  </p:stCondLst>
                                  <p:childTnLst>
                                    <p:set>
                                      <p:cBhvr>
                                        <p:cTn id="34" dur="1" fill="hold">
                                          <p:stCondLst>
                                            <p:cond delay="0"/>
                                          </p:stCondLst>
                                        </p:cTn>
                                        <p:tgtEl>
                                          <p:spTgt spid="1034"/>
                                        </p:tgtEl>
                                        <p:attrNameLst>
                                          <p:attrName>style.visibility</p:attrName>
                                        </p:attrNameLst>
                                      </p:cBhvr>
                                      <p:to>
                                        <p:strVal val="visible"/>
                                      </p:to>
                                    </p:set>
                                    <p:animEffect transition="in" filter="fade">
                                      <p:cBhvr>
                                        <p:cTn id="35" dur="2000"/>
                                        <p:tgtEl>
                                          <p:spTgt spid="1034"/>
                                        </p:tgtEl>
                                      </p:cBhvr>
                                    </p:animEffect>
                                  </p:childTnLst>
                                </p:cTn>
                              </p:par>
                              <p:par>
                                <p:cTn id="36" presetID="10" presetClass="entr" presetSubtype="0" repeatCount="indefinite" fill="hold" nodeType="withEffect">
                                  <p:stCondLst>
                                    <p:cond delay="0"/>
                                  </p:stCondLst>
                                  <p:childTnLst>
                                    <p:set>
                                      <p:cBhvr>
                                        <p:cTn id="37" dur="1" fill="hold">
                                          <p:stCondLst>
                                            <p:cond delay="0"/>
                                          </p:stCondLst>
                                        </p:cTn>
                                        <p:tgtEl>
                                          <p:spTgt spid="1029"/>
                                        </p:tgtEl>
                                        <p:attrNameLst>
                                          <p:attrName>style.visibility</p:attrName>
                                        </p:attrNameLst>
                                      </p:cBhvr>
                                      <p:to>
                                        <p:strVal val="visible"/>
                                      </p:to>
                                    </p:set>
                                    <p:animEffect transition="in" filter="fade">
                                      <p:cBhvr>
                                        <p:cTn id="38" dur="2000"/>
                                        <p:tgtEl>
                                          <p:spTgt spid="1029"/>
                                        </p:tgtEl>
                                      </p:cBhvr>
                                    </p:animEffect>
                                  </p:childTnLst>
                                </p:cTn>
                              </p:par>
                              <p:par>
                                <p:cTn id="39" presetID="10" presetClass="entr" presetSubtype="0" repeatCount="indefinite" fill="hold"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2000"/>
                                        <p:tgtEl>
                                          <p:spTgt spid="22"/>
                                        </p:tgtEl>
                                      </p:cBhvr>
                                    </p:animEffect>
                                  </p:childTnLst>
                                </p:cTn>
                              </p:par>
                              <p:par>
                                <p:cTn id="42" presetID="10" presetClass="entr" presetSubtype="0" repeatCount="indefinite" fill="hold"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2000"/>
                                        <p:tgtEl>
                                          <p:spTgt spid="20"/>
                                        </p:tgtEl>
                                      </p:cBhvr>
                                    </p:animEffect>
                                  </p:childTnLst>
                                </p:cTn>
                              </p:par>
                              <p:par>
                                <p:cTn id="45" presetID="10" presetClass="entr" presetSubtype="0" repeatCount="indefinite" fill="hold"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2000"/>
                                        <p:tgtEl>
                                          <p:spTgt spid="18"/>
                                        </p:tgtEl>
                                      </p:cBhvr>
                                    </p:animEffect>
                                  </p:childTnLst>
                                </p:cTn>
                              </p:par>
                              <p:par>
                                <p:cTn id="48" presetID="10" presetClass="entr" presetSubtype="0" repeatCount="indefinite" fill="hold" nodeType="with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2000"/>
                                        <p:tgtEl>
                                          <p:spTgt spid="1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1" nodeType="clickEffect">
                                  <p:stCondLst>
                                    <p:cond delay="0"/>
                                  </p:stCondLst>
                                  <p:childTnLst>
                                    <p:set>
                                      <p:cBhvr>
                                        <p:cTn id="54" dur="1" fill="hold">
                                          <p:stCondLst>
                                            <p:cond delay="0"/>
                                          </p:stCondLst>
                                        </p:cTn>
                                        <p:tgtEl>
                                          <p:spTgt spid="1061"/>
                                        </p:tgtEl>
                                        <p:attrNameLst>
                                          <p:attrName>style.visibility</p:attrName>
                                        </p:attrNameLst>
                                      </p:cBhvr>
                                      <p:to>
                                        <p:strVal val="visible"/>
                                      </p:to>
                                    </p:set>
                                    <p:animEffect transition="in" filter="fade">
                                      <p:cBhvr>
                                        <p:cTn id="55" dur="700"/>
                                        <p:tgtEl>
                                          <p:spTgt spid="1061"/>
                                        </p:tgtEl>
                                      </p:cBhvr>
                                    </p:animEffect>
                                  </p:childTnLst>
                                </p:cTn>
                              </p:par>
                              <p:par>
                                <p:cTn id="56" presetID="42" presetClass="path" presetSubtype="0" accel="50000" decel="50000" fill="hold" grpId="0" nodeType="withEffect">
                                  <p:stCondLst>
                                    <p:cond delay="0"/>
                                  </p:stCondLst>
                                  <p:childTnLst>
                                    <p:animMotion origin="layout" path="M -4.58333E-6 1.11111E-6 L 0.1724 -0.0044 " pathEditMode="relative" rAng="0" ptsTypes="AA">
                                      <p:cBhvr>
                                        <p:cTn id="57" dur="2000" fill="hold"/>
                                        <p:tgtEl>
                                          <p:spTgt spid="1061"/>
                                        </p:tgtEl>
                                        <p:attrNameLst>
                                          <p:attrName>ppt_x</p:attrName>
                                          <p:attrName>ppt_y</p:attrName>
                                        </p:attrNameLst>
                                      </p:cBhvr>
                                      <p:rCtr x="8620" y="-231"/>
                                    </p:animMotion>
                                  </p:childTnLst>
                                </p:cTn>
                              </p:par>
                              <p:par>
                                <p:cTn id="58" presetID="10" presetClass="exit" presetSubtype="0" fill="hold" grpId="2" nodeType="withEffect">
                                  <p:stCondLst>
                                    <p:cond delay="1300"/>
                                  </p:stCondLst>
                                  <p:childTnLst>
                                    <p:animEffect transition="out" filter="fade">
                                      <p:cBhvr>
                                        <p:cTn id="59" dur="900"/>
                                        <p:tgtEl>
                                          <p:spTgt spid="1061"/>
                                        </p:tgtEl>
                                      </p:cBhvr>
                                    </p:animEffect>
                                    <p:set>
                                      <p:cBhvr>
                                        <p:cTn id="60" dur="1" fill="hold">
                                          <p:stCondLst>
                                            <p:cond delay="899"/>
                                          </p:stCondLst>
                                        </p:cTn>
                                        <p:tgtEl>
                                          <p:spTgt spid="1061"/>
                                        </p:tgtEl>
                                        <p:attrNameLst>
                                          <p:attrName>style.visibility</p:attrName>
                                        </p:attrNameLst>
                                      </p:cBhvr>
                                      <p:to>
                                        <p:strVal val="hidden"/>
                                      </p:to>
                                    </p:set>
                                  </p:childTnLst>
                                </p:cTn>
                              </p:par>
                              <p:par>
                                <p:cTn id="61" presetID="10" presetClass="entr" presetSubtype="0" fill="hold" grpId="0" nodeType="withEffect">
                                  <p:stCondLst>
                                    <p:cond delay="2600"/>
                                  </p:stCondLst>
                                  <p:childTnLst>
                                    <p:set>
                                      <p:cBhvr>
                                        <p:cTn id="62" dur="1" fill="hold">
                                          <p:stCondLst>
                                            <p:cond delay="0"/>
                                          </p:stCondLst>
                                        </p:cTn>
                                        <p:tgtEl>
                                          <p:spTgt spid="1062"/>
                                        </p:tgtEl>
                                        <p:attrNameLst>
                                          <p:attrName>style.visibility</p:attrName>
                                        </p:attrNameLst>
                                      </p:cBhvr>
                                      <p:to>
                                        <p:strVal val="visible"/>
                                      </p:to>
                                    </p:set>
                                    <p:animEffect transition="in" filter="fade">
                                      <p:cBhvr>
                                        <p:cTn id="63" dur="500"/>
                                        <p:tgtEl>
                                          <p:spTgt spid="1062"/>
                                        </p:tgtEl>
                                      </p:cBhvr>
                                    </p:animEffect>
                                  </p:childTnLst>
                                </p:cTn>
                              </p:par>
                              <p:par>
                                <p:cTn id="64" presetID="42" presetClass="path" presetSubtype="0" accel="50000" decel="50000" fill="hold" grpId="2" nodeType="withEffect">
                                  <p:stCondLst>
                                    <p:cond delay="2700"/>
                                  </p:stCondLst>
                                  <p:childTnLst>
                                    <p:animMotion origin="layout" path="M 1.875E-6 1.48148E-6 L -0.16471 0.00162 " pathEditMode="relative" rAng="0" ptsTypes="AA">
                                      <p:cBhvr>
                                        <p:cTn id="65" dur="2000" fill="hold"/>
                                        <p:tgtEl>
                                          <p:spTgt spid="1062"/>
                                        </p:tgtEl>
                                        <p:attrNameLst>
                                          <p:attrName>ppt_x</p:attrName>
                                          <p:attrName>ppt_y</p:attrName>
                                        </p:attrNameLst>
                                      </p:cBhvr>
                                      <p:rCtr x="-8190" y="-139"/>
                                    </p:animMotion>
                                  </p:childTnLst>
                                </p:cTn>
                              </p:par>
                              <p:par>
                                <p:cTn id="66" presetID="10" presetClass="exit" presetSubtype="0" fill="hold" grpId="1" nodeType="withEffect">
                                  <p:stCondLst>
                                    <p:cond delay="4100"/>
                                  </p:stCondLst>
                                  <p:childTnLst>
                                    <p:animEffect transition="out" filter="fade">
                                      <p:cBhvr>
                                        <p:cTn id="67" dur="700"/>
                                        <p:tgtEl>
                                          <p:spTgt spid="1062"/>
                                        </p:tgtEl>
                                      </p:cBhvr>
                                    </p:animEffect>
                                    <p:set>
                                      <p:cBhvr>
                                        <p:cTn id="68" dur="1" fill="hold">
                                          <p:stCondLst>
                                            <p:cond delay="699"/>
                                          </p:stCondLst>
                                        </p:cTn>
                                        <p:tgtEl>
                                          <p:spTgt spid="106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1" grpId="0" animBg="1"/>
      <p:bldP spid="1061" grpId="1" animBg="1"/>
      <p:bldP spid="1061" grpId="2" animBg="1"/>
      <p:bldP spid="1062" grpId="0" animBg="1"/>
      <p:bldP spid="1062" grpId="1" animBg="1"/>
      <p:bldP spid="1062" grpId="2" animBg="1"/>
      <p:bldP spid="21" grpId="0" animBg="1"/>
      <p:bldP spid="21" grpId="1" animBg="1"/>
      <p:bldP spid="21" grpId="2"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41C53-C224-4DAB-8158-9F85C3D667F6}"/>
              </a:ext>
            </a:extLst>
          </p:cNvPr>
          <p:cNvSpPr>
            <a:spLocks noGrp="1"/>
          </p:cNvSpPr>
          <p:nvPr>
            <p:ph type="title"/>
          </p:nvPr>
        </p:nvSpPr>
        <p:spPr/>
        <p:txBody>
          <a:bodyPr/>
          <a:lstStyle/>
          <a:p>
            <a:r>
              <a:rPr lang="en-US" dirty="0"/>
              <a:t>How does load testing work?</a:t>
            </a:r>
          </a:p>
        </p:txBody>
      </p:sp>
      <p:pic>
        <p:nvPicPr>
          <p:cNvPr id="4" name="Picture 2" descr="A screenshot of a computer screen&#10;&#10;Description automatically generated with medium confidence">
            <a:extLst>
              <a:ext uri="{FF2B5EF4-FFF2-40B4-BE49-F238E27FC236}">
                <a16:creationId xmlns:a16="http://schemas.microsoft.com/office/drawing/2014/main" id="{E71A1BEC-BB89-4C3E-AE72-6A3DC3940BC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440"/>
          <a:stretch/>
        </p:blipFill>
        <p:spPr bwMode="auto">
          <a:xfrm>
            <a:off x="1567543" y="1368720"/>
            <a:ext cx="9056914" cy="4875849"/>
          </a:xfrm>
          <a:prstGeom prst="rect">
            <a:avLst/>
          </a:prstGeom>
          <a:noFill/>
        </p:spPr>
      </p:pic>
    </p:spTree>
    <p:extLst>
      <p:ext uri="{BB962C8B-B14F-4D97-AF65-F5344CB8AC3E}">
        <p14:creationId xmlns:p14="http://schemas.microsoft.com/office/powerpoint/2010/main" val="3444286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18A1E48-C74E-4B7C-95F4-2342DAC963A9}"/>
              </a:ext>
            </a:extLst>
          </p:cNvPr>
          <p:cNvSpPr>
            <a:spLocks noGrp="1"/>
          </p:cNvSpPr>
          <p:nvPr>
            <p:ph type="title"/>
          </p:nvPr>
        </p:nvSpPr>
        <p:spPr/>
        <p:txBody>
          <a:bodyPr wrap="square" anchor="t">
            <a:normAutofit/>
          </a:bodyPr>
          <a:lstStyle/>
          <a:p>
            <a:r>
              <a:rPr lang="en-US" dirty="0"/>
              <a:t>Load test with k6</a:t>
            </a:r>
          </a:p>
        </p:txBody>
      </p:sp>
      <p:sp>
        <p:nvSpPr>
          <p:cNvPr id="2" name="AutoShape 2">
            <a:extLst>
              <a:ext uri="{FF2B5EF4-FFF2-40B4-BE49-F238E27FC236}">
                <a16:creationId xmlns:a16="http://schemas.microsoft.com/office/drawing/2014/main" id="{1F52A963-FF7F-4BAE-AFB8-43BFECA9583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a:extLst>
              <a:ext uri="{FF2B5EF4-FFF2-40B4-BE49-F238E27FC236}">
                <a16:creationId xmlns:a16="http://schemas.microsoft.com/office/drawing/2014/main" id="{9888C363-57B4-40B5-96C9-CF46DAB07E4A}"/>
              </a:ext>
            </a:extLst>
          </p:cNvPr>
          <p:cNvSpPr txBox="1"/>
          <p:nvPr/>
        </p:nvSpPr>
        <p:spPr>
          <a:xfrm flipH="1">
            <a:off x="644302" y="1385087"/>
            <a:ext cx="6792342" cy="4493538"/>
          </a:xfrm>
          <a:prstGeom prst="rect">
            <a:avLst/>
          </a:prstGeom>
          <a:noFill/>
        </p:spPr>
        <p:txBody>
          <a:bodyPr wrap="square" lIns="0" tIns="0" rIns="0" bIns="0" rtlCol="0">
            <a:spAutoFit/>
          </a:bodyPr>
          <a:lstStyle/>
          <a:p>
            <a:pPr algn="l"/>
            <a:endParaRPr lang="en-US" sz="2000" dirty="0">
              <a:solidFill>
                <a:schemeClr val="tx2">
                  <a:lumMod val="10000"/>
                </a:schemeClr>
              </a:solidFill>
            </a:endParaRPr>
          </a:p>
          <a:p>
            <a:pPr marL="342900" indent="-342900" algn="l">
              <a:buFont typeface="Arial" panose="020B0604020202020204" pitchFamily="34" charset="0"/>
              <a:buChar char="•"/>
            </a:pPr>
            <a:r>
              <a:rPr lang="en-US" sz="1800" b="0" i="0" dirty="0">
                <a:solidFill>
                  <a:schemeClr val="tx2">
                    <a:lumMod val="10000"/>
                  </a:schemeClr>
                </a:solidFill>
                <a:effectLst/>
              </a:rPr>
              <a:t>Open source.</a:t>
            </a:r>
          </a:p>
          <a:p>
            <a:pPr marL="342900" indent="-342900" algn="l">
              <a:buFont typeface="Arial" panose="020B0604020202020204" pitchFamily="34" charset="0"/>
              <a:buChar char="•"/>
            </a:pPr>
            <a:endParaRPr lang="en-US" sz="1800" dirty="0">
              <a:solidFill>
                <a:schemeClr val="tx2">
                  <a:lumMod val="10000"/>
                </a:schemeClr>
              </a:solidFill>
            </a:endParaRPr>
          </a:p>
          <a:p>
            <a:pPr marL="342900" indent="-342900" algn="l">
              <a:buFont typeface="Arial" panose="020B0604020202020204" pitchFamily="34" charset="0"/>
              <a:buChar char="•"/>
            </a:pPr>
            <a:r>
              <a:rPr lang="en-US" sz="1800" b="0" i="0" dirty="0">
                <a:solidFill>
                  <a:schemeClr val="tx2">
                    <a:lumMod val="10000"/>
                  </a:schemeClr>
                </a:solidFill>
                <a:effectLst/>
              </a:rPr>
              <a:t>k6 is an open-source load testing tool written in Golang that embeds a JavaScript runtime.  </a:t>
            </a:r>
            <a:endParaRPr lang="en-US" sz="1800" dirty="0">
              <a:solidFill>
                <a:schemeClr val="tx2">
                  <a:lumMod val="10000"/>
                </a:schemeClr>
              </a:solidFill>
            </a:endParaRPr>
          </a:p>
          <a:p>
            <a:pPr algn="l"/>
            <a:endParaRPr lang="en-US" sz="1800" dirty="0">
              <a:solidFill>
                <a:schemeClr val="tx2">
                  <a:lumMod val="10000"/>
                </a:schemeClr>
              </a:solidFill>
            </a:endParaRPr>
          </a:p>
          <a:p>
            <a:pPr marL="342900" indent="-342900" algn="l">
              <a:buFont typeface="Arial" panose="020B0604020202020204" pitchFamily="34" charset="0"/>
              <a:buChar char="•"/>
            </a:pPr>
            <a:r>
              <a:rPr lang="en-US" sz="1800" b="0" i="0" dirty="0">
                <a:solidFill>
                  <a:schemeClr val="tx2">
                    <a:lumMod val="10000"/>
                  </a:schemeClr>
                </a:solidFill>
                <a:effectLst/>
              </a:rPr>
              <a:t>It can run a huge amount of traffic on a single computer, reducing the need for complex distributed testing infrastructure.</a:t>
            </a:r>
          </a:p>
          <a:p>
            <a:pPr marL="342900" indent="-342900" algn="l">
              <a:buFont typeface="Arial" panose="020B0604020202020204" pitchFamily="34" charset="0"/>
              <a:buChar char="•"/>
            </a:pPr>
            <a:endParaRPr lang="en-US" sz="1800" u="none" strike="noStrike" dirty="0">
              <a:solidFill>
                <a:schemeClr val="tx2">
                  <a:lumMod val="10000"/>
                </a:schemeClr>
              </a:solidFill>
            </a:endParaRPr>
          </a:p>
          <a:p>
            <a:pPr marL="342900" indent="-342900">
              <a:buFont typeface="Arial" panose="020B0604020202020204" pitchFamily="34" charset="0"/>
              <a:buChar char="•"/>
            </a:pPr>
            <a:r>
              <a:rPr lang="en-US" sz="1800" dirty="0">
                <a:solidFill>
                  <a:schemeClr val="tx2">
                    <a:lumMod val="10000"/>
                  </a:schemeClr>
                </a:solidFill>
              </a:rPr>
              <a:t>Already </a:t>
            </a:r>
            <a:r>
              <a:rPr lang="en-US" sz="1800" dirty="0" err="1">
                <a:solidFill>
                  <a:schemeClr val="tx2">
                    <a:lumMod val="10000"/>
                  </a:schemeClr>
                </a:solidFill>
              </a:rPr>
              <a:t>dockerized</a:t>
            </a:r>
            <a:r>
              <a:rPr lang="en-US" sz="1800" dirty="0">
                <a:solidFill>
                  <a:schemeClr val="tx2">
                    <a:lumMod val="10000"/>
                  </a:schemeClr>
                </a:solidFill>
              </a:rPr>
              <a:t>.</a:t>
            </a:r>
          </a:p>
          <a:p>
            <a:pPr marL="342900" indent="-342900">
              <a:buFont typeface="Arial" panose="020B0604020202020204" pitchFamily="34" charset="0"/>
              <a:buChar char="•"/>
            </a:pPr>
            <a:endParaRPr lang="en-US" sz="1800" dirty="0">
              <a:solidFill>
                <a:schemeClr val="tx2">
                  <a:lumMod val="10000"/>
                </a:schemeClr>
              </a:solidFill>
            </a:endParaRPr>
          </a:p>
          <a:p>
            <a:pPr marL="342900" indent="-342900">
              <a:buFont typeface="Arial" panose="020B0604020202020204" pitchFamily="34" charset="0"/>
              <a:buChar char="•"/>
            </a:pPr>
            <a:r>
              <a:rPr lang="en-US" sz="1800" dirty="0">
                <a:solidFill>
                  <a:schemeClr val="tx2">
                    <a:lumMod val="10000"/>
                  </a:schemeClr>
                </a:solidFill>
              </a:rPr>
              <a:t>Support both scripting in ES6 JS and protocols like HTTP/1.1, HTTP/2, WebSocket and </a:t>
            </a:r>
            <a:r>
              <a:rPr lang="en-US" sz="1800" dirty="0" err="1">
                <a:solidFill>
                  <a:schemeClr val="tx2">
                    <a:lumMod val="10000"/>
                  </a:schemeClr>
                </a:solidFill>
              </a:rPr>
              <a:t>gRPC</a:t>
            </a:r>
            <a:r>
              <a:rPr lang="en-US" sz="1800" dirty="0">
                <a:solidFill>
                  <a:schemeClr val="tx2">
                    <a:lumMod val="10000"/>
                  </a:schemeClr>
                </a:solidFill>
              </a:rPr>
              <a:t>.</a:t>
            </a:r>
          </a:p>
          <a:p>
            <a:pPr marL="342900" indent="-342900">
              <a:buFont typeface="Arial" panose="020B0604020202020204" pitchFamily="34" charset="0"/>
              <a:buChar char="•"/>
            </a:pPr>
            <a:endParaRPr lang="en-US" sz="1800" dirty="0">
              <a:solidFill>
                <a:schemeClr val="tx2">
                  <a:lumMod val="10000"/>
                </a:schemeClr>
              </a:solidFill>
            </a:endParaRPr>
          </a:p>
          <a:p>
            <a:pPr marL="342900" indent="-342900">
              <a:buFont typeface="Arial" panose="020B0604020202020204" pitchFamily="34" charset="0"/>
              <a:buChar char="•"/>
            </a:pPr>
            <a:r>
              <a:rPr lang="en-US" sz="1800" dirty="0">
                <a:solidFill>
                  <a:schemeClr val="tx2">
                    <a:lumMod val="10000"/>
                  </a:schemeClr>
                </a:solidFill>
              </a:rPr>
              <a:t>Very easy to integrate into CI/CD</a:t>
            </a:r>
          </a:p>
          <a:p>
            <a:pPr algn="l"/>
            <a:endParaRPr lang="en-US" sz="2000" dirty="0">
              <a:solidFill>
                <a:schemeClr val="tx2">
                  <a:lumMod val="10000"/>
                </a:schemeClr>
              </a:solidFill>
            </a:endParaRPr>
          </a:p>
        </p:txBody>
      </p:sp>
      <p:pic>
        <p:nvPicPr>
          <p:cNvPr id="5" name="Picture 4">
            <a:extLst>
              <a:ext uri="{FF2B5EF4-FFF2-40B4-BE49-F238E27FC236}">
                <a16:creationId xmlns:a16="http://schemas.microsoft.com/office/drawing/2014/main" id="{B0BB83C2-5A53-469F-8869-E0742D5099CF}"/>
              </a:ext>
            </a:extLst>
          </p:cNvPr>
          <p:cNvPicPr>
            <a:picLocks noChangeAspect="1"/>
          </p:cNvPicPr>
          <p:nvPr/>
        </p:nvPicPr>
        <p:blipFill rotWithShape="1">
          <a:blip r:embed="rId3"/>
          <a:srcRect l="6734" t="5021" r="21587" b="17782"/>
          <a:stretch/>
        </p:blipFill>
        <p:spPr>
          <a:xfrm>
            <a:off x="8243888" y="2028218"/>
            <a:ext cx="2878931" cy="2734429"/>
          </a:xfrm>
          <a:prstGeom prst="rect">
            <a:avLst/>
          </a:prstGeom>
        </p:spPr>
      </p:pic>
    </p:spTree>
    <p:extLst>
      <p:ext uri="{BB962C8B-B14F-4D97-AF65-F5344CB8AC3E}">
        <p14:creationId xmlns:p14="http://schemas.microsoft.com/office/powerpoint/2010/main" val="2473690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20F2F-FE4C-46F9-A7D2-32F126B62BE8}"/>
              </a:ext>
            </a:extLst>
          </p:cNvPr>
          <p:cNvSpPr>
            <a:spLocks noGrp="1"/>
          </p:cNvSpPr>
          <p:nvPr>
            <p:ph type="title"/>
          </p:nvPr>
        </p:nvSpPr>
        <p:spPr/>
        <p:txBody>
          <a:bodyPr>
            <a:normAutofit/>
          </a:bodyPr>
          <a:lstStyle/>
          <a:p>
            <a:r>
              <a:rPr lang="en-US" dirty="0"/>
              <a:t>Why k6?</a:t>
            </a:r>
          </a:p>
        </p:txBody>
      </p:sp>
      <p:sp>
        <p:nvSpPr>
          <p:cNvPr id="5" name="Google Shape;4457;p816">
            <a:extLst>
              <a:ext uri="{FF2B5EF4-FFF2-40B4-BE49-F238E27FC236}">
                <a16:creationId xmlns:a16="http://schemas.microsoft.com/office/drawing/2014/main" id="{77E785A5-B282-41F7-8C69-EF22DFC51DC9}"/>
              </a:ext>
            </a:extLst>
          </p:cNvPr>
          <p:cNvSpPr txBox="1"/>
          <p:nvPr/>
        </p:nvSpPr>
        <p:spPr>
          <a:xfrm>
            <a:off x="9157855" y="3329485"/>
            <a:ext cx="3064266" cy="566253"/>
          </a:xfrm>
          <a:prstGeom prst="rect">
            <a:avLst/>
          </a:prstGeom>
          <a:noFill/>
          <a:ln>
            <a:noFill/>
          </a:ln>
        </p:spPr>
        <p:txBody>
          <a:bodyPr spcFirstLastPara="1" wrap="square" lIns="45688" tIns="45688" rIns="45688" bIns="45688" anchor="ctr" anchorCtr="0">
            <a:noAutofit/>
          </a:bodyPr>
          <a:lstStyle/>
          <a:p>
            <a:pPr marL="0" marR="0" lvl="0" indent="0" algn="l" defTabSz="914093" rtl="0" eaLnBrk="1" fontAlgn="auto" latinLnBrk="0" hangingPunct="1">
              <a:lnSpc>
                <a:spcPct val="120000"/>
              </a:lnSpc>
              <a:spcBef>
                <a:spcPts val="0"/>
              </a:spcBef>
              <a:spcAft>
                <a:spcPts val="0"/>
              </a:spcAft>
              <a:buClr>
                <a:srgbClr val="E1E4E8"/>
              </a:buClr>
              <a:buSzPts val="1100"/>
              <a:buFontTx/>
              <a:buNone/>
              <a:tabLst/>
              <a:defRPr/>
            </a:pPr>
            <a:r>
              <a:rPr lang="it-IT" sz="1467" b="1" dirty="0" err="1">
                <a:solidFill>
                  <a:schemeClr val="tx2">
                    <a:lumMod val="10000"/>
                  </a:schemeClr>
                </a:solidFill>
                <a:latin typeface="Segoe UI"/>
                <a:ea typeface="Helvetica Neue"/>
                <a:cs typeface="Helvetica Neue"/>
                <a:sym typeface="Helvetica Neue"/>
              </a:rPr>
              <a:t>Number</a:t>
            </a:r>
            <a:r>
              <a:rPr lang="it-IT" sz="1467" b="1" dirty="0">
                <a:solidFill>
                  <a:schemeClr val="tx2">
                    <a:lumMod val="10000"/>
                  </a:schemeClr>
                </a:solidFill>
                <a:latin typeface="Segoe UI"/>
                <a:ea typeface="Helvetica Neue"/>
                <a:cs typeface="Helvetica Neue"/>
                <a:sym typeface="Helvetica Neue"/>
              </a:rPr>
              <a:t> of d</a:t>
            </a:r>
            <a:r>
              <a:rPr kumimoji="0" lang="it-IT" sz="1467" b="1" i="0" u="none" strike="noStrike" kern="1200" cap="none" spc="0" normalizeH="0" baseline="0" noProof="0" dirty="0" err="1">
                <a:ln>
                  <a:noFill/>
                </a:ln>
                <a:solidFill>
                  <a:schemeClr val="tx2">
                    <a:lumMod val="10000"/>
                  </a:schemeClr>
                </a:solidFill>
                <a:effectLst/>
                <a:uLnTx/>
                <a:uFillTx/>
                <a:latin typeface="Segoe UI"/>
                <a:ea typeface="Helvetica Neue"/>
                <a:cs typeface="Helvetica Neue"/>
                <a:sym typeface="Helvetica Neue"/>
              </a:rPr>
              <a:t>evelopers</a:t>
            </a:r>
            <a:r>
              <a:rPr kumimoji="0" lang="it-IT" sz="1467" b="1" i="0" u="none" strike="noStrike" kern="1200" cap="none" spc="0" normalizeH="0" baseline="0" noProof="0" dirty="0">
                <a:ln>
                  <a:noFill/>
                </a:ln>
                <a:solidFill>
                  <a:schemeClr val="tx2">
                    <a:lumMod val="10000"/>
                  </a:schemeClr>
                </a:solidFill>
                <a:effectLst/>
                <a:uLnTx/>
                <a:uFillTx/>
                <a:latin typeface="Segoe UI"/>
                <a:ea typeface="Helvetica Neue"/>
                <a:cs typeface="Helvetica Neue"/>
                <a:sym typeface="Helvetica Neue"/>
              </a:rPr>
              <a:t> </a:t>
            </a:r>
            <a:r>
              <a:rPr kumimoji="0" lang="it-IT" sz="1467" b="1" i="0" u="none" strike="noStrike" kern="1200" cap="none" spc="0" normalizeH="0" baseline="0" noProof="0" dirty="0" err="1">
                <a:ln>
                  <a:noFill/>
                </a:ln>
                <a:solidFill>
                  <a:schemeClr val="tx2">
                    <a:lumMod val="10000"/>
                  </a:schemeClr>
                </a:solidFill>
                <a:effectLst/>
                <a:uLnTx/>
                <a:uFillTx/>
                <a:latin typeface="Segoe UI"/>
                <a:ea typeface="Helvetica Neue"/>
                <a:cs typeface="Helvetica Neue"/>
                <a:sym typeface="Helvetica Neue"/>
              </a:rPr>
              <a:t>using</a:t>
            </a:r>
            <a:r>
              <a:rPr kumimoji="0" lang="it-IT" sz="1467" b="1" i="0" u="none" strike="noStrike" kern="1200" cap="none" spc="0" normalizeH="0" baseline="0" noProof="0" dirty="0">
                <a:ln>
                  <a:noFill/>
                </a:ln>
                <a:solidFill>
                  <a:schemeClr val="tx2">
                    <a:lumMod val="10000"/>
                  </a:schemeClr>
                </a:solidFill>
                <a:effectLst/>
                <a:uLnTx/>
                <a:uFillTx/>
                <a:latin typeface="Segoe UI"/>
                <a:ea typeface="Helvetica Neue"/>
                <a:cs typeface="Helvetica Neue"/>
                <a:sym typeface="Helvetica Neue"/>
              </a:rPr>
              <a:t> JavaScript </a:t>
            </a:r>
            <a:r>
              <a:rPr kumimoji="0" lang="it-IT" sz="1467" b="1" i="0" u="none" strike="noStrike" kern="1200" cap="none" spc="0" normalizeH="0" baseline="0" noProof="0" dirty="0" err="1">
                <a:ln>
                  <a:noFill/>
                </a:ln>
                <a:solidFill>
                  <a:schemeClr val="tx2">
                    <a:lumMod val="10000"/>
                  </a:schemeClr>
                </a:solidFill>
                <a:effectLst/>
                <a:uLnTx/>
                <a:uFillTx/>
                <a:latin typeface="Segoe UI"/>
                <a:ea typeface="Helvetica Neue"/>
                <a:cs typeface="Helvetica Neue"/>
                <a:sym typeface="Helvetica Neue"/>
              </a:rPr>
              <a:t>worldwide</a:t>
            </a:r>
            <a:endParaRPr kumimoji="0" sz="667" b="0" i="0" u="none" strike="noStrike" kern="1200" cap="none" spc="0" normalizeH="0" baseline="0" noProof="0" dirty="0">
              <a:ln>
                <a:noFill/>
              </a:ln>
              <a:solidFill>
                <a:schemeClr val="tx2">
                  <a:lumMod val="10000"/>
                </a:schemeClr>
              </a:solidFill>
              <a:effectLst/>
              <a:uLnTx/>
              <a:uFillTx/>
              <a:latin typeface="Segoe UI"/>
              <a:ea typeface="Helvetica Neue"/>
              <a:cs typeface="Helvetica Neue"/>
              <a:sym typeface="Helvetica Neue"/>
            </a:endParaRPr>
          </a:p>
        </p:txBody>
      </p:sp>
      <p:sp>
        <p:nvSpPr>
          <p:cNvPr id="6" name="Google Shape;4458;p816">
            <a:extLst>
              <a:ext uri="{FF2B5EF4-FFF2-40B4-BE49-F238E27FC236}">
                <a16:creationId xmlns:a16="http://schemas.microsoft.com/office/drawing/2014/main" id="{46182532-AA49-4550-89E8-509B21F51E1B}"/>
              </a:ext>
            </a:extLst>
          </p:cNvPr>
          <p:cNvSpPr txBox="1"/>
          <p:nvPr/>
        </p:nvSpPr>
        <p:spPr>
          <a:xfrm>
            <a:off x="7130090" y="3202077"/>
            <a:ext cx="2009394" cy="820986"/>
          </a:xfrm>
          <a:prstGeom prst="rect">
            <a:avLst/>
          </a:prstGeom>
          <a:noFill/>
          <a:ln>
            <a:noFill/>
          </a:ln>
        </p:spPr>
        <p:txBody>
          <a:bodyPr spcFirstLastPara="1" wrap="square" lIns="91409" tIns="91409" rIns="91409" bIns="91409" anchor="ctr" anchorCtr="0">
            <a:noAutofit/>
          </a:bodyPr>
          <a:lstStyle/>
          <a:p>
            <a:pPr marL="0" marR="0" lvl="0" indent="0" algn="r" defTabSz="914093" rtl="0" eaLnBrk="1" fontAlgn="auto" latinLnBrk="0" hangingPunct="1">
              <a:lnSpc>
                <a:spcPct val="100000"/>
              </a:lnSpc>
              <a:spcBef>
                <a:spcPts val="0"/>
              </a:spcBef>
              <a:spcAft>
                <a:spcPts val="0"/>
              </a:spcAft>
              <a:buClr>
                <a:srgbClr val="3184FF"/>
              </a:buClr>
              <a:buSzPts val="3200"/>
              <a:buFontTx/>
              <a:buNone/>
              <a:tabLst/>
              <a:defRPr/>
            </a:pPr>
            <a:r>
              <a:rPr lang="en" sz="4266" b="1" dirty="0">
                <a:solidFill>
                  <a:srgbClr val="3184FF"/>
                </a:solidFill>
                <a:latin typeface="Segoe UI"/>
                <a:ea typeface="Helvetica Neue"/>
                <a:cs typeface="Helvetica Neue"/>
                <a:sym typeface="Helvetica Neue"/>
              </a:rPr>
              <a:t>12.4</a:t>
            </a:r>
            <a:r>
              <a:rPr kumimoji="0" lang="en" sz="4266" b="1" i="0" u="none" strike="noStrike" kern="1200" cap="none" spc="0" normalizeH="0" baseline="0" noProof="0" dirty="0">
                <a:ln>
                  <a:noFill/>
                </a:ln>
                <a:solidFill>
                  <a:srgbClr val="3184FF"/>
                </a:solidFill>
                <a:effectLst/>
                <a:uLnTx/>
                <a:uFillTx/>
                <a:latin typeface="Segoe UI"/>
                <a:ea typeface="Helvetica Neue"/>
                <a:cs typeface="Helvetica Neue"/>
                <a:sym typeface="Helvetica Neue"/>
              </a:rPr>
              <a:t>M </a:t>
            </a:r>
            <a:endParaRPr kumimoji="0" sz="667" b="0" i="0" u="none" strike="noStrike" kern="1200" cap="none" spc="0" normalizeH="0" baseline="0" noProof="0" dirty="0">
              <a:ln>
                <a:noFill/>
              </a:ln>
              <a:solidFill>
                <a:srgbClr val="000000"/>
              </a:solidFill>
              <a:effectLst/>
              <a:uLnTx/>
              <a:uFillTx/>
              <a:latin typeface="Segoe UI"/>
              <a:ea typeface="Helvetica Neue"/>
              <a:cs typeface="Helvetica Neue"/>
              <a:sym typeface="Helvetica Neue"/>
            </a:endParaRPr>
          </a:p>
        </p:txBody>
      </p:sp>
      <p:sp>
        <p:nvSpPr>
          <p:cNvPr id="7" name="Google Shape;4463;p816">
            <a:extLst>
              <a:ext uri="{FF2B5EF4-FFF2-40B4-BE49-F238E27FC236}">
                <a16:creationId xmlns:a16="http://schemas.microsoft.com/office/drawing/2014/main" id="{6FF777B9-5963-4114-83B5-645189DC47AC}"/>
              </a:ext>
            </a:extLst>
          </p:cNvPr>
          <p:cNvSpPr txBox="1"/>
          <p:nvPr/>
        </p:nvSpPr>
        <p:spPr>
          <a:xfrm>
            <a:off x="895880" y="5524388"/>
            <a:ext cx="6093738" cy="566253"/>
          </a:xfrm>
          <a:prstGeom prst="rect">
            <a:avLst/>
          </a:prstGeom>
          <a:noFill/>
          <a:ln>
            <a:noFill/>
          </a:ln>
        </p:spPr>
        <p:txBody>
          <a:bodyPr spcFirstLastPara="1" wrap="square" lIns="45688" tIns="45688" rIns="45688" bIns="45688" anchor="ctr" anchorCtr="0">
            <a:noAutofit/>
          </a:bodyPr>
          <a:lstStyle/>
          <a:p>
            <a:pPr marL="0" marR="0" lvl="0" indent="0" algn="ctr" defTabSz="914093" rtl="0" eaLnBrk="1" fontAlgn="auto" latinLnBrk="0" hangingPunct="1">
              <a:lnSpc>
                <a:spcPct val="120000"/>
              </a:lnSpc>
              <a:spcBef>
                <a:spcPts val="0"/>
              </a:spcBef>
              <a:spcAft>
                <a:spcPts val="0"/>
              </a:spcAft>
              <a:buClr>
                <a:srgbClr val="E1E4E8"/>
              </a:buClr>
              <a:buSzPts val="1100"/>
              <a:buFontTx/>
              <a:buNone/>
              <a:tabLst/>
              <a:defRPr/>
            </a:pPr>
            <a:r>
              <a:rPr kumimoji="0" lang="en-US" sz="1467" b="1" i="0" u="none" strike="noStrike" kern="1200" cap="none" spc="0" normalizeH="0" baseline="0" noProof="0" dirty="0">
                <a:ln>
                  <a:noFill/>
                </a:ln>
                <a:solidFill>
                  <a:schemeClr val="accent4"/>
                </a:solidFill>
                <a:effectLst/>
                <a:uLnTx/>
                <a:uFillTx/>
                <a:latin typeface="Segoe UI"/>
                <a:ea typeface="Helvetica Neue"/>
                <a:cs typeface="Helvetica Neue"/>
                <a:sym typeface="Helvetica Neue"/>
              </a:rPr>
              <a:t>Most used languages among software developers globally 2021 </a:t>
            </a:r>
            <a:endParaRPr kumimoji="0" sz="667" b="0" i="0" u="none" strike="noStrike" kern="1200" cap="none" spc="0" normalizeH="0" baseline="0" noProof="0" dirty="0">
              <a:ln>
                <a:noFill/>
              </a:ln>
              <a:solidFill>
                <a:schemeClr val="accent4"/>
              </a:solidFill>
              <a:effectLst/>
              <a:uLnTx/>
              <a:uFillTx/>
              <a:latin typeface="Segoe UI"/>
              <a:ea typeface="Helvetica Neue"/>
              <a:cs typeface="Helvetica Neue"/>
              <a:sym typeface="Helvetica Neue"/>
            </a:endParaRPr>
          </a:p>
        </p:txBody>
      </p:sp>
      <p:sp>
        <p:nvSpPr>
          <p:cNvPr id="8" name="Google Shape;4485;p816">
            <a:extLst>
              <a:ext uri="{FF2B5EF4-FFF2-40B4-BE49-F238E27FC236}">
                <a16:creationId xmlns:a16="http://schemas.microsoft.com/office/drawing/2014/main" id="{5C124FA0-DB8E-403C-B73B-E22B0BD3BEEE}"/>
              </a:ext>
            </a:extLst>
          </p:cNvPr>
          <p:cNvSpPr/>
          <p:nvPr/>
        </p:nvSpPr>
        <p:spPr>
          <a:xfrm>
            <a:off x="110299" y="6559418"/>
            <a:ext cx="2439764" cy="207146"/>
          </a:xfrm>
          <a:prstGeom prst="rect">
            <a:avLst/>
          </a:prstGeom>
          <a:noFill/>
          <a:ln>
            <a:noFill/>
          </a:ln>
        </p:spPr>
        <p:txBody>
          <a:bodyPr spcFirstLastPara="1" wrap="square" lIns="121868" tIns="121868" rIns="121868" bIns="0" anchor="b" anchorCtr="0">
            <a:noAutofit/>
          </a:bodyPr>
          <a:lstStyle/>
          <a:p>
            <a:pPr marL="0" marR="0" lvl="0" indent="0" algn="l" defTabSz="914093" rtl="0" eaLnBrk="1" fontAlgn="auto" latinLnBrk="0" hangingPunct="1">
              <a:lnSpc>
                <a:spcPct val="100000"/>
              </a:lnSpc>
              <a:spcBef>
                <a:spcPts val="0"/>
              </a:spcBef>
              <a:spcAft>
                <a:spcPts val="0"/>
              </a:spcAft>
              <a:buClr>
                <a:srgbClr val="FFFFFF"/>
              </a:buClr>
              <a:buSzPts val="1400"/>
              <a:buFontTx/>
              <a:buNone/>
              <a:tabLst/>
              <a:defRPr/>
            </a:pPr>
            <a:r>
              <a:rPr kumimoji="0" lang="en" sz="1067" b="0" i="0" u="none" strike="noStrike" kern="1200" cap="none" spc="0" normalizeH="0" baseline="0" noProof="0" dirty="0">
                <a:ln>
                  <a:noFill/>
                </a:ln>
                <a:solidFill>
                  <a:schemeClr val="accent4"/>
                </a:solidFill>
                <a:effectLst/>
                <a:uLnTx/>
                <a:uFillTx/>
                <a:latin typeface="Helvetica Neue"/>
                <a:ea typeface="Helvetica Neue"/>
                <a:cs typeface="Helvetica Neue"/>
                <a:sym typeface="Helvetica Neue"/>
              </a:rPr>
              <a:t>Sources: Statista.com, SlashData</a:t>
            </a:r>
            <a:endParaRPr kumimoji="0" sz="1067" b="0" i="0" u="none" strike="noStrike" kern="1200" cap="none" spc="0" normalizeH="0" baseline="0" noProof="0" dirty="0">
              <a:ln>
                <a:noFill/>
              </a:ln>
              <a:solidFill>
                <a:schemeClr val="accent4"/>
              </a:solidFill>
              <a:effectLst/>
              <a:uLnTx/>
              <a:uFillTx/>
              <a:latin typeface="Helvetica Neue"/>
              <a:ea typeface="Helvetica Neue"/>
              <a:cs typeface="Helvetica Neue"/>
              <a:sym typeface="Helvetica Neue"/>
            </a:endParaRPr>
          </a:p>
        </p:txBody>
      </p:sp>
      <p:graphicFrame>
        <p:nvGraphicFramePr>
          <p:cNvPr id="9" name="Chart 8">
            <a:extLst>
              <a:ext uri="{FF2B5EF4-FFF2-40B4-BE49-F238E27FC236}">
                <a16:creationId xmlns:a16="http://schemas.microsoft.com/office/drawing/2014/main" id="{8084801F-F011-4512-999A-380FC371C854}"/>
              </a:ext>
            </a:extLst>
          </p:cNvPr>
          <p:cNvGraphicFramePr/>
          <p:nvPr>
            <p:extLst>
              <p:ext uri="{D42A27DB-BD31-4B8C-83A1-F6EECF244321}">
                <p14:modId xmlns:p14="http://schemas.microsoft.com/office/powerpoint/2010/main" val="676689813"/>
              </p:ext>
            </p:extLst>
          </p:nvPr>
        </p:nvGraphicFramePr>
        <p:xfrm>
          <a:off x="821480" y="1586345"/>
          <a:ext cx="6168138" cy="3938043"/>
        </p:xfrm>
        <a:graphic>
          <a:graphicData uri="http://schemas.openxmlformats.org/drawingml/2006/chart">
            <c:chart xmlns:c="http://schemas.openxmlformats.org/drawingml/2006/chart" xmlns:r="http://schemas.openxmlformats.org/officeDocument/2006/relationships" r:id="rId3"/>
          </a:graphicData>
        </a:graphic>
      </p:graphicFrame>
      <p:sp>
        <p:nvSpPr>
          <p:cNvPr id="10" name="Google Shape;4457;p816">
            <a:extLst>
              <a:ext uri="{FF2B5EF4-FFF2-40B4-BE49-F238E27FC236}">
                <a16:creationId xmlns:a16="http://schemas.microsoft.com/office/drawing/2014/main" id="{45211F9D-4412-4435-96AD-8DA54E5934BF}"/>
              </a:ext>
            </a:extLst>
          </p:cNvPr>
          <p:cNvSpPr txBox="1"/>
          <p:nvPr/>
        </p:nvSpPr>
        <p:spPr>
          <a:xfrm>
            <a:off x="9157855" y="2413610"/>
            <a:ext cx="3034145" cy="566253"/>
          </a:xfrm>
          <a:prstGeom prst="rect">
            <a:avLst/>
          </a:prstGeom>
          <a:noFill/>
          <a:ln>
            <a:noFill/>
          </a:ln>
        </p:spPr>
        <p:txBody>
          <a:bodyPr spcFirstLastPara="1" wrap="square" lIns="45688" tIns="45688" rIns="45688" bIns="45688" anchor="ctr" anchorCtr="0">
            <a:noAutofit/>
          </a:bodyPr>
          <a:lstStyle/>
          <a:p>
            <a:pPr marL="0" marR="0" lvl="0" indent="0" algn="l" defTabSz="914093" rtl="0" eaLnBrk="1" fontAlgn="auto" latinLnBrk="0" hangingPunct="1">
              <a:lnSpc>
                <a:spcPct val="120000"/>
              </a:lnSpc>
              <a:spcBef>
                <a:spcPts val="0"/>
              </a:spcBef>
              <a:spcAft>
                <a:spcPts val="0"/>
              </a:spcAft>
              <a:buClr>
                <a:srgbClr val="E1E4E8"/>
              </a:buClr>
              <a:buSzPts val="1100"/>
              <a:buFontTx/>
              <a:buNone/>
              <a:tabLst/>
              <a:defRPr/>
            </a:pPr>
            <a:r>
              <a:rPr lang="it-IT" sz="1467" b="1" dirty="0" err="1">
                <a:solidFill>
                  <a:schemeClr val="tx2">
                    <a:lumMod val="10000"/>
                  </a:schemeClr>
                </a:solidFill>
                <a:latin typeface="Segoe UI"/>
                <a:ea typeface="Helvetica Neue"/>
                <a:cs typeface="Helvetica Neue"/>
                <a:sym typeface="Helvetica Neue"/>
              </a:rPr>
              <a:t>Number</a:t>
            </a:r>
            <a:r>
              <a:rPr lang="it-IT" sz="1467" b="1" dirty="0">
                <a:solidFill>
                  <a:schemeClr val="tx2">
                    <a:lumMod val="10000"/>
                  </a:schemeClr>
                </a:solidFill>
                <a:latin typeface="Segoe UI"/>
                <a:ea typeface="Helvetica Neue"/>
                <a:cs typeface="Helvetica Neue"/>
                <a:sym typeface="Helvetica Neue"/>
              </a:rPr>
              <a:t> of libraries</a:t>
            </a:r>
            <a:endParaRPr kumimoji="0" sz="667" b="0" i="0" u="none" strike="noStrike" kern="1200" cap="none" spc="0" normalizeH="0" baseline="0" noProof="0" dirty="0">
              <a:ln>
                <a:noFill/>
              </a:ln>
              <a:solidFill>
                <a:schemeClr val="tx2">
                  <a:lumMod val="10000"/>
                </a:schemeClr>
              </a:solidFill>
              <a:effectLst/>
              <a:uLnTx/>
              <a:uFillTx/>
              <a:latin typeface="Segoe UI"/>
              <a:ea typeface="Helvetica Neue"/>
              <a:cs typeface="Helvetica Neue"/>
              <a:sym typeface="Helvetica Neue"/>
            </a:endParaRPr>
          </a:p>
        </p:txBody>
      </p:sp>
      <p:sp>
        <p:nvSpPr>
          <p:cNvPr id="11" name="Google Shape;4458;p816">
            <a:extLst>
              <a:ext uri="{FF2B5EF4-FFF2-40B4-BE49-F238E27FC236}">
                <a16:creationId xmlns:a16="http://schemas.microsoft.com/office/drawing/2014/main" id="{67AE47CE-98AF-4C52-9382-C96811FEC515}"/>
              </a:ext>
            </a:extLst>
          </p:cNvPr>
          <p:cNvSpPr txBox="1"/>
          <p:nvPr/>
        </p:nvSpPr>
        <p:spPr>
          <a:xfrm>
            <a:off x="7099971" y="2286202"/>
            <a:ext cx="2009395" cy="820986"/>
          </a:xfrm>
          <a:prstGeom prst="rect">
            <a:avLst/>
          </a:prstGeom>
          <a:noFill/>
          <a:ln>
            <a:noFill/>
          </a:ln>
        </p:spPr>
        <p:txBody>
          <a:bodyPr spcFirstLastPara="1" wrap="square" lIns="91409" tIns="91409" rIns="91409" bIns="91409" anchor="ctr" anchorCtr="0">
            <a:noAutofit/>
          </a:bodyPr>
          <a:lstStyle/>
          <a:p>
            <a:pPr marL="0" marR="0" lvl="0" indent="0" algn="r" defTabSz="914093" rtl="0" eaLnBrk="1" fontAlgn="auto" latinLnBrk="0" hangingPunct="1">
              <a:lnSpc>
                <a:spcPct val="100000"/>
              </a:lnSpc>
              <a:spcBef>
                <a:spcPts val="0"/>
              </a:spcBef>
              <a:spcAft>
                <a:spcPts val="0"/>
              </a:spcAft>
              <a:buClr>
                <a:srgbClr val="3184FF"/>
              </a:buClr>
              <a:buSzPts val="3200"/>
              <a:buFontTx/>
              <a:buNone/>
              <a:tabLst/>
              <a:defRPr/>
            </a:pPr>
            <a:r>
              <a:rPr lang="en" sz="4266" b="1" dirty="0">
                <a:solidFill>
                  <a:srgbClr val="3184FF"/>
                </a:solidFill>
                <a:latin typeface="Segoe UI"/>
                <a:ea typeface="Helvetica Neue"/>
                <a:cs typeface="Helvetica Neue"/>
                <a:sym typeface="Helvetica Neue"/>
              </a:rPr>
              <a:t>1.4</a:t>
            </a:r>
            <a:r>
              <a:rPr kumimoji="0" lang="en" sz="4266" b="1" i="0" u="none" strike="noStrike" kern="1200" cap="none" spc="0" normalizeH="0" baseline="0" noProof="0" dirty="0">
                <a:ln>
                  <a:noFill/>
                </a:ln>
                <a:solidFill>
                  <a:srgbClr val="3184FF"/>
                </a:solidFill>
                <a:effectLst/>
                <a:uLnTx/>
                <a:uFillTx/>
                <a:latin typeface="Segoe UI"/>
                <a:ea typeface="Helvetica Neue"/>
                <a:cs typeface="Helvetica Neue"/>
                <a:sym typeface="Helvetica Neue"/>
              </a:rPr>
              <a:t>M </a:t>
            </a:r>
            <a:endParaRPr kumimoji="0" sz="667" b="0" i="0" u="none" strike="noStrike" kern="1200" cap="none" spc="0" normalizeH="0" baseline="0" noProof="0" dirty="0">
              <a:ln>
                <a:noFill/>
              </a:ln>
              <a:solidFill>
                <a:srgbClr val="000000"/>
              </a:solidFill>
              <a:effectLst/>
              <a:uLnTx/>
              <a:uFillTx/>
              <a:latin typeface="Segoe UI"/>
              <a:ea typeface="Helvetica Neue"/>
              <a:cs typeface="Helvetica Neue"/>
              <a:sym typeface="Helvetica Neue"/>
            </a:endParaRPr>
          </a:p>
        </p:txBody>
      </p:sp>
      <p:sp>
        <p:nvSpPr>
          <p:cNvPr id="13" name="Google Shape;4457;p816">
            <a:extLst>
              <a:ext uri="{FF2B5EF4-FFF2-40B4-BE49-F238E27FC236}">
                <a16:creationId xmlns:a16="http://schemas.microsoft.com/office/drawing/2014/main" id="{49FD76CB-50BD-4874-995F-80DA84C5FEA2}"/>
              </a:ext>
            </a:extLst>
          </p:cNvPr>
          <p:cNvSpPr txBox="1"/>
          <p:nvPr/>
        </p:nvSpPr>
        <p:spPr>
          <a:xfrm>
            <a:off x="9139484" y="4245360"/>
            <a:ext cx="3064266" cy="566253"/>
          </a:xfrm>
          <a:prstGeom prst="rect">
            <a:avLst/>
          </a:prstGeom>
          <a:noFill/>
          <a:ln>
            <a:noFill/>
          </a:ln>
        </p:spPr>
        <p:txBody>
          <a:bodyPr spcFirstLastPara="1" wrap="square" lIns="45688" tIns="45688" rIns="45688" bIns="45688" anchor="ctr" anchorCtr="0">
            <a:noAutofit/>
          </a:bodyPr>
          <a:lstStyle/>
          <a:p>
            <a:pPr marL="0" marR="0" lvl="0" indent="0" algn="l" defTabSz="914093" rtl="0" eaLnBrk="1" fontAlgn="auto" latinLnBrk="0" hangingPunct="1">
              <a:lnSpc>
                <a:spcPct val="120000"/>
              </a:lnSpc>
              <a:spcBef>
                <a:spcPts val="0"/>
              </a:spcBef>
              <a:spcAft>
                <a:spcPts val="0"/>
              </a:spcAft>
              <a:buClr>
                <a:srgbClr val="E1E4E8"/>
              </a:buClr>
              <a:buSzPts val="1100"/>
              <a:buFontTx/>
              <a:buNone/>
              <a:tabLst/>
              <a:defRPr/>
            </a:pPr>
            <a:r>
              <a:rPr lang="it-IT" sz="1467" b="1" dirty="0" err="1">
                <a:solidFill>
                  <a:schemeClr val="tx2">
                    <a:lumMod val="10000"/>
                  </a:schemeClr>
                </a:solidFill>
                <a:latin typeface="Segoe UI"/>
                <a:ea typeface="Helvetica Neue"/>
                <a:cs typeface="Helvetica Neue"/>
                <a:sym typeface="Helvetica Neue"/>
              </a:rPr>
              <a:t>Average</a:t>
            </a:r>
            <a:r>
              <a:rPr lang="it-IT" sz="1467" b="1" dirty="0">
                <a:solidFill>
                  <a:schemeClr val="tx2">
                    <a:lumMod val="10000"/>
                  </a:schemeClr>
                </a:solidFill>
                <a:latin typeface="Segoe UI"/>
                <a:ea typeface="Helvetica Neue"/>
                <a:cs typeface="Helvetica Neue"/>
                <a:sym typeface="Helvetica Neue"/>
              </a:rPr>
              <a:t> cost of </a:t>
            </a:r>
            <a:r>
              <a:rPr lang="it-IT" sz="1467" b="1" dirty="0" err="1">
                <a:solidFill>
                  <a:schemeClr val="tx2">
                    <a:lumMod val="10000"/>
                  </a:schemeClr>
                </a:solidFill>
                <a:latin typeface="Segoe UI"/>
                <a:ea typeface="Helvetica Neue"/>
                <a:cs typeface="Helvetica Neue"/>
                <a:sym typeface="Helvetica Neue"/>
              </a:rPr>
              <a:t>reskilling</a:t>
            </a:r>
            <a:r>
              <a:rPr lang="it-IT" sz="1467" b="1" dirty="0">
                <a:solidFill>
                  <a:schemeClr val="tx2">
                    <a:lumMod val="10000"/>
                  </a:schemeClr>
                </a:solidFill>
                <a:latin typeface="Segoe UI"/>
                <a:ea typeface="Helvetica Neue"/>
                <a:cs typeface="Helvetica Neue"/>
                <a:sym typeface="Helvetica Neue"/>
              </a:rPr>
              <a:t> per </a:t>
            </a:r>
            <a:r>
              <a:rPr lang="it-IT" sz="1467" b="1" dirty="0" err="1">
                <a:solidFill>
                  <a:schemeClr val="tx2">
                    <a:lumMod val="10000"/>
                  </a:schemeClr>
                </a:solidFill>
                <a:latin typeface="Segoe UI"/>
                <a:ea typeface="Helvetica Neue"/>
                <a:cs typeface="Helvetica Neue"/>
                <a:sym typeface="Helvetica Neue"/>
              </a:rPr>
              <a:t>person</a:t>
            </a:r>
            <a:endParaRPr kumimoji="0" sz="667" b="0" i="0" u="none" strike="noStrike" kern="1200" cap="none" spc="0" normalizeH="0" baseline="0" noProof="0" dirty="0">
              <a:ln>
                <a:noFill/>
              </a:ln>
              <a:solidFill>
                <a:schemeClr val="tx2">
                  <a:lumMod val="10000"/>
                </a:schemeClr>
              </a:solidFill>
              <a:effectLst/>
              <a:uLnTx/>
              <a:uFillTx/>
              <a:latin typeface="Segoe UI"/>
              <a:ea typeface="Helvetica Neue"/>
              <a:cs typeface="Helvetica Neue"/>
              <a:sym typeface="Helvetica Neue"/>
            </a:endParaRPr>
          </a:p>
        </p:txBody>
      </p:sp>
      <p:sp>
        <p:nvSpPr>
          <p:cNvPr id="14" name="Google Shape;4458;p816">
            <a:extLst>
              <a:ext uri="{FF2B5EF4-FFF2-40B4-BE49-F238E27FC236}">
                <a16:creationId xmlns:a16="http://schemas.microsoft.com/office/drawing/2014/main" id="{F81C19E9-E91D-47E0-B8C9-CFAC2A2F54D7}"/>
              </a:ext>
            </a:extLst>
          </p:cNvPr>
          <p:cNvSpPr txBox="1"/>
          <p:nvPr/>
        </p:nvSpPr>
        <p:spPr>
          <a:xfrm>
            <a:off x="7111719" y="4117952"/>
            <a:ext cx="2009394" cy="820986"/>
          </a:xfrm>
          <a:prstGeom prst="rect">
            <a:avLst/>
          </a:prstGeom>
          <a:noFill/>
          <a:ln>
            <a:noFill/>
          </a:ln>
        </p:spPr>
        <p:txBody>
          <a:bodyPr spcFirstLastPara="1" wrap="square" lIns="91409" tIns="91409" rIns="91409" bIns="91409" anchor="ctr" anchorCtr="0">
            <a:noAutofit/>
          </a:bodyPr>
          <a:lstStyle/>
          <a:p>
            <a:pPr marL="0" marR="0" lvl="0" indent="0" algn="r" defTabSz="914093" rtl="0" eaLnBrk="1" fontAlgn="auto" latinLnBrk="0" hangingPunct="1">
              <a:lnSpc>
                <a:spcPct val="100000"/>
              </a:lnSpc>
              <a:spcBef>
                <a:spcPts val="0"/>
              </a:spcBef>
              <a:spcAft>
                <a:spcPts val="0"/>
              </a:spcAft>
              <a:buClr>
                <a:srgbClr val="3184FF"/>
              </a:buClr>
              <a:buSzPts val="3200"/>
              <a:buFontTx/>
              <a:buNone/>
              <a:tabLst/>
              <a:defRPr/>
            </a:pPr>
            <a:r>
              <a:rPr lang="en" sz="4266" b="1" dirty="0">
                <a:solidFill>
                  <a:srgbClr val="3184FF"/>
                </a:solidFill>
                <a:latin typeface="Segoe UI"/>
                <a:ea typeface="Helvetica Neue"/>
                <a:cs typeface="Helvetica Neue"/>
                <a:sym typeface="Helvetica Neue"/>
              </a:rPr>
              <a:t>$24.8K </a:t>
            </a:r>
            <a:r>
              <a:rPr kumimoji="0" lang="en" sz="4266" b="1" i="0" u="none" strike="noStrike" kern="1200" cap="none" spc="0" normalizeH="0" baseline="0" noProof="0" dirty="0">
                <a:ln>
                  <a:noFill/>
                </a:ln>
                <a:solidFill>
                  <a:srgbClr val="3184FF"/>
                </a:solidFill>
                <a:effectLst/>
                <a:uLnTx/>
                <a:uFillTx/>
                <a:latin typeface="Segoe UI"/>
                <a:ea typeface="Helvetica Neue"/>
                <a:cs typeface="Helvetica Neue"/>
                <a:sym typeface="Helvetica Neue"/>
              </a:rPr>
              <a:t> </a:t>
            </a:r>
            <a:endParaRPr kumimoji="0" sz="667" b="0" i="0" u="none" strike="noStrike" kern="1200" cap="none" spc="0" normalizeH="0" baseline="0" noProof="0" dirty="0">
              <a:ln>
                <a:noFill/>
              </a:ln>
              <a:solidFill>
                <a:srgbClr val="000000"/>
              </a:solidFill>
              <a:effectLst/>
              <a:uLnTx/>
              <a:uFillTx/>
              <a:latin typeface="Segoe UI"/>
              <a:ea typeface="Helvetica Neue"/>
              <a:cs typeface="Helvetica Neue"/>
              <a:sym typeface="Helvetica Neue"/>
            </a:endParaRPr>
          </a:p>
        </p:txBody>
      </p:sp>
    </p:spTree>
    <p:extLst>
      <p:ext uri="{BB962C8B-B14F-4D97-AF65-F5344CB8AC3E}">
        <p14:creationId xmlns:p14="http://schemas.microsoft.com/office/powerpoint/2010/main" val="1487402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fade">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graphicEl>
                                              <a:chart seriesIdx="0" categoryIdx="0" bldStep="ptInCategory"/>
                                            </p:graphicEl>
                                          </p:spTgt>
                                        </p:tgtEl>
                                        <p:attrNameLst>
                                          <p:attrName>style.visibility</p:attrName>
                                        </p:attrNameLst>
                                      </p:cBhvr>
                                      <p:to>
                                        <p:strVal val="visible"/>
                                      </p:to>
                                    </p:set>
                                    <p:animEffect transition="in" filter="fade">
                                      <p:cBhvr>
                                        <p:cTn id="12" dur="500"/>
                                        <p:tgtEl>
                                          <p:spTgt spid="9">
                                            <p:graphicEl>
                                              <a:chart seriesIdx="0" categoryIdx="0" bldStep="ptInCategory"/>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graphicEl>
                                              <a:chart seriesIdx="0" categoryIdx="1" bldStep="ptInCategory"/>
                                            </p:graphicEl>
                                          </p:spTgt>
                                        </p:tgtEl>
                                        <p:attrNameLst>
                                          <p:attrName>style.visibility</p:attrName>
                                        </p:attrNameLst>
                                      </p:cBhvr>
                                      <p:to>
                                        <p:strVal val="visible"/>
                                      </p:to>
                                    </p:set>
                                    <p:animEffect transition="in" filter="fade">
                                      <p:cBhvr>
                                        <p:cTn id="17" dur="500"/>
                                        <p:tgtEl>
                                          <p:spTgt spid="9">
                                            <p:graphicEl>
                                              <a:chart seriesIdx="0" categoryIdx="1" bldStep="ptInCategory"/>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graphicEl>
                                              <a:chart seriesIdx="0" categoryIdx="2" bldStep="ptInCategory"/>
                                            </p:graphicEl>
                                          </p:spTgt>
                                        </p:tgtEl>
                                        <p:attrNameLst>
                                          <p:attrName>style.visibility</p:attrName>
                                        </p:attrNameLst>
                                      </p:cBhvr>
                                      <p:to>
                                        <p:strVal val="visible"/>
                                      </p:to>
                                    </p:set>
                                    <p:animEffect transition="in" filter="fade">
                                      <p:cBhvr>
                                        <p:cTn id="22" dur="500"/>
                                        <p:tgtEl>
                                          <p:spTgt spid="9">
                                            <p:graphicEl>
                                              <a:chart seriesIdx="0" categoryIdx="2" bldStep="ptInCategory"/>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graphicEl>
                                              <a:chart seriesIdx="0" categoryIdx="3" bldStep="ptInCategory"/>
                                            </p:graphicEl>
                                          </p:spTgt>
                                        </p:tgtEl>
                                        <p:attrNameLst>
                                          <p:attrName>style.visibility</p:attrName>
                                        </p:attrNameLst>
                                      </p:cBhvr>
                                      <p:to>
                                        <p:strVal val="visible"/>
                                      </p:to>
                                    </p:set>
                                    <p:animEffect transition="in" filter="fade">
                                      <p:cBhvr>
                                        <p:cTn id="27" dur="500"/>
                                        <p:tgtEl>
                                          <p:spTgt spid="9">
                                            <p:graphicEl>
                                              <a:chart seriesIdx="0" categoryIdx="3" bldStep="ptInCategory"/>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graphicEl>
                                              <a:chart seriesIdx="0" categoryIdx="4" bldStep="ptInCategory"/>
                                            </p:graphicEl>
                                          </p:spTgt>
                                        </p:tgtEl>
                                        <p:attrNameLst>
                                          <p:attrName>style.visibility</p:attrName>
                                        </p:attrNameLst>
                                      </p:cBhvr>
                                      <p:to>
                                        <p:strVal val="visible"/>
                                      </p:to>
                                    </p:set>
                                    <p:animEffect transition="in" filter="fade">
                                      <p:cBhvr>
                                        <p:cTn id="32" dur="500"/>
                                        <p:tgtEl>
                                          <p:spTgt spid="9">
                                            <p:graphicEl>
                                              <a:chart seriesIdx="0" categoryIdx="4" bldStep="ptInCategory"/>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graphicEl>
                                              <a:chart seriesIdx="0" categoryIdx="5" bldStep="ptInCategory"/>
                                            </p:graphicEl>
                                          </p:spTgt>
                                        </p:tgtEl>
                                        <p:attrNameLst>
                                          <p:attrName>style.visibility</p:attrName>
                                        </p:attrNameLst>
                                      </p:cBhvr>
                                      <p:to>
                                        <p:strVal val="visible"/>
                                      </p:to>
                                    </p:set>
                                    <p:animEffect transition="in" filter="fade">
                                      <p:cBhvr>
                                        <p:cTn id="37" dur="500"/>
                                        <p:tgtEl>
                                          <p:spTgt spid="9">
                                            <p:graphicEl>
                                              <a:chart seriesIdx="0" categoryIdx="5" bldStep="ptInCategory"/>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1"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500" fill="hold"/>
                                        <p:tgtEl>
                                          <p:spTgt spid="11"/>
                                        </p:tgtEl>
                                        <p:attrNameLst>
                                          <p:attrName>ppt_x</p:attrName>
                                        </p:attrNameLst>
                                      </p:cBhvr>
                                      <p:tavLst>
                                        <p:tav tm="0">
                                          <p:val>
                                            <p:strVal val="#ppt_x"/>
                                          </p:val>
                                        </p:tav>
                                        <p:tav tm="100000">
                                          <p:val>
                                            <p:strVal val="#ppt_x"/>
                                          </p:val>
                                        </p:tav>
                                      </p:tavLst>
                                    </p:anim>
                                    <p:anim calcmode="lin" valueType="num">
                                      <p:cBhvr additive="base">
                                        <p:cTn id="43" dur="500" fill="hold"/>
                                        <p:tgtEl>
                                          <p:spTgt spid="11"/>
                                        </p:tgtEl>
                                        <p:attrNameLst>
                                          <p:attrName>ppt_y</p:attrName>
                                        </p:attrNameLst>
                                      </p:cBhvr>
                                      <p:tavLst>
                                        <p:tav tm="0">
                                          <p:val>
                                            <p:strVal val="0-#ppt_h/2"/>
                                          </p:val>
                                        </p:tav>
                                        <p:tav tm="100000">
                                          <p:val>
                                            <p:strVal val="#ppt_y"/>
                                          </p:val>
                                        </p:tav>
                                      </p:tavLst>
                                    </p:anim>
                                  </p:childTnLst>
                                </p:cTn>
                              </p:par>
                              <p:par>
                                <p:cTn id="44" presetID="2" presetClass="entr" presetSubtype="1" fill="hold" grpId="0" nodeType="withEffect">
                                  <p:stCondLst>
                                    <p:cond delay="0"/>
                                  </p:stCondLst>
                                  <p:childTnLst>
                                    <p:set>
                                      <p:cBhvr>
                                        <p:cTn id="45" dur="1" fill="hold">
                                          <p:stCondLst>
                                            <p:cond delay="0"/>
                                          </p:stCondLst>
                                        </p:cTn>
                                        <p:tgtEl>
                                          <p:spTgt spid="10"/>
                                        </p:tgtEl>
                                        <p:attrNameLst>
                                          <p:attrName>style.visibility</p:attrName>
                                        </p:attrNameLst>
                                      </p:cBhvr>
                                      <p:to>
                                        <p:strVal val="visible"/>
                                      </p:to>
                                    </p:set>
                                    <p:anim calcmode="lin" valueType="num">
                                      <p:cBhvr additive="base">
                                        <p:cTn id="46" dur="500" fill="hold"/>
                                        <p:tgtEl>
                                          <p:spTgt spid="10"/>
                                        </p:tgtEl>
                                        <p:attrNameLst>
                                          <p:attrName>ppt_x</p:attrName>
                                        </p:attrNameLst>
                                      </p:cBhvr>
                                      <p:tavLst>
                                        <p:tav tm="0">
                                          <p:val>
                                            <p:strVal val="#ppt_x"/>
                                          </p:val>
                                        </p:tav>
                                        <p:tav tm="100000">
                                          <p:val>
                                            <p:strVal val="#ppt_x"/>
                                          </p:val>
                                        </p:tav>
                                      </p:tavLst>
                                    </p:anim>
                                    <p:anim calcmode="lin" valueType="num">
                                      <p:cBhvr additive="base">
                                        <p:cTn id="47"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2" fill="hold" grpId="0" nodeType="clickEffect">
                                  <p:stCondLst>
                                    <p:cond delay="0"/>
                                  </p:stCondLst>
                                  <p:childTnLst>
                                    <p:set>
                                      <p:cBhvr>
                                        <p:cTn id="51" dur="1" fill="hold">
                                          <p:stCondLst>
                                            <p:cond delay="0"/>
                                          </p:stCondLst>
                                        </p:cTn>
                                        <p:tgtEl>
                                          <p:spTgt spid="6"/>
                                        </p:tgtEl>
                                        <p:attrNameLst>
                                          <p:attrName>style.visibility</p:attrName>
                                        </p:attrNameLst>
                                      </p:cBhvr>
                                      <p:to>
                                        <p:strVal val="visible"/>
                                      </p:to>
                                    </p:set>
                                    <p:anim calcmode="lin" valueType="num">
                                      <p:cBhvr additive="base">
                                        <p:cTn id="52" dur="500" fill="hold"/>
                                        <p:tgtEl>
                                          <p:spTgt spid="6"/>
                                        </p:tgtEl>
                                        <p:attrNameLst>
                                          <p:attrName>ppt_x</p:attrName>
                                        </p:attrNameLst>
                                      </p:cBhvr>
                                      <p:tavLst>
                                        <p:tav tm="0">
                                          <p:val>
                                            <p:strVal val="1+#ppt_w/2"/>
                                          </p:val>
                                        </p:tav>
                                        <p:tav tm="100000">
                                          <p:val>
                                            <p:strVal val="#ppt_x"/>
                                          </p:val>
                                        </p:tav>
                                      </p:tavLst>
                                    </p:anim>
                                    <p:anim calcmode="lin" valueType="num">
                                      <p:cBhvr additive="base">
                                        <p:cTn id="53" dur="500" fill="hold"/>
                                        <p:tgtEl>
                                          <p:spTgt spid="6"/>
                                        </p:tgtEl>
                                        <p:attrNameLst>
                                          <p:attrName>ppt_y</p:attrName>
                                        </p:attrNameLst>
                                      </p:cBhvr>
                                      <p:tavLst>
                                        <p:tav tm="0">
                                          <p:val>
                                            <p:strVal val="#ppt_y"/>
                                          </p:val>
                                        </p:tav>
                                        <p:tav tm="100000">
                                          <p:val>
                                            <p:strVal val="#ppt_y"/>
                                          </p:val>
                                        </p:tav>
                                      </p:tavLst>
                                    </p:anim>
                                  </p:childTnLst>
                                </p:cTn>
                              </p:par>
                              <p:par>
                                <p:cTn id="54" presetID="2" presetClass="entr" presetSubtype="2" fill="hold" grpId="0" nodeType="withEffect">
                                  <p:stCondLst>
                                    <p:cond delay="0"/>
                                  </p:stCondLst>
                                  <p:childTnLst>
                                    <p:set>
                                      <p:cBhvr>
                                        <p:cTn id="55" dur="1" fill="hold">
                                          <p:stCondLst>
                                            <p:cond delay="0"/>
                                          </p:stCondLst>
                                        </p:cTn>
                                        <p:tgtEl>
                                          <p:spTgt spid="5"/>
                                        </p:tgtEl>
                                        <p:attrNameLst>
                                          <p:attrName>style.visibility</p:attrName>
                                        </p:attrNameLst>
                                      </p:cBhvr>
                                      <p:to>
                                        <p:strVal val="visible"/>
                                      </p:to>
                                    </p:set>
                                    <p:anim calcmode="lin" valueType="num">
                                      <p:cBhvr additive="base">
                                        <p:cTn id="56" dur="500" fill="hold"/>
                                        <p:tgtEl>
                                          <p:spTgt spid="5"/>
                                        </p:tgtEl>
                                        <p:attrNameLst>
                                          <p:attrName>ppt_x</p:attrName>
                                        </p:attrNameLst>
                                      </p:cBhvr>
                                      <p:tavLst>
                                        <p:tav tm="0">
                                          <p:val>
                                            <p:strVal val="1+#ppt_w/2"/>
                                          </p:val>
                                        </p:tav>
                                        <p:tav tm="100000">
                                          <p:val>
                                            <p:strVal val="#ppt_x"/>
                                          </p:val>
                                        </p:tav>
                                      </p:tavLst>
                                    </p:anim>
                                    <p:anim calcmode="lin" valueType="num">
                                      <p:cBhvr additive="base">
                                        <p:cTn id="57"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14"/>
                                        </p:tgtEl>
                                        <p:attrNameLst>
                                          <p:attrName>style.visibility</p:attrName>
                                        </p:attrNameLst>
                                      </p:cBhvr>
                                      <p:to>
                                        <p:strVal val="visible"/>
                                      </p:to>
                                    </p:set>
                                    <p:anim calcmode="lin" valueType="num">
                                      <p:cBhvr additive="base">
                                        <p:cTn id="62" dur="500" fill="hold"/>
                                        <p:tgtEl>
                                          <p:spTgt spid="14"/>
                                        </p:tgtEl>
                                        <p:attrNameLst>
                                          <p:attrName>ppt_x</p:attrName>
                                        </p:attrNameLst>
                                      </p:cBhvr>
                                      <p:tavLst>
                                        <p:tav tm="0">
                                          <p:val>
                                            <p:strVal val="#ppt_x"/>
                                          </p:val>
                                        </p:tav>
                                        <p:tav tm="100000">
                                          <p:val>
                                            <p:strVal val="#ppt_x"/>
                                          </p:val>
                                        </p:tav>
                                      </p:tavLst>
                                    </p:anim>
                                    <p:anim calcmode="lin" valueType="num">
                                      <p:cBhvr additive="base">
                                        <p:cTn id="63" dur="500" fill="hold"/>
                                        <p:tgtEl>
                                          <p:spTgt spid="14"/>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0"/>
                                  </p:stCondLst>
                                  <p:childTnLst>
                                    <p:set>
                                      <p:cBhvr>
                                        <p:cTn id="65" dur="1" fill="hold">
                                          <p:stCondLst>
                                            <p:cond delay="0"/>
                                          </p:stCondLst>
                                        </p:cTn>
                                        <p:tgtEl>
                                          <p:spTgt spid="13"/>
                                        </p:tgtEl>
                                        <p:attrNameLst>
                                          <p:attrName>style.visibility</p:attrName>
                                        </p:attrNameLst>
                                      </p:cBhvr>
                                      <p:to>
                                        <p:strVal val="visible"/>
                                      </p:to>
                                    </p:set>
                                    <p:anim calcmode="lin" valueType="num">
                                      <p:cBhvr additive="base">
                                        <p:cTn id="66" dur="500" fill="hold"/>
                                        <p:tgtEl>
                                          <p:spTgt spid="13"/>
                                        </p:tgtEl>
                                        <p:attrNameLst>
                                          <p:attrName>ppt_x</p:attrName>
                                        </p:attrNameLst>
                                      </p:cBhvr>
                                      <p:tavLst>
                                        <p:tav tm="0">
                                          <p:val>
                                            <p:strVal val="#ppt_x"/>
                                          </p:val>
                                        </p:tav>
                                        <p:tav tm="100000">
                                          <p:val>
                                            <p:strVal val="#ppt_x"/>
                                          </p:val>
                                        </p:tav>
                                      </p:tavLst>
                                    </p:anim>
                                    <p:anim calcmode="lin" valueType="num">
                                      <p:cBhvr additive="base">
                                        <p:cTn id="6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Graphic spid="9" grpId="0">
        <p:bldSub>
          <a:bldChart bld="categoryEl"/>
        </p:bldSub>
      </p:bldGraphic>
      <p:bldP spid="10" grpId="0"/>
      <p:bldP spid="11" grpId="0"/>
      <p:bldP spid="13" grpId="0"/>
      <p:bldP spid="14" grpId="0"/>
    </p:bldLst>
  </p:timing>
</p:sld>
</file>

<file path=ppt/theme/theme1.xml><?xml version="1.0" encoding="utf-8"?>
<a:theme xmlns:a="http://schemas.openxmlformats.org/drawingml/2006/main" name="Azure Dev Titles and Headers - 2018H2">
  <a:themeElements>
    <a:clrScheme name="AI Day 19">
      <a:dk1>
        <a:srgbClr val="FFFFFF"/>
      </a:dk1>
      <a:lt1>
        <a:srgbClr val="FF6A00"/>
      </a:lt1>
      <a:dk2>
        <a:srgbClr val="F2F2F2"/>
      </a:dk2>
      <a:lt2>
        <a:srgbClr val="AEAEAE"/>
      </a:lt2>
      <a:accent1>
        <a:srgbClr val="FF6A00"/>
      </a:accent1>
      <a:accent2>
        <a:srgbClr val="E66400"/>
      </a:accent2>
      <a:accent3>
        <a:srgbClr val="7F7F7F"/>
      </a:accent3>
      <a:accent4>
        <a:srgbClr val="000000"/>
      </a:accent4>
      <a:accent5>
        <a:srgbClr val="E9E9E9"/>
      </a:accent5>
      <a:accent6>
        <a:srgbClr val="AEAEAE"/>
      </a:accent6>
      <a:hlink>
        <a:srgbClr val="FF6A00"/>
      </a:hlink>
      <a:folHlink>
        <a:srgbClr val="FF6A00"/>
      </a:folHlink>
    </a:clrScheme>
    <a:fontScheme name="AI Day 19">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txDef>
      <a:spPr/>
      <a:bodyPr lIns="0" tIns="0" rIns="0" bIns="0" anchor="t" anchorCtr="0"/>
      <a:lstStyle>
        <a:defPPr>
          <a:defRPr smtClean="0"/>
        </a:defPPr>
      </a:lstStyle>
    </a:txDef>
  </a:objectDefaults>
  <a:extraClrSchemeLst/>
  <a:extLst>
    <a:ext uri="{05A4C25C-085E-4340-85A3-A5531E510DB2}">
      <thm15:themeFamily xmlns:thm15="http://schemas.microsoft.com/office/thememl/2012/main" name="Presentation1" id="{7585458D-29B4-46BB-AD7F-499F1F0F7F89}" vid="{CCBDB362-ACBD-46EB-887A-B1EEC379F33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70D7CADCFE5E348ACFAE3832C303840" ma:contentTypeVersion="2" ma:contentTypeDescription="Create a new document." ma:contentTypeScope="" ma:versionID="633b0979296f1ed1c69f243239c6b35f">
  <xsd:schema xmlns:xsd="http://www.w3.org/2001/XMLSchema" xmlns:xs="http://www.w3.org/2001/XMLSchema" xmlns:p="http://schemas.microsoft.com/office/2006/metadata/properties" xmlns:ns2="00e0c6ab-2e1e-446e-8cd4-dc4d1cc239d2" targetNamespace="http://schemas.microsoft.com/office/2006/metadata/properties" ma:root="true" ma:fieldsID="2fb82ef2dbc616c6e96786f58783f5ba" ns2:_="">
    <xsd:import namespace="00e0c6ab-2e1e-446e-8cd4-dc4d1cc239d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e0c6ab-2e1e-446e-8cd4-dc4d1cc239d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70D356-E601-4D10-90F6-536FDCA3FCED}">
  <ds:schemaRefs>
    <ds:schemaRef ds:uri="http://purl.org/dc/dcmitype/"/>
    <ds:schemaRef ds:uri="http://schemas.microsoft.com/office/2006/metadata/properties"/>
    <ds:schemaRef ds:uri="http://schemas.microsoft.com/office/2006/documentManagement/types"/>
    <ds:schemaRef ds:uri="http://www.w3.org/XML/1998/namespace"/>
    <ds:schemaRef ds:uri="http://schemas.microsoft.com/office/infopath/2007/PartnerControls"/>
    <ds:schemaRef ds:uri="http://schemas.openxmlformats.org/package/2006/metadata/core-properties"/>
    <ds:schemaRef ds:uri="00e0c6ab-2e1e-446e-8cd4-dc4d1cc239d2"/>
    <ds:schemaRef ds:uri="http://purl.org/dc/terms/"/>
    <ds:schemaRef ds:uri="http://purl.org/dc/elements/1.1/"/>
  </ds:schemaRefs>
</ds:datastoreItem>
</file>

<file path=customXml/itemProps2.xml><?xml version="1.0" encoding="utf-8"?>
<ds:datastoreItem xmlns:ds="http://schemas.openxmlformats.org/officeDocument/2006/customXml" ds:itemID="{285C8949-12A8-4D3A-8B80-D82110DA804F}">
  <ds:schemaRefs>
    <ds:schemaRef ds:uri="http://schemas.microsoft.com/sharepoint/v3/contenttype/forms"/>
  </ds:schemaRefs>
</ds:datastoreItem>
</file>

<file path=customXml/itemProps3.xml><?xml version="1.0" encoding="utf-8"?>
<ds:datastoreItem xmlns:ds="http://schemas.openxmlformats.org/officeDocument/2006/customXml" ds:itemID="{7217DFBD-4751-428F-B38C-3EB5F02CAA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0e0c6ab-2e1e-446e-8cd4-dc4d1cc239d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87867195-f2b8-4ac2-b0b6-6bb73cb33af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AIDay19</Template>
  <TotalTime>0</TotalTime>
  <Words>2413</Words>
  <Application>Microsoft Office PowerPoint</Application>
  <PresentationFormat>Widescreen</PresentationFormat>
  <Paragraphs>225</Paragraphs>
  <Slides>15</Slides>
  <Notes>12</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15</vt:i4>
      </vt:variant>
    </vt:vector>
  </HeadingPairs>
  <TitlesOfParts>
    <vt:vector size="31" baseType="lpstr">
      <vt:lpstr>-apple-system</vt:lpstr>
      <vt:lpstr>Arial</vt:lpstr>
      <vt:lpstr>Arial Black</vt:lpstr>
      <vt:lpstr>Calibri</vt:lpstr>
      <vt:lpstr>charter</vt:lpstr>
      <vt:lpstr>georgia</vt:lpstr>
      <vt:lpstr>Helvetica Neue</vt:lpstr>
      <vt:lpstr>Lato</vt:lpstr>
      <vt:lpstr>Open Sans</vt:lpstr>
      <vt:lpstr>Roboto</vt:lpstr>
      <vt:lpstr>Segoe UI</vt:lpstr>
      <vt:lpstr>Segoe UI Semibold</vt:lpstr>
      <vt:lpstr>Segoe UI Semilight</vt:lpstr>
      <vt:lpstr>TT Norms Pro</vt:lpstr>
      <vt:lpstr>Wingdings</vt:lpstr>
      <vt:lpstr>Azure Dev Titles and Headers - 2018H2</vt:lpstr>
      <vt:lpstr>PowerPoint Presentation</vt:lpstr>
      <vt:lpstr>Automate your load testing using Azure DevOps, K6 and Log Analytics</vt:lpstr>
      <vt:lpstr>A test for every taste</vt:lpstr>
      <vt:lpstr>Why load Testing?</vt:lpstr>
      <vt:lpstr>Why load Testing?</vt:lpstr>
      <vt:lpstr>How do load testing work?</vt:lpstr>
      <vt:lpstr>How does load testing work?</vt:lpstr>
      <vt:lpstr>Load test with k6</vt:lpstr>
      <vt:lpstr>Why k6?</vt:lpstr>
      <vt:lpstr>Why k6?</vt:lpstr>
      <vt:lpstr>Setting up k6</vt:lpstr>
      <vt:lpstr>DEMO</vt:lpstr>
      <vt:lpstr>PowerPoint Presentation</vt:lpstr>
      <vt:lpstr>Q&amp;A</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description>Version 1.0a</dc:description>
  <cp:lastModifiedBy/>
  <cp:revision>1</cp:revision>
  <dcterms:created xsi:type="dcterms:W3CDTF">2019-09-06T12:42:37Z</dcterms:created>
  <dcterms:modified xsi:type="dcterms:W3CDTF">2021-10-22T07:18:00Z</dcterms:modified>
  <cp:category>Azure Developer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0x010100570D7CADCFE5E348ACFAE3832C303840</vt:lpwstr>
  </property>
  <property fmtid="{D5CDD505-2E9C-101B-9397-08002B2CF9AE}" pid="3" name="_dlc_DocIdItemGuid">
    <vt:lpwstr>5c666594-0833-4b9d-a1f0-8c3737583105</vt:lpwstr>
  </property>
  <property fmtid="{D5CDD505-2E9C-101B-9397-08002B2CF9AE}" pid="4" name="MSIP_Label_87867195-f2b8-4ac2-b0b6-6bb73cb33afc_Enabled">
    <vt:lpwstr>True</vt:lpwstr>
  </property>
  <property fmtid="{D5CDD505-2E9C-101B-9397-08002B2CF9AE}" pid="5" name="MSIP_Label_87867195-f2b8-4ac2-b0b6-6bb73cb33afc_SiteId">
    <vt:lpwstr>72f988bf-86f1-41af-91ab-2d7cd011db47</vt:lpwstr>
  </property>
  <property fmtid="{D5CDD505-2E9C-101B-9397-08002B2CF9AE}" pid="6" name="MSIP_Label_87867195-f2b8-4ac2-b0b6-6bb73cb33afc_Owner">
    <vt:lpwstr>cliffsim@microsoft.com</vt:lpwstr>
  </property>
  <property fmtid="{D5CDD505-2E9C-101B-9397-08002B2CF9AE}" pid="7" name="MSIP_Label_87867195-f2b8-4ac2-b0b6-6bb73cb33afc_SetDate">
    <vt:lpwstr>2018-03-09T21:22:51.4106408Z</vt:lpwstr>
  </property>
  <property fmtid="{D5CDD505-2E9C-101B-9397-08002B2CF9AE}" pid="8" name="MSIP_Label_87867195-f2b8-4ac2-b0b6-6bb73cb33afc_Name">
    <vt:lpwstr>Public</vt:lpwstr>
  </property>
  <property fmtid="{D5CDD505-2E9C-101B-9397-08002B2CF9AE}" pid="9" name="MSIP_Label_87867195-f2b8-4ac2-b0b6-6bb73cb33afc_Application">
    <vt:lpwstr>Microsoft Azure Information Protection</vt:lpwstr>
  </property>
  <property fmtid="{D5CDD505-2E9C-101B-9397-08002B2CF9AE}" pid="10" name="MSIP_Label_87867195-f2b8-4ac2-b0b6-6bb73cb33afc_Extended_MSFT_Method">
    <vt:lpwstr>Manual</vt:lpwstr>
  </property>
  <property fmtid="{D5CDD505-2E9C-101B-9397-08002B2CF9AE}" pid="11" name="Sensitivity">
    <vt:lpwstr>Public</vt:lpwstr>
  </property>
</Properties>
</file>