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BA2BB-4EF1-4443-9148-D1F2A06238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3DAF9-8614-441D-8038-6F4E1A22C3D3}">
      <dgm:prSet phldrT="[Text]"/>
      <dgm:spPr/>
      <dgm:t>
        <a:bodyPr/>
        <a:lstStyle/>
        <a:p>
          <a:r>
            <a:rPr lang="en-US" dirty="0"/>
            <a:t>Serializable</a:t>
          </a:r>
        </a:p>
      </dgm:t>
    </dgm:pt>
    <dgm:pt modelId="{DE4E3048-99F0-4297-A25C-FEE5FC704B3D}" type="parTrans" cxnId="{694AB702-616D-4FAF-B954-28767E441B3C}">
      <dgm:prSet/>
      <dgm:spPr/>
      <dgm:t>
        <a:bodyPr/>
        <a:lstStyle/>
        <a:p>
          <a:endParaRPr lang="en-US"/>
        </a:p>
      </dgm:t>
    </dgm:pt>
    <dgm:pt modelId="{4215D85B-B6FA-4DA3-820B-DD8006475446}" type="sibTrans" cxnId="{694AB702-616D-4FAF-B954-28767E441B3C}">
      <dgm:prSet/>
      <dgm:spPr/>
      <dgm:t>
        <a:bodyPr/>
        <a:lstStyle/>
        <a:p>
          <a:endParaRPr lang="en-US"/>
        </a:p>
      </dgm:t>
    </dgm:pt>
    <dgm:pt modelId="{756417B7-F665-4AAE-A4D2-F9ECE3E71BB8}">
      <dgm:prSet phldrT="[Text]"/>
      <dgm:spPr/>
      <dgm:t>
        <a:bodyPr/>
        <a:lstStyle/>
        <a:p>
          <a:r>
            <a:rPr lang="en-US" dirty="0"/>
            <a:t>Repeatable Read</a:t>
          </a:r>
        </a:p>
      </dgm:t>
    </dgm:pt>
    <dgm:pt modelId="{BBC07CA7-D29E-4687-A5CD-ABCB8B8140CC}" type="parTrans" cxnId="{48140C18-981C-4460-9D57-83A26EFAED01}">
      <dgm:prSet/>
      <dgm:spPr/>
      <dgm:t>
        <a:bodyPr/>
        <a:lstStyle/>
        <a:p>
          <a:endParaRPr lang="en-US"/>
        </a:p>
      </dgm:t>
    </dgm:pt>
    <dgm:pt modelId="{FE5CDE28-78E7-466E-9F7F-F02A7738CCF5}" type="sibTrans" cxnId="{48140C18-981C-4460-9D57-83A26EFAED01}">
      <dgm:prSet/>
      <dgm:spPr/>
      <dgm:t>
        <a:bodyPr/>
        <a:lstStyle/>
        <a:p>
          <a:endParaRPr lang="en-US"/>
        </a:p>
      </dgm:t>
    </dgm:pt>
    <dgm:pt modelId="{62CCCE4A-7CC4-4DDC-B330-03F99C03C907}">
      <dgm:prSet phldrT="[Text]"/>
      <dgm:spPr/>
      <dgm:t>
        <a:bodyPr/>
        <a:lstStyle/>
        <a:p>
          <a:r>
            <a:rPr lang="en-US" dirty="0"/>
            <a:t>*Read Committed</a:t>
          </a:r>
        </a:p>
      </dgm:t>
    </dgm:pt>
    <dgm:pt modelId="{C1ACD5AA-2748-4EBF-B89B-7548A8B637DB}" type="parTrans" cxnId="{42D702D5-687F-424F-9C47-47BC6578AE94}">
      <dgm:prSet/>
      <dgm:spPr/>
      <dgm:t>
        <a:bodyPr/>
        <a:lstStyle/>
        <a:p>
          <a:endParaRPr lang="en-US"/>
        </a:p>
      </dgm:t>
    </dgm:pt>
    <dgm:pt modelId="{AF3505A9-BE77-44DF-8171-BD0D3ABB3BB3}" type="sibTrans" cxnId="{42D702D5-687F-424F-9C47-47BC6578AE94}">
      <dgm:prSet/>
      <dgm:spPr/>
      <dgm:t>
        <a:bodyPr/>
        <a:lstStyle/>
        <a:p>
          <a:endParaRPr lang="en-US"/>
        </a:p>
      </dgm:t>
    </dgm:pt>
    <dgm:pt modelId="{78240F6A-0AA6-4CDC-98AD-8D4393218037}">
      <dgm:prSet phldrT="[Text]"/>
      <dgm:spPr/>
      <dgm:t>
        <a:bodyPr/>
        <a:lstStyle/>
        <a:p>
          <a:r>
            <a:rPr lang="en-US" dirty="0"/>
            <a:t>Read Uncommitted</a:t>
          </a:r>
        </a:p>
      </dgm:t>
    </dgm:pt>
    <dgm:pt modelId="{9436F1E0-F88D-4E2C-8971-0FE93BBEB20E}" type="parTrans" cxnId="{C11B20B5-862F-4948-A49B-B8AC7DA9DF23}">
      <dgm:prSet/>
      <dgm:spPr/>
      <dgm:t>
        <a:bodyPr/>
        <a:lstStyle/>
        <a:p>
          <a:endParaRPr lang="en-US"/>
        </a:p>
      </dgm:t>
    </dgm:pt>
    <dgm:pt modelId="{9AF62ED9-2F10-4675-A2D9-3EF31DB9DB81}" type="sibTrans" cxnId="{C11B20B5-862F-4948-A49B-B8AC7DA9DF23}">
      <dgm:prSet/>
      <dgm:spPr/>
      <dgm:t>
        <a:bodyPr/>
        <a:lstStyle/>
        <a:p>
          <a:endParaRPr lang="en-US"/>
        </a:p>
      </dgm:t>
    </dgm:pt>
    <dgm:pt modelId="{1FF82FB1-140C-4F3B-A725-B63C34671873}" type="pres">
      <dgm:prSet presAssocID="{064BA2BB-4EF1-4443-9148-D1F2A06238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4E780A-74CF-4D99-9DC6-464E99E94C47}" type="pres">
      <dgm:prSet presAssocID="{064BA2BB-4EF1-4443-9148-D1F2A062383B}" presName="hierFlow" presStyleCnt="0"/>
      <dgm:spPr/>
    </dgm:pt>
    <dgm:pt modelId="{A56E1424-0510-42CF-9F0A-7820D633B03D}" type="pres">
      <dgm:prSet presAssocID="{064BA2BB-4EF1-4443-9148-D1F2A06238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186D05-93CD-463C-A568-A38C14DA0F68}" type="pres">
      <dgm:prSet presAssocID="{E303DAF9-8614-441D-8038-6F4E1A22C3D3}" presName="Name14" presStyleCnt="0"/>
      <dgm:spPr/>
    </dgm:pt>
    <dgm:pt modelId="{F59DCC8F-12FD-4222-BAB0-E8CEE2AF682F}" type="pres">
      <dgm:prSet presAssocID="{E303DAF9-8614-441D-8038-6F4E1A22C3D3}" presName="level1Shape" presStyleLbl="node0" presStyleIdx="0" presStyleCnt="1">
        <dgm:presLayoutVars>
          <dgm:chPref val="3"/>
        </dgm:presLayoutVars>
      </dgm:prSet>
      <dgm:spPr/>
    </dgm:pt>
    <dgm:pt modelId="{0B054F0E-2B66-46A1-AE92-CCBBFF5524F7}" type="pres">
      <dgm:prSet presAssocID="{E303DAF9-8614-441D-8038-6F4E1A22C3D3}" presName="hierChild2" presStyleCnt="0"/>
      <dgm:spPr/>
    </dgm:pt>
    <dgm:pt modelId="{42396CEB-7245-43DB-A153-FC59F33AF133}" type="pres">
      <dgm:prSet presAssocID="{BBC07CA7-D29E-4687-A5CD-ABCB8B8140CC}" presName="Name19" presStyleLbl="parChTrans1D2" presStyleIdx="0" presStyleCnt="1"/>
      <dgm:spPr/>
    </dgm:pt>
    <dgm:pt modelId="{FEFA624A-604D-431E-90AD-B5E7999803C0}" type="pres">
      <dgm:prSet presAssocID="{756417B7-F665-4AAE-A4D2-F9ECE3E71BB8}" presName="Name21" presStyleCnt="0"/>
      <dgm:spPr/>
    </dgm:pt>
    <dgm:pt modelId="{B86F3163-AB40-410F-9481-5D4A10977314}" type="pres">
      <dgm:prSet presAssocID="{756417B7-F665-4AAE-A4D2-F9ECE3E71BB8}" presName="level2Shape" presStyleLbl="node2" presStyleIdx="0" presStyleCnt="1"/>
      <dgm:spPr/>
    </dgm:pt>
    <dgm:pt modelId="{BFA41436-E570-4675-B7AF-07BA5B775FA0}" type="pres">
      <dgm:prSet presAssocID="{756417B7-F665-4AAE-A4D2-F9ECE3E71BB8}" presName="hierChild3" presStyleCnt="0"/>
      <dgm:spPr/>
    </dgm:pt>
    <dgm:pt modelId="{49ABBB3C-EBC7-4035-A3A1-F3BD81242C65}" type="pres">
      <dgm:prSet presAssocID="{C1ACD5AA-2748-4EBF-B89B-7548A8B637DB}" presName="Name19" presStyleLbl="parChTrans1D3" presStyleIdx="0" presStyleCnt="1"/>
      <dgm:spPr/>
    </dgm:pt>
    <dgm:pt modelId="{8D2F1A53-D994-447F-B64A-0C4B3DEE8F05}" type="pres">
      <dgm:prSet presAssocID="{62CCCE4A-7CC4-4DDC-B330-03F99C03C907}" presName="Name21" presStyleCnt="0"/>
      <dgm:spPr/>
    </dgm:pt>
    <dgm:pt modelId="{261B09BE-0219-4863-8E69-378D7EA60752}" type="pres">
      <dgm:prSet presAssocID="{62CCCE4A-7CC4-4DDC-B330-03F99C03C907}" presName="level2Shape" presStyleLbl="node3" presStyleIdx="0" presStyleCnt="1"/>
      <dgm:spPr/>
    </dgm:pt>
    <dgm:pt modelId="{9A8C1E6D-65B7-4B6A-8CB0-5A8CE00E2E03}" type="pres">
      <dgm:prSet presAssocID="{62CCCE4A-7CC4-4DDC-B330-03F99C03C907}" presName="hierChild3" presStyleCnt="0"/>
      <dgm:spPr/>
    </dgm:pt>
    <dgm:pt modelId="{09F88194-67D7-4916-B6CB-BA372AB39DF7}" type="pres">
      <dgm:prSet presAssocID="{9436F1E0-F88D-4E2C-8971-0FE93BBEB20E}" presName="Name19" presStyleLbl="parChTrans1D4" presStyleIdx="0" presStyleCnt="1"/>
      <dgm:spPr/>
    </dgm:pt>
    <dgm:pt modelId="{69133E46-2D6B-43A7-9303-DDF7A89C40A2}" type="pres">
      <dgm:prSet presAssocID="{78240F6A-0AA6-4CDC-98AD-8D4393218037}" presName="Name21" presStyleCnt="0"/>
      <dgm:spPr/>
    </dgm:pt>
    <dgm:pt modelId="{301961BB-D25B-465C-B7D5-66430C23BD5B}" type="pres">
      <dgm:prSet presAssocID="{78240F6A-0AA6-4CDC-98AD-8D4393218037}" presName="level2Shape" presStyleLbl="node4" presStyleIdx="0" presStyleCnt="1"/>
      <dgm:spPr/>
    </dgm:pt>
    <dgm:pt modelId="{A932986F-148D-4C07-AED9-280FFB64EE03}" type="pres">
      <dgm:prSet presAssocID="{78240F6A-0AA6-4CDC-98AD-8D4393218037}" presName="hierChild3" presStyleCnt="0"/>
      <dgm:spPr/>
    </dgm:pt>
    <dgm:pt modelId="{3CBDCC60-3588-4161-A70A-36230A1884F7}" type="pres">
      <dgm:prSet presAssocID="{064BA2BB-4EF1-4443-9148-D1F2A062383B}" presName="bgShapesFlow" presStyleCnt="0"/>
      <dgm:spPr/>
    </dgm:pt>
  </dgm:ptLst>
  <dgm:cxnLst>
    <dgm:cxn modelId="{694AB702-616D-4FAF-B954-28767E441B3C}" srcId="{064BA2BB-4EF1-4443-9148-D1F2A062383B}" destId="{E303DAF9-8614-441D-8038-6F4E1A22C3D3}" srcOrd="0" destOrd="0" parTransId="{DE4E3048-99F0-4297-A25C-FEE5FC704B3D}" sibTransId="{4215D85B-B6FA-4DA3-820B-DD8006475446}"/>
    <dgm:cxn modelId="{48140C18-981C-4460-9D57-83A26EFAED01}" srcId="{E303DAF9-8614-441D-8038-6F4E1A22C3D3}" destId="{756417B7-F665-4AAE-A4D2-F9ECE3E71BB8}" srcOrd="0" destOrd="0" parTransId="{BBC07CA7-D29E-4687-A5CD-ABCB8B8140CC}" sibTransId="{FE5CDE28-78E7-466E-9F7F-F02A7738CCF5}"/>
    <dgm:cxn modelId="{9DB7AB34-D556-46E2-9A4A-3B8155C09F0D}" type="presOf" srcId="{BBC07CA7-D29E-4687-A5CD-ABCB8B8140CC}" destId="{42396CEB-7245-43DB-A153-FC59F33AF133}" srcOrd="0" destOrd="0" presId="urn:microsoft.com/office/officeart/2005/8/layout/hierarchy6"/>
    <dgm:cxn modelId="{0FA57F5F-14C1-4D5B-99D2-1B31FFA23EB1}" type="presOf" srcId="{756417B7-F665-4AAE-A4D2-F9ECE3E71BB8}" destId="{B86F3163-AB40-410F-9481-5D4A10977314}" srcOrd="0" destOrd="0" presId="urn:microsoft.com/office/officeart/2005/8/layout/hierarchy6"/>
    <dgm:cxn modelId="{96E95E84-85C6-4FA3-82CB-80A115DDED6E}" type="presOf" srcId="{C1ACD5AA-2748-4EBF-B89B-7548A8B637DB}" destId="{49ABBB3C-EBC7-4035-A3A1-F3BD81242C65}" srcOrd="0" destOrd="0" presId="urn:microsoft.com/office/officeart/2005/8/layout/hierarchy6"/>
    <dgm:cxn modelId="{F187ADAE-0B5B-405F-8DF4-31305900BC1B}" type="presOf" srcId="{9436F1E0-F88D-4E2C-8971-0FE93BBEB20E}" destId="{09F88194-67D7-4916-B6CB-BA372AB39DF7}" srcOrd="0" destOrd="0" presId="urn:microsoft.com/office/officeart/2005/8/layout/hierarchy6"/>
    <dgm:cxn modelId="{C11B20B5-862F-4948-A49B-B8AC7DA9DF23}" srcId="{62CCCE4A-7CC4-4DDC-B330-03F99C03C907}" destId="{78240F6A-0AA6-4CDC-98AD-8D4393218037}" srcOrd="0" destOrd="0" parTransId="{9436F1E0-F88D-4E2C-8971-0FE93BBEB20E}" sibTransId="{9AF62ED9-2F10-4675-A2D9-3EF31DB9DB81}"/>
    <dgm:cxn modelId="{0FADADB9-F7AF-4C4B-9B6C-9C3258029BF5}" type="presOf" srcId="{78240F6A-0AA6-4CDC-98AD-8D4393218037}" destId="{301961BB-D25B-465C-B7D5-66430C23BD5B}" srcOrd="0" destOrd="0" presId="urn:microsoft.com/office/officeart/2005/8/layout/hierarchy6"/>
    <dgm:cxn modelId="{7D8EDDBC-9C76-4F56-98A7-5721A736001A}" type="presOf" srcId="{064BA2BB-4EF1-4443-9148-D1F2A062383B}" destId="{1FF82FB1-140C-4F3B-A725-B63C34671873}" srcOrd="0" destOrd="0" presId="urn:microsoft.com/office/officeart/2005/8/layout/hierarchy6"/>
    <dgm:cxn modelId="{65D7B3C2-8456-43AA-B556-C7532B77FAF4}" type="presOf" srcId="{62CCCE4A-7CC4-4DDC-B330-03F99C03C907}" destId="{261B09BE-0219-4863-8E69-378D7EA60752}" srcOrd="0" destOrd="0" presId="urn:microsoft.com/office/officeart/2005/8/layout/hierarchy6"/>
    <dgm:cxn modelId="{F4688FC9-1D84-4EEA-A349-99DE6F6A4035}" type="presOf" srcId="{E303DAF9-8614-441D-8038-6F4E1A22C3D3}" destId="{F59DCC8F-12FD-4222-BAB0-E8CEE2AF682F}" srcOrd="0" destOrd="0" presId="urn:microsoft.com/office/officeart/2005/8/layout/hierarchy6"/>
    <dgm:cxn modelId="{42D702D5-687F-424F-9C47-47BC6578AE94}" srcId="{756417B7-F665-4AAE-A4D2-F9ECE3E71BB8}" destId="{62CCCE4A-7CC4-4DDC-B330-03F99C03C907}" srcOrd="0" destOrd="0" parTransId="{C1ACD5AA-2748-4EBF-B89B-7548A8B637DB}" sibTransId="{AF3505A9-BE77-44DF-8171-BD0D3ABB3BB3}"/>
    <dgm:cxn modelId="{56B6F413-0EDB-4E2E-8056-BD21A977E43B}" type="presParOf" srcId="{1FF82FB1-140C-4F3B-A725-B63C34671873}" destId="{1A4E780A-74CF-4D99-9DC6-464E99E94C47}" srcOrd="0" destOrd="0" presId="urn:microsoft.com/office/officeart/2005/8/layout/hierarchy6"/>
    <dgm:cxn modelId="{400D4869-17C5-4584-9F13-6F6E7EAF5665}" type="presParOf" srcId="{1A4E780A-74CF-4D99-9DC6-464E99E94C47}" destId="{A56E1424-0510-42CF-9F0A-7820D633B03D}" srcOrd="0" destOrd="0" presId="urn:microsoft.com/office/officeart/2005/8/layout/hierarchy6"/>
    <dgm:cxn modelId="{3B5F2D4A-1BC6-43DE-B673-E8BF92C5B1F1}" type="presParOf" srcId="{A56E1424-0510-42CF-9F0A-7820D633B03D}" destId="{1D186D05-93CD-463C-A568-A38C14DA0F68}" srcOrd="0" destOrd="0" presId="urn:microsoft.com/office/officeart/2005/8/layout/hierarchy6"/>
    <dgm:cxn modelId="{01C0AF13-2019-49B9-9A3A-3C0C16FCCD44}" type="presParOf" srcId="{1D186D05-93CD-463C-A568-A38C14DA0F68}" destId="{F59DCC8F-12FD-4222-BAB0-E8CEE2AF682F}" srcOrd="0" destOrd="0" presId="urn:microsoft.com/office/officeart/2005/8/layout/hierarchy6"/>
    <dgm:cxn modelId="{52301302-363B-4EAC-A4CD-59363F638E0E}" type="presParOf" srcId="{1D186D05-93CD-463C-A568-A38C14DA0F68}" destId="{0B054F0E-2B66-46A1-AE92-CCBBFF5524F7}" srcOrd="1" destOrd="0" presId="urn:microsoft.com/office/officeart/2005/8/layout/hierarchy6"/>
    <dgm:cxn modelId="{A1E8065F-F10C-4C65-8C5C-CA1F78916450}" type="presParOf" srcId="{0B054F0E-2B66-46A1-AE92-CCBBFF5524F7}" destId="{42396CEB-7245-43DB-A153-FC59F33AF133}" srcOrd="0" destOrd="0" presId="urn:microsoft.com/office/officeart/2005/8/layout/hierarchy6"/>
    <dgm:cxn modelId="{8DAFA2F0-7C8E-4078-9460-7C60408858CD}" type="presParOf" srcId="{0B054F0E-2B66-46A1-AE92-CCBBFF5524F7}" destId="{FEFA624A-604D-431E-90AD-B5E7999803C0}" srcOrd="1" destOrd="0" presId="urn:microsoft.com/office/officeart/2005/8/layout/hierarchy6"/>
    <dgm:cxn modelId="{7AC0174B-E75F-4D9E-BA43-00BD87C708EE}" type="presParOf" srcId="{FEFA624A-604D-431E-90AD-B5E7999803C0}" destId="{B86F3163-AB40-410F-9481-5D4A10977314}" srcOrd="0" destOrd="0" presId="urn:microsoft.com/office/officeart/2005/8/layout/hierarchy6"/>
    <dgm:cxn modelId="{5760BBE1-39B5-4AFF-B572-9AC34F1F9526}" type="presParOf" srcId="{FEFA624A-604D-431E-90AD-B5E7999803C0}" destId="{BFA41436-E570-4675-B7AF-07BA5B775FA0}" srcOrd="1" destOrd="0" presId="urn:microsoft.com/office/officeart/2005/8/layout/hierarchy6"/>
    <dgm:cxn modelId="{FCF5770B-6397-4242-AA3A-D93BAA08CAAE}" type="presParOf" srcId="{BFA41436-E570-4675-B7AF-07BA5B775FA0}" destId="{49ABBB3C-EBC7-4035-A3A1-F3BD81242C65}" srcOrd="0" destOrd="0" presId="urn:microsoft.com/office/officeart/2005/8/layout/hierarchy6"/>
    <dgm:cxn modelId="{FBF764DE-B9F1-4876-B8AF-CC288F755012}" type="presParOf" srcId="{BFA41436-E570-4675-B7AF-07BA5B775FA0}" destId="{8D2F1A53-D994-447F-B64A-0C4B3DEE8F05}" srcOrd="1" destOrd="0" presId="urn:microsoft.com/office/officeart/2005/8/layout/hierarchy6"/>
    <dgm:cxn modelId="{575A7F23-A3FB-4149-AE35-2DABB2668820}" type="presParOf" srcId="{8D2F1A53-D994-447F-B64A-0C4B3DEE8F05}" destId="{261B09BE-0219-4863-8E69-378D7EA60752}" srcOrd="0" destOrd="0" presId="urn:microsoft.com/office/officeart/2005/8/layout/hierarchy6"/>
    <dgm:cxn modelId="{F938CD3D-A9B8-443A-B78B-899C07EC24E3}" type="presParOf" srcId="{8D2F1A53-D994-447F-B64A-0C4B3DEE8F05}" destId="{9A8C1E6D-65B7-4B6A-8CB0-5A8CE00E2E03}" srcOrd="1" destOrd="0" presId="urn:microsoft.com/office/officeart/2005/8/layout/hierarchy6"/>
    <dgm:cxn modelId="{91FE8EB4-9B30-4C95-9288-D9CBB5D6C29B}" type="presParOf" srcId="{9A8C1E6D-65B7-4B6A-8CB0-5A8CE00E2E03}" destId="{09F88194-67D7-4916-B6CB-BA372AB39DF7}" srcOrd="0" destOrd="0" presId="urn:microsoft.com/office/officeart/2005/8/layout/hierarchy6"/>
    <dgm:cxn modelId="{9F49934F-91C2-43A6-B5D2-211010CB811E}" type="presParOf" srcId="{9A8C1E6D-65B7-4B6A-8CB0-5A8CE00E2E03}" destId="{69133E46-2D6B-43A7-9303-DDF7A89C40A2}" srcOrd="1" destOrd="0" presId="urn:microsoft.com/office/officeart/2005/8/layout/hierarchy6"/>
    <dgm:cxn modelId="{40534926-3362-4797-B9E2-4907634ACD44}" type="presParOf" srcId="{69133E46-2D6B-43A7-9303-DDF7A89C40A2}" destId="{301961BB-D25B-465C-B7D5-66430C23BD5B}" srcOrd="0" destOrd="0" presId="urn:microsoft.com/office/officeart/2005/8/layout/hierarchy6"/>
    <dgm:cxn modelId="{BDBDE518-F201-429C-AE8E-E23E5BED38DC}" type="presParOf" srcId="{69133E46-2D6B-43A7-9303-DDF7A89C40A2}" destId="{A932986F-148D-4C07-AED9-280FFB64EE03}" srcOrd="1" destOrd="0" presId="urn:microsoft.com/office/officeart/2005/8/layout/hierarchy6"/>
    <dgm:cxn modelId="{FC6A6536-16BA-406A-B412-367A5AE77AB8}" type="presParOf" srcId="{1FF82FB1-140C-4F3B-A725-B63C34671873}" destId="{3CBDCC60-3588-4161-A70A-36230A1884F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BA2BB-4EF1-4443-9148-D1F2A062383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3DAF9-8614-441D-8038-6F4E1A22C3D3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E4E3048-99F0-4297-A25C-FEE5FC704B3D}" type="parTrans" cxnId="{694AB702-616D-4FAF-B954-28767E441B3C}">
      <dgm:prSet/>
      <dgm:spPr/>
      <dgm:t>
        <a:bodyPr/>
        <a:lstStyle/>
        <a:p>
          <a:endParaRPr lang="en-US"/>
        </a:p>
      </dgm:t>
    </dgm:pt>
    <dgm:pt modelId="{4215D85B-B6FA-4DA3-820B-DD8006475446}" type="sibTrans" cxnId="{694AB702-616D-4FAF-B954-28767E441B3C}">
      <dgm:prSet/>
      <dgm:spPr/>
      <dgm:t>
        <a:bodyPr/>
        <a:lstStyle/>
        <a:p>
          <a:endParaRPr lang="en-US"/>
        </a:p>
      </dgm:t>
    </dgm:pt>
    <dgm:pt modelId="{756417B7-F665-4AAE-A4D2-F9ECE3E71BB8}">
      <dgm:prSet phldrT="[Text]"/>
      <dgm:spPr/>
      <dgm:t>
        <a:bodyPr/>
        <a:lstStyle/>
        <a:p>
          <a:r>
            <a:rPr lang="en-US" dirty="0"/>
            <a:t>Table</a:t>
          </a:r>
        </a:p>
      </dgm:t>
    </dgm:pt>
    <dgm:pt modelId="{BBC07CA7-D29E-4687-A5CD-ABCB8B8140CC}" type="parTrans" cxnId="{48140C18-981C-4460-9D57-83A26EFAED01}">
      <dgm:prSet/>
      <dgm:spPr/>
      <dgm:t>
        <a:bodyPr/>
        <a:lstStyle/>
        <a:p>
          <a:endParaRPr lang="en-US"/>
        </a:p>
      </dgm:t>
    </dgm:pt>
    <dgm:pt modelId="{FE5CDE28-78E7-466E-9F7F-F02A7738CCF5}" type="sibTrans" cxnId="{48140C18-981C-4460-9D57-83A26EFAED01}">
      <dgm:prSet/>
      <dgm:spPr/>
      <dgm:t>
        <a:bodyPr/>
        <a:lstStyle/>
        <a:p>
          <a:endParaRPr lang="en-US"/>
        </a:p>
      </dgm:t>
    </dgm:pt>
    <dgm:pt modelId="{62CCCE4A-7CC4-4DDC-B330-03F99C03C907}">
      <dgm:prSet phldrT="[Text]"/>
      <dgm:spPr/>
      <dgm:t>
        <a:bodyPr/>
        <a:lstStyle/>
        <a:p>
          <a:r>
            <a:rPr lang="en-US" dirty="0"/>
            <a:t>Page</a:t>
          </a:r>
        </a:p>
      </dgm:t>
    </dgm:pt>
    <dgm:pt modelId="{C1ACD5AA-2748-4EBF-B89B-7548A8B637DB}" type="parTrans" cxnId="{42D702D5-687F-424F-9C47-47BC6578AE94}">
      <dgm:prSet/>
      <dgm:spPr/>
      <dgm:t>
        <a:bodyPr/>
        <a:lstStyle/>
        <a:p>
          <a:endParaRPr lang="en-US"/>
        </a:p>
      </dgm:t>
    </dgm:pt>
    <dgm:pt modelId="{AF3505A9-BE77-44DF-8171-BD0D3ABB3BB3}" type="sibTrans" cxnId="{42D702D5-687F-424F-9C47-47BC6578AE94}">
      <dgm:prSet/>
      <dgm:spPr/>
      <dgm:t>
        <a:bodyPr/>
        <a:lstStyle/>
        <a:p>
          <a:endParaRPr lang="en-US"/>
        </a:p>
      </dgm:t>
    </dgm:pt>
    <dgm:pt modelId="{78240F6A-0AA6-4CDC-98AD-8D4393218037}">
      <dgm:prSet phldrT="[Text]"/>
      <dgm:spPr/>
      <dgm:t>
        <a:bodyPr/>
        <a:lstStyle/>
        <a:p>
          <a:r>
            <a:rPr lang="en-US" dirty="0"/>
            <a:t>Row</a:t>
          </a:r>
        </a:p>
      </dgm:t>
    </dgm:pt>
    <dgm:pt modelId="{9436F1E0-F88D-4E2C-8971-0FE93BBEB20E}" type="parTrans" cxnId="{C11B20B5-862F-4948-A49B-B8AC7DA9DF23}">
      <dgm:prSet/>
      <dgm:spPr/>
      <dgm:t>
        <a:bodyPr/>
        <a:lstStyle/>
        <a:p>
          <a:endParaRPr lang="en-US"/>
        </a:p>
      </dgm:t>
    </dgm:pt>
    <dgm:pt modelId="{9AF62ED9-2F10-4675-A2D9-3EF31DB9DB81}" type="sibTrans" cxnId="{C11B20B5-862F-4948-A49B-B8AC7DA9DF23}">
      <dgm:prSet/>
      <dgm:spPr/>
      <dgm:t>
        <a:bodyPr/>
        <a:lstStyle/>
        <a:p>
          <a:endParaRPr lang="en-US"/>
        </a:p>
      </dgm:t>
    </dgm:pt>
    <dgm:pt modelId="{1FF82FB1-140C-4F3B-A725-B63C34671873}" type="pres">
      <dgm:prSet presAssocID="{064BA2BB-4EF1-4443-9148-D1F2A06238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4E780A-74CF-4D99-9DC6-464E99E94C47}" type="pres">
      <dgm:prSet presAssocID="{064BA2BB-4EF1-4443-9148-D1F2A062383B}" presName="hierFlow" presStyleCnt="0"/>
      <dgm:spPr/>
    </dgm:pt>
    <dgm:pt modelId="{A56E1424-0510-42CF-9F0A-7820D633B03D}" type="pres">
      <dgm:prSet presAssocID="{064BA2BB-4EF1-4443-9148-D1F2A06238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186D05-93CD-463C-A568-A38C14DA0F68}" type="pres">
      <dgm:prSet presAssocID="{E303DAF9-8614-441D-8038-6F4E1A22C3D3}" presName="Name14" presStyleCnt="0"/>
      <dgm:spPr/>
    </dgm:pt>
    <dgm:pt modelId="{F59DCC8F-12FD-4222-BAB0-E8CEE2AF682F}" type="pres">
      <dgm:prSet presAssocID="{E303DAF9-8614-441D-8038-6F4E1A22C3D3}" presName="level1Shape" presStyleLbl="node0" presStyleIdx="0" presStyleCnt="1">
        <dgm:presLayoutVars>
          <dgm:chPref val="3"/>
        </dgm:presLayoutVars>
      </dgm:prSet>
      <dgm:spPr/>
    </dgm:pt>
    <dgm:pt modelId="{0B054F0E-2B66-46A1-AE92-CCBBFF5524F7}" type="pres">
      <dgm:prSet presAssocID="{E303DAF9-8614-441D-8038-6F4E1A22C3D3}" presName="hierChild2" presStyleCnt="0"/>
      <dgm:spPr/>
    </dgm:pt>
    <dgm:pt modelId="{42396CEB-7245-43DB-A153-FC59F33AF133}" type="pres">
      <dgm:prSet presAssocID="{BBC07CA7-D29E-4687-A5CD-ABCB8B8140CC}" presName="Name19" presStyleLbl="parChTrans1D2" presStyleIdx="0" presStyleCnt="1"/>
      <dgm:spPr/>
    </dgm:pt>
    <dgm:pt modelId="{FEFA624A-604D-431E-90AD-B5E7999803C0}" type="pres">
      <dgm:prSet presAssocID="{756417B7-F665-4AAE-A4D2-F9ECE3E71BB8}" presName="Name21" presStyleCnt="0"/>
      <dgm:spPr/>
    </dgm:pt>
    <dgm:pt modelId="{B86F3163-AB40-410F-9481-5D4A10977314}" type="pres">
      <dgm:prSet presAssocID="{756417B7-F665-4AAE-A4D2-F9ECE3E71BB8}" presName="level2Shape" presStyleLbl="node2" presStyleIdx="0" presStyleCnt="1"/>
      <dgm:spPr/>
    </dgm:pt>
    <dgm:pt modelId="{BFA41436-E570-4675-B7AF-07BA5B775FA0}" type="pres">
      <dgm:prSet presAssocID="{756417B7-F665-4AAE-A4D2-F9ECE3E71BB8}" presName="hierChild3" presStyleCnt="0"/>
      <dgm:spPr/>
    </dgm:pt>
    <dgm:pt modelId="{49ABBB3C-EBC7-4035-A3A1-F3BD81242C65}" type="pres">
      <dgm:prSet presAssocID="{C1ACD5AA-2748-4EBF-B89B-7548A8B637DB}" presName="Name19" presStyleLbl="parChTrans1D3" presStyleIdx="0" presStyleCnt="1"/>
      <dgm:spPr/>
    </dgm:pt>
    <dgm:pt modelId="{8D2F1A53-D994-447F-B64A-0C4B3DEE8F05}" type="pres">
      <dgm:prSet presAssocID="{62CCCE4A-7CC4-4DDC-B330-03F99C03C907}" presName="Name21" presStyleCnt="0"/>
      <dgm:spPr/>
    </dgm:pt>
    <dgm:pt modelId="{261B09BE-0219-4863-8E69-378D7EA60752}" type="pres">
      <dgm:prSet presAssocID="{62CCCE4A-7CC4-4DDC-B330-03F99C03C907}" presName="level2Shape" presStyleLbl="node3" presStyleIdx="0" presStyleCnt="1"/>
      <dgm:spPr/>
    </dgm:pt>
    <dgm:pt modelId="{9A8C1E6D-65B7-4B6A-8CB0-5A8CE00E2E03}" type="pres">
      <dgm:prSet presAssocID="{62CCCE4A-7CC4-4DDC-B330-03F99C03C907}" presName="hierChild3" presStyleCnt="0"/>
      <dgm:spPr/>
    </dgm:pt>
    <dgm:pt modelId="{09F88194-67D7-4916-B6CB-BA372AB39DF7}" type="pres">
      <dgm:prSet presAssocID="{9436F1E0-F88D-4E2C-8971-0FE93BBEB20E}" presName="Name19" presStyleLbl="parChTrans1D4" presStyleIdx="0" presStyleCnt="1"/>
      <dgm:spPr/>
    </dgm:pt>
    <dgm:pt modelId="{69133E46-2D6B-43A7-9303-DDF7A89C40A2}" type="pres">
      <dgm:prSet presAssocID="{78240F6A-0AA6-4CDC-98AD-8D4393218037}" presName="Name21" presStyleCnt="0"/>
      <dgm:spPr/>
    </dgm:pt>
    <dgm:pt modelId="{301961BB-D25B-465C-B7D5-66430C23BD5B}" type="pres">
      <dgm:prSet presAssocID="{78240F6A-0AA6-4CDC-98AD-8D4393218037}" presName="level2Shape" presStyleLbl="node4" presStyleIdx="0" presStyleCnt="1"/>
      <dgm:spPr/>
    </dgm:pt>
    <dgm:pt modelId="{A932986F-148D-4C07-AED9-280FFB64EE03}" type="pres">
      <dgm:prSet presAssocID="{78240F6A-0AA6-4CDC-98AD-8D4393218037}" presName="hierChild3" presStyleCnt="0"/>
      <dgm:spPr/>
    </dgm:pt>
    <dgm:pt modelId="{3CBDCC60-3588-4161-A70A-36230A1884F7}" type="pres">
      <dgm:prSet presAssocID="{064BA2BB-4EF1-4443-9148-D1F2A062383B}" presName="bgShapesFlow" presStyleCnt="0"/>
      <dgm:spPr/>
    </dgm:pt>
  </dgm:ptLst>
  <dgm:cxnLst>
    <dgm:cxn modelId="{694AB702-616D-4FAF-B954-28767E441B3C}" srcId="{064BA2BB-4EF1-4443-9148-D1F2A062383B}" destId="{E303DAF9-8614-441D-8038-6F4E1A22C3D3}" srcOrd="0" destOrd="0" parTransId="{DE4E3048-99F0-4297-A25C-FEE5FC704B3D}" sibTransId="{4215D85B-B6FA-4DA3-820B-DD8006475446}"/>
    <dgm:cxn modelId="{48140C18-981C-4460-9D57-83A26EFAED01}" srcId="{E303DAF9-8614-441D-8038-6F4E1A22C3D3}" destId="{756417B7-F665-4AAE-A4D2-F9ECE3E71BB8}" srcOrd="0" destOrd="0" parTransId="{BBC07CA7-D29E-4687-A5CD-ABCB8B8140CC}" sibTransId="{FE5CDE28-78E7-466E-9F7F-F02A7738CCF5}"/>
    <dgm:cxn modelId="{9DB7AB34-D556-46E2-9A4A-3B8155C09F0D}" type="presOf" srcId="{BBC07CA7-D29E-4687-A5CD-ABCB8B8140CC}" destId="{42396CEB-7245-43DB-A153-FC59F33AF133}" srcOrd="0" destOrd="0" presId="urn:microsoft.com/office/officeart/2005/8/layout/hierarchy6"/>
    <dgm:cxn modelId="{0FA57F5F-14C1-4D5B-99D2-1B31FFA23EB1}" type="presOf" srcId="{756417B7-F665-4AAE-A4D2-F9ECE3E71BB8}" destId="{B86F3163-AB40-410F-9481-5D4A10977314}" srcOrd="0" destOrd="0" presId="urn:microsoft.com/office/officeart/2005/8/layout/hierarchy6"/>
    <dgm:cxn modelId="{96E95E84-85C6-4FA3-82CB-80A115DDED6E}" type="presOf" srcId="{C1ACD5AA-2748-4EBF-B89B-7548A8B637DB}" destId="{49ABBB3C-EBC7-4035-A3A1-F3BD81242C65}" srcOrd="0" destOrd="0" presId="urn:microsoft.com/office/officeart/2005/8/layout/hierarchy6"/>
    <dgm:cxn modelId="{F187ADAE-0B5B-405F-8DF4-31305900BC1B}" type="presOf" srcId="{9436F1E0-F88D-4E2C-8971-0FE93BBEB20E}" destId="{09F88194-67D7-4916-B6CB-BA372AB39DF7}" srcOrd="0" destOrd="0" presId="urn:microsoft.com/office/officeart/2005/8/layout/hierarchy6"/>
    <dgm:cxn modelId="{C11B20B5-862F-4948-A49B-B8AC7DA9DF23}" srcId="{62CCCE4A-7CC4-4DDC-B330-03F99C03C907}" destId="{78240F6A-0AA6-4CDC-98AD-8D4393218037}" srcOrd="0" destOrd="0" parTransId="{9436F1E0-F88D-4E2C-8971-0FE93BBEB20E}" sibTransId="{9AF62ED9-2F10-4675-A2D9-3EF31DB9DB81}"/>
    <dgm:cxn modelId="{0FADADB9-F7AF-4C4B-9B6C-9C3258029BF5}" type="presOf" srcId="{78240F6A-0AA6-4CDC-98AD-8D4393218037}" destId="{301961BB-D25B-465C-B7D5-66430C23BD5B}" srcOrd="0" destOrd="0" presId="urn:microsoft.com/office/officeart/2005/8/layout/hierarchy6"/>
    <dgm:cxn modelId="{7D8EDDBC-9C76-4F56-98A7-5721A736001A}" type="presOf" srcId="{064BA2BB-4EF1-4443-9148-D1F2A062383B}" destId="{1FF82FB1-140C-4F3B-A725-B63C34671873}" srcOrd="0" destOrd="0" presId="urn:microsoft.com/office/officeart/2005/8/layout/hierarchy6"/>
    <dgm:cxn modelId="{65D7B3C2-8456-43AA-B556-C7532B77FAF4}" type="presOf" srcId="{62CCCE4A-7CC4-4DDC-B330-03F99C03C907}" destId="{261B09BE-0219-4863-8E69-378D7EA60752}" srcOrd="0" destOrd="0" presId="urn:microsoft.com/office/officeart/2005/8/layout/hierarchy6"/>
    <dgm:cxn modelId="{F4688FC9-1D84-4EEA-A349-99DE6F6A4035}" type="presOf" srcId="{E303DAF9-8614-441D-8038-6F4E1A22C3D3}" destId="{F59DCC8F-12FD-4222-BAB0-E8CEE2AF682F}" srcOrd="0" destOrd="0" presId="urn:microsoft.com/office/officeart/2005/8/layout/hierarchy6"/>
    <dgm:cxn modelId="{42D702D5-687F-424F-9C47-47BC6578AE94}" srcId="{756417B7-F665-4AAE-A4D2-F9ECE3E71BB8}" destId="{62CCCE4A-7CC4-4DDC-B330-03F99C03C907}" srcOrd="0" destOrd="0" parTransId="{C1ACD5AA-2748-4EBF-B89B-7548A8B637DB}" sibTransId="{AF3505A9-BE77-44DF-8171-BD0D3ABB3BB3}"/>
    <dgm:cxn modelId="{56B6F413-0EDB-4E2E-8056-BD21A977E43B}" type="presParOf" srcId="{1FF82FB1-140C-4F3B-A725-B63C34671873}" destId="{1A4E780A-74CF-4D99-9DC6-464E99E94C47}" srcOrd="0" destOrd="0" presId="urn:microsoft.com/office/officeart/2005/8/layout/hierarchy6"/>
    <dgm:cxn modelId="{400D4869-17C5-4584-9F13-6F6E7EAF5665}" type="presParOf" srcId="{1A4E780A-74CF-4D99-9DC6-464E99E94C47}" destId="{A56E1424-0510-42CF-9F0A-7820D633B03D}" srcOrd="0" destOrd="0" presId="urn:microsoft.com/office/officeart/2005/8/layout/hierarchy6"/>
    <dgm:cxn modelId="{3B5F2D4A-1BC6-43DE-B673-E8BF92C5B1F1}" type="presParOf" srcId="{A56E1424-0510-42CF-9F0A-7820D633B03D}" destId="{1D186D05-93CD-463C-A568-A38C14DA0F68}" srcOrd="0" destOrd="0" presId="urn:microsoft.com/office/officeart/2005/8/layout/hierarchy6"/>
    <dgm:cxn modelId="{01C0AF13-2019-49B9-9A3A-3C0C16FCCD44}" type="presParOf" srcId="{1D186D05-93CD-463C-A568-A38C14DA0F68}" destId="{F59DCC8F-12FD-4222-BAB0-E8CEE2AF682F}" srcOrd="0" destOrd="0" presId="urn:microsoft.com/office/officeart/2005/8/layout/hierarchy6"/>
    <dgm:cxn modelId="{52301302-363B-4EAC-A4CD-59363F638E0E}" type="presParOf" srcId="{1D186D05-93CD-463C-A568-A38C14DA0F68}" destId="{0B054F0E-2B66-46A1-AE92-CCBBFF5524F7}" srcOrd="1" destOrd="0" presId="urn:microsoft.com/office/officeart/2005/8/layout/hierarchy6"/>
    <dgm:cxn modelId="{A1E8065F-F10C-4C65-8C5C-CA1F78916450}" type="presParOf" srcId="{0B054F0E-2B66-46A1-AE92-CCBBFF5524F7}" destId="{42396CEB-7245-43DB-A153-FC59F33AF133}" srcOrd="0" destOrd="0" presId="urn:microsoft.com/office/officeart/2005/8/layout/hierarchy6"/>
    <dgm:cxn modelId="{8DAFA2F0-7C8E-4078-9460-7C60408858CD}" type="presParOf" srcId="{0B054F0E-2B66-46A1-AE92-CCBBFF5524F7}" destId="{FEFA624A-604D-431E-90AD-B5E7999803C0}" srcOrd="1" destOrd="0" presId="urn:microsoft.com/office/officeart/2005/8/layout/hierarchy6"/>
    <dgm:cxn modelId="{7AC0174B-E75F-4D9E-BA43-00BD87C708EE}" type="presParOf" srcId="{FEFA624A-604D-431E-90AD-B5E7999803C0}" destId="{B86F3163-AB40-410F-9481-5D4A10977314}" srcOrd="0" destOrd="0" presId="urn:microsoft.com/office/officeart/2005/8/layout/hierarchy6"/>
    <dgm:cxn modelId="{5760BBE1-39B5-4AFF-B572-9AC34F1F9526}" type="presParOf" srcId="{FEFA624A-604D-431E-90AD-B5E7999803C0}" destId="{BFA41436-E570-4675-B7AF-07BA5B775FA0}" srcOrd="1" destOrd="0" presId="urn:microsoft.com/office/officeart/2005/8/layout/hierarchy6"/>
    <dgm:cxn modelId="{FCF5770B-6397-4242-AA3A-D93BAA08CAAE}" type="presParOf" srcId="{BFA41436-E570-4675-B7AF-07BA5B775FA0}" destId="{49ABBB3C-EBC7-4035-A3A1-F3BD81242C65}" srcOrd="0" destOrd="0" presId="urn:microsoft.com/office/officeart/2005/8/layout/hierarchy6"/>
    <dgm:cxn modelId="{FBF764DE-B9F1-4876-B8AF-CC288F755012}" type="presParOf" srcId="{BFA41436-E570-4675-B7AF-07BA5B775FA0}" destId="{8D2F1A53-D994-447F-B64A-0C4B3DEE8F05}" srcOrd="1" destOrd="0" presId="urn:microsoft.com/office/officeart/2005/8/layout/hierarchy6"/>
    <dgm:cxn modelId="{575A7F23-A3FB-4149-AE35-2DABB2668820}" type="presParOf" srcId="{8D2F1A53-D994-447F-B64A-0C4B3DEE8F05}" destId="{261B09BE-0219-4863-8E69-378D7EA60752}" srcOrd="0" destOrd="0" presId="urn:microsoft.com/office/officeart/2005/8/layout/hierarchy6"/>
    <dgm:cxn modelId="{F938CD3D-A9B8-443A-B78B-899C07EC24E3}" type="presParOf" srcId="{8D2F1A53-D994-447F-B64A-0C4B3DEE8F05}" destId="{9A8C1E6D-65B7-4B6A-8CB0-5A8CE00E2E03}" srcOrd="1" destOrd="0" presId="urn:microsoft.com/office/officeart/2005/8/layout/hierarchy6"/>
    <dgm:cxn modelId="{91FE8EB4-9B30-4C95-9288-D9CBB5D6C29B}" type="presParOf" srcId="{9A8C1E6D-65B7-4B6A-8CB0-5A8CE00E2E03}" destId="{09F88194-67D7-4916-B6CB-BA372AB39DF7}" srcOrd="0" destOrd="0" presId="urn:microsoft.com/office/officeart/2005/8/layout/hierarchy6"/>
    <dgm:cxn modelId="{9F49934F-91C2-43A6-B5D2-211010CB811E}" type="presParOf" srcId="{9A8C1E6D-65B7-4B6A-8CB0-5A8CE00E2E03}" destId="{69133E46-2D6B-43A7-9303-DDF7A89C40A2}" srcOrd="1" destOrd="0" presId="urn:microsoft.com/office/officeart/2005/8/layout/hierarchy6"/>
    <dgm:cxn modelId="{40534926-3362-4797-B9E2-4907634ACD44}" type="presParOf" srcId="{69133E46-2D6B-43A7-9303-DDF7A89C40A2}" destId="{301961BB-D25B-465C-B7D5-66430C23BD5B}" srcOrd="0" destOrd="0" presId="urn:microsoft.com/office/officeart/2005/8/layout/hierarchy6"/>
    <dgm:cxn modelId="{BDBDE518-F201-429C-AE8E-E23E5BED38DC}" type="presParOf" srcId="{69133E46-2D6B-43A7-9303-DDF7A89C40A2}" destId="{A932986F-148D-4C07-AED9-280FFB64EE03}" srcOrd="1" destOrd="0" presId="urn:microsoft.com/office/officeart/2005/8/layout/hierarchy6"/>
    <dgm:cxn modelId="{FC6A6536-16BA-406A-B412-367A5AE77AB8}" type="presParOf" srcId="{1FF82FB1-140C-4F3B-A725-B63C34671873}" destId="{3CBDCC60-3588-4161-A70A-36230A1884F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DCC8F-12FD-4222-BAB0-E8CEE2AF682F}">
      <dsp:nvSpPr>
        <dsp:cNvPr id="0" name=""/>
        <dsp:cNvSpPr/>
      </dsp:nvSpPr>
      <dsp:spPr>
        <a:xfrm>
          <a:off x="89866" y="2170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Serializable</a:t>
          </a:r>
        </a:p>
      </dsp:txBody>
      <dsp:txXfrm>
        <a:off x="116056" y="28360"/>
        <a:ext cx="1288928" cy="841825"/>
      </dsp:txXfrm>
    </dsp:sp>
    <dsp:sp modelId="{42396CEB-7245-43DB-A153-FC59F33AF133}">
      <dsp:nvSpPr>
        <dsp:cNvPr id="0" name=""/>
        <dsp:cNvSpPr/>
      </dsp:nvSpPr>
      <dsp:spPr>
        <a:xfrm>
          <a:off x="714800" y="896376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F3163-AB40-410F-9481-5D4A10977314}">
      <dsp:nvSpPr>
        <dsp:cNvPr id="0" name=""/>
        <dsp:cNvSpPr/>
      </dsp:nvSpPr>
      <dsp:spPr>
        <a:xfrm>
          <a:off x="89866" y="1254058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Repeatable Read</a:t>
          </a:r>
        </a:p>
      </dsp:txBody>
      <dsp:txXfrm>
        <a:off x="116056" y="1280248"/>
        <a:ext cx="1288928" cy="841825"/>
      </dsp:txXfrm>
    </dsp:sp>
    <dsp:sp modelId="{49ABBB3C-EBC7-4035-A3A1-F3BD81242C65}">
      <dsp:nvSpPr>
        <dsp:cNvPr id="0" name=""/>
        <dsp:cNvSpPr/>
      </dsp:nvSpPr>
      <dsp:spPr>
        <a:xfrm>
          <a:off x="714800" y="2148264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B09BE-0219-4863-8E69-378D7EA60752}">
      <dsp:nvSpPr>
        <dsp:cNvPr id="0" name=""/>
        <dsp:cNvSpPr/>
      </dsp:nvSpPr>
      <dsp:spPr>
        <a:xfrm>
          <a:off x="89866" y="2505946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*Read Committed</a:t>
          </a:r>
        </a:p>
      </dsp:txBody>
      <dsp:txXfrm>
        <a:off x="116056" y="2532136"/>
        <a:ext cx="1288928" cy="841825"/>
      </dsp:txXfrm>
    </dsp:sp>
    <dsp:sp modelId="{09F88194-67D7-4916-B6CB-BA372AB39DF7}">
      <dsp:nvSpPr>
        <dsp:cNvPr id="0" name=""/>
        <dsp:cNvSpPr/>
      </dsp:nvSpPr>
      <dsp:spPr>
        <a:xfrm>
          <a:off x="714800" y="3400152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961BB-D25B-465C-B7D5-66430C23BD5B}">
      <dsp:nvSpPr>
        <dsp:cNvPr id="0" name=""/>
        <dsp:cNvSpPr/>
      </dsp:nvSpPr>
      <dsp:spPr>
        <a:xfrm>
          <a:off x="89866" y="3757834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Uncommitted</a:t>
          </a:r>
        </a:p>
      </dsp:txBody>
      <dsp:txXfrm>
        <a:off x="116056" y="3784024"/>
        <a:ext cx="1288928" cy="841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DCC8F-12FD-4222-BAB0-E8CEE2AF682F}">
      <dsp:nvSpPr>
        <dsp:cNvPr id="0" name=""/>
        <dsp:cNvSpPr/>
      </dsp:nvSpPr>
      <dsp:spPr>
        <a:xfrm>
          <a:off x="89866" y="2170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Database</a:t>
          </a:r>
        </a:p>
      </dsp:txBody>
      <dsp:txXfrm>
        <a:off x="116056" y="28360"/>
        <a:ext cx="1288928" cy="841825"/>
      </dsp:txXfrm>
    </dsp:sp>
    <dsp:sp modelId="{42396CEB-7245-43DB-A153-FC59F33AF133}">
      <dsp:nvSpPr>
        <dsp:cNvPr id="0" name=""/>
        <dsp:cNvSpPr/>
      </dsp:nvSpPr>
      <dsp:spPr>
        <a:xfrm>
          <a:off x="714800" y="896376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F3163-AB40-410F-9481-5D4A10977314}">
      <dsp:nvSpPr>
        <dsp:cNvPr id="0" name=""/>
        <dsp:cNvSpPr/>
      </dsp:nvSpPr>
      <dsp:spPr>
        <a:xfrm>
          <a:off x="89866" y="1254058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Table</a:t>
          </a:r>
        </a:p>
      </dsp:txBody>
      <dsp:txXfrm>
        <a:off x="116056" y="1280248"/>
        <a:ext cx="1288928" cy="841825"/>
      </dsp:txXfrm>
    </dsp:sp>
    <dsp:sp modelId="{49ABBB3C-EBC7-4035-A3A1-F3BD81242C65}">
      <dsp:nvSpPr>
        <dsp:cNvPr id="0" name=""/>
        <dsp:cNvSpPr/>
      </dsp:nvSpPr>
      <dsp:spPr>
        <a:xfrm>
          <a:off x="714800" y="2148264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B09BE-0219-4863-8E69-378D7EA60752}">
      <dsp:nvSpPr>
        <dsp:cNvPr id="0" name=""/>
        <dsp:cNvSpPr/>
      </dsp:nvSpPr>
      <dsp:spPr>
        <a:xfrm>
          <a:off x="89866" y="2505946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Page</a:t>
          </a:r>
        </a:p>
      </dsp:txBody>
      <dsp:txXfrm>
        <a:off x="116056" y="2532136"/>
        <a:ext cx="1288928" cy="841825"/>
      </dsp:txXfrm>
    </dsp:sp>
    <dsp:sp modelId="{09F88194-67D7-4916-B6CB-BA372AB39DF7}">
      <dsp:nvSpPr>
        <dsp:cNvPr id="0" name=""/>
        <dsp:cNvSpPr/>
      </dsp:nvSpPr>
      <dsp:spPr>
        <a:xfrm>
          <a:off x="714800" y="3400152"/>
          <a:ext cx="91440" cy="357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961BB-D25B-465C-B7D5-66430C23BD5B}">
      <dsp:nvSpPr>
        <dsp:cNvPr id="0" name=""/>
        <dsp:cNvSpPr/>
      </dsp:nvSpPr>
      <dsp:spPr>
        <a:xfrm>
          <a:off x="89866" y="3757834"/>
          <a:ext cx="1341308" cy="89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Row</a:t>
          </a:r>
        </a:p>
      </dsp:txBody>
      <dsp:txXfrm>
        <a:off x="116056" y="3784024"/>
        <a:ext cx="1288928" cy="84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5CFC-D12C-4677-BB13-8C4FC86E912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26.png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pivaral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www.mssqltips.com/sqlserverauthor/315/eduardo-pivaral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hyperlink" Target="https://gtssug.pass.org/en-us/aboutus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EduardoDBA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sqlguatemala.com/" TargetMode="External"/><Relationship Id="rId10" Type="http://schemas.openxmlformats.org/officeDocument/2006/relationships/hyperlink" Target="https://www.linkedin.com/in/eduardo-pivaral/" TargetMode="External"/><Relationship Id="rId4" Type="http://schemas.openxmlformats.org/officeDocument/2006/relationships/image" Target="../media/image5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4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eduardo-pivaral/" TargetMode="External"/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hyperlink" Target="https://gtssug.pass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Epivaral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guatemala.com/" TargetMode="External"/><Relationship Id="rId4" Type="http://schemas.openxmlformats.org/officeDocument/2006/relationships/hyperlink" Target="https://twitter.com/EduardoDBA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ntryone.com/plan-explor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7449" y="1535804"/>
            <a:ext cx="8181024" cy="220669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Fundamentals of T-SQL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0A4D-5FD3-4466-AAA3-12532DBF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944751"/>
            <a:ext cx="6987645" cy="43505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Eduardo Pivaral (MCSE, MCSA) – Feb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C7DD3-6ECB-46DB-B068-D39E65DE42D5}"/>
              </a:ext>
            </a:extLst>
          </p:cNvPr>
          <p:cNvSpPr/>
          <p:nvPr/>
        </p:nvSpPr>
        <p:spPr>
          <a:xfrm>
            <a:off x="0" y="5787515"/>
            <a:ext cx="12192000" cy="10704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0599B061-70CE-48C7-966B-B95114BDF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6393" y="2228045"/>
            <a:ext cx="1200955" cy="1200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79521-488F-4234-9013-CF1E8FBD6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89" y="5722279"/>
            <a:ext cx="2598143" cy="1200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1CC83-1733-42EB-9B34-E52182E5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22279"/>
            <a:ext cx="1200955" cy="12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6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208201" y="1436163"/>
            <a:ext cx="8004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72BA0-6C5E-4E4E-9519-2A751A18D829}"/>
              </a:ext>
            </a:extLst>
          </p:cNvPr>
          <p:cNvSpPr/>
          <p:nvPr/>
        </p:nvSpPr>
        <p:spPr>
          <a:xfrm>
            <a:off x="781718" y="5421837"/>
            <a:ext cx="77569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Clear plan cache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(all plans will be compiled again)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sz="2000" b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FREEPROCCACHE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C334D-38C9-4342-AB9D-8DCAC11F3CDA}"/>
              </a:ext>
            </a:extLst>
          </p:cNvPr>
          <p:cNvSpPr/>
          <p:nvPr/>
        </p:nvSpPr>
        <p:spPr>
          <a:xfrm>
            <a:off x="687191" y="614185"/>
            <a:ext cx="11025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Estimated Plan is how a query will be executed based on existing indexes, statistics and server load at request moment.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Actual plan include run time statistics (number of rows processed) to the execution plan information.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For most cases, Estimated and Actual plan will be the same.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98F45-9528-4723-A546-4C2B8DDF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296323"/>
            <a:ext cx="9020175" cy="1409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41D526-F7B2-42EF-8842-A383728E32E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859262" y="3112042"/>
            <a:ext cx="1325660" cy="7679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B6C111-8123-4845-8496-83F97F017FE4}"/>
              </a:ext>
            </a:extLst>
          </p:cNvPr>
          <p:cNvSpPr txBox="1"/>
          <p:nvPr/>
        </p:nvSpPr>
        <p:spPr>
          <a:xfrm>
            <a:off x="7184922" y="2927376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Estimated Plan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70465C-F863-4691-BBF2-2C74EFA5E831}"/>
              </a:ext>
            </a:extLst>
          </p:cNvPr>
          <p:cNvSpPr txBox="1"/>
          <p:nvPr/>
        </p:nvSpPr>
        <p:spPr>
          <a:xfrm>
            <a:off x="7275179" y="493469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Actual Plan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898A74-B01B-41B4-ADA0-B33A4D8B7F1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684884" y="3990401"/>
            <a:ext cx="590295" cy="11289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2508A-43D6-435A-9BEC-DC8762BF1CCB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265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Practices When Working With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F894B-DC49-4908-94BF-6CB5056E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53" y="3972259"/>
            <a:ext cx="1485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C334D-38C9-4342-AB9D-8DCAC11F3CDA}"/>
              </a:ext>
            </a:extLst>
          </p:cNvPr>
          <p:cNvSpPr/>
          <p:nvPr/>
        </p:nvSpPr>
        <p:spPr>
          <a:xfrm>
            <a:off x="646857" y="608258"/>
            <a:ext cx="5932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Avoid using SELECT * to send data to client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00407-0C80-4477-B323-04198A3C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34" y="3128297"/>
            <a:ext cx="2032726" cy="11710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2C8F96-24AC-4D2B-9FFA-A49A1682862A}"/>
              </a:ext>
            </a:extLst>
          </p:cNvPr>
          <p:cNvSpPr/>
          <p:nvPr/>
        </p:nvSpPr>
        <p:spPr>
          <a:xfrm>
            <a:off x="646857" y="4540948"/>
            <a:ext cx="3271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Sort data on presentation tier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92361-CC61-4409-8692-BEFA597A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654" y="3123959"/>
            <a:ext cx="2160432" cy="11753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E28767-07B3-4608-8A48-B182E56D40BE}"/>
              </a:ext>
            </a:extLst>
          </p:cNvPr>
          <p:cNvSpPr/>
          <p:nvPr/>
        </p:nvSpPr>
        <p:spPr>
          <a:xfrm>
            <a:off x="646857" y="22548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Filter data on the database tier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	SARGABLE: </a:t>
            </a:r>
            <a:r>
              <a:rPr lang="en-US" sz="2000" i="1" dirty="0">
                <a:solidFill>
                  <a:prstClr val="black"/>
                </a:solidFill>
              </a:rPr>
              <a:t>search</a:t>
            </a:r>
            <a:r>
              <a:rPr lang="en-US" sz="2000" dirty="0">
                <a:solidFill>
                  <a:prstClr val="black"/>
                </a:solidFill>
              </a:rPr>
              <a:t> +‎ </a:t>
            </a:r>
            <a:r>
              <a:rPr lang="en-US" sz="2000" i="1" dirty="0">
                <a:solidFill>
                  <a:prstClr val="black"/>
                </a:solidFill>
              </a:rPr>
              <a:t>argument</a:t>
            </a:r>
            <a:r>
              <a:rPr lang="en-US" sz="2000" dirty="0">
                <a:solidFill>
                  <a:prstClr val="black"/>
                </a:solidFill>
              </a:rPr>
              <a:t> +‎ </a:t>
            </a:r>
            <a:r>
              <a:rPr lang="en-US" sz="2000" i="1" dirty="0">
                <a:solidFill>
                  <a:prstClr val="black"/>
                </a:solidFill>
              </a:rPr>
              <a:t>-able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BCAD358-5C02-4DD3-963B-FBD4AE931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9172" y="2921449"/>
            <a:ext cx="914400" cy="914400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ABA39310-EEF2-4D23-9026-42C4C2113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0054" y="2962696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A28562-A7B1-4960-A5BF-B5C0C1B28B6C}"/>
              </a:ext>
            </a:extLst>
          </p:cNvPr>
          <p:cNvSpPr/>
          <p:nvPr/>
        </p:nvSpPr>
        <p:spPr>
          <a:xfrm>
            <a:off x="6579407" y="1004594"/>
            <a:ext cx="4584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Check required time to </a:t>
            </a:r>
            <a:r>
              <a:rPr lang="en-US" b="1" dirty="0">
                <a:latin typeface="Consolas" panose="020B0609020204030204" pitchFamily="49" charset="0"/>
              </a:rPr>
              <a:t>parse, compile, and execute a statement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STATISTICS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4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00AEF0-10FD-4E35-89A2-4A40908D9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934" y="5105391"/>
            <a:ext cx="3989772" cy="14139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206C47-96CE-4251-98DD-78EF2775F0B7}"/>
              </a:ext>
            </a:extLst>
          </p:cNvPr>
          <p:cNvSpPr txBox="1"/>
          <p:nvPr/>
        </p:nvSpPr>
        <p:spPr>
          <a:xfrm>
            <a:off x="7865706" y="5484074"/>
            <a:ext cx="334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Sorting is an expensive operation</a:t>
            </a:r>
          </a:p>
        </p:txBody>
      </p:sp>
    </p:spTree>
    <p:extLst>
      <p:ext uri="{BB962C8B-B14F-4D97-AF65-F5344CB8AC3E}">
        <p14:creationId xmlns:p14="http://schemas.microsoft.com/office/powerpoint/2010/main" val="111659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E9A771-03C2-4FC7-8663-CCBC8C28951B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110E1-E8E2-4CE9-BF13-1E8FF62B3A89}"/>
              </a:ext>
            </a:extLst>
          </p:cNvPr>
          <p:cNvSpPr/>
          <p:nvPr/>
        </p:nvSpPr>
        <p:spPr>
          <a:xfrm>
            <a:off x="1014886" y="551482"/>
            <a:ext cx="2682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[ALL]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sz="2000" b="1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D9673D-1CD9-4389-B422-E782DFF1B01F}"/>
              </a:ext>
            </a:extLst>
          </p:cNvPr>
          <p:cNvSpPr/>
          <p:nvPr/>
        </p:nvSpPr>
        <p:spPr>
          <a:xfrm>
            <a:off x="4290413" y="1741865"/>
            <a:ext cx="2202290" cy="1313647"/>
          </a:xfrm>
          <a:custGeom>
            <a:avLst/>
            <a:gdLst>
              <a:gd name="connsiteX0" fmla="*/ 656823 w 2202290"/>
              <a:gd name="connsiteY0" fmla="*/ 1 h 1313647"/>
              <a:gd name="connsiteX1" fmla="*/ 1024059 w 2202290"/>
              <a:gd name="connsiteY1" fmla="*/ 112176 h 1313647"/>
              <a:gd name="connsiteX2" fmla="*/ 1101144 w 2202290"/>
              <a:gd name="connsiteY2" fmla="*/ 175778 h 1313647"/>
              <a:gd name="connsiteX3" fmla="*/ 1081023 w 2202290"/>
              <a:gd name="connsiteY3" fmla="*/ 192379 h 1313647"/>
              <a:gd name="connsiteX4" fmla="*/ 888644 w 2202290"/>
              <a:gd name="connsiteY4" fmla="*/ 656823 h 1313647"/>
              <a:gd name="connsiteX5" fmla="*/ 1081023 w 2202290"/>
              <a:gd name="connsiteY5" fmla="*/ 1121267 h 1313647"/>
              <a:gd name="connsiteX6" fmla="*/ 1101146 w 2202290"/>
              <a:gd name="connsiteY6" fmla="*/ 1137870 h 1313647"/>
              <a:gd name="connsiteX7" fmla="*/ 1024059 w 2202290"/>
              <a:gd name="connsiteY7" fmla="*/ 1201472 h 1313647"/>
              <a:gd name="connsiteX8" fmla="*/ 656823 w 2202290"/>
              <a:gd name="connsiteY8" fmla="*/ 1313647 h 1313647"/>
              <a:gd name="connsiteX9" fmla="*/ 0 w 2202290"/>
              <a:gd name="connsiteY9" fmla="*/ 656824 h 1313647"/>
              <a:gd name="connsiteX10" fmla="*/ 656823 w 2202290"/>
              <a:gd name="connsiteY10" fmla="*/ 1 h 1313647"/>
              <a:gd name="connsiteX11" fmla="*/ 1545467 w 2202290"/>
              <a:gd name="connsiteY11" fmla="*/ 0 h 1313647"/>
              <a:gd name="connsiteX12" fmla="*/ 2202290 w 2202290"/>
              <a:gd name="connsiteY12" fmla="*/ 656823 h 1313647"/>
              <a:gd name="connsiteX13" fmla="*/ 1545467 w 2202290"/>
              <a:gd name="connsiteY13" fmla="*/ 1313646 h 1313647"/>
              <a:gd name="connsiteX14" fmla="*/ 1178231 w 2202290"/>
              <a:gd name="connsiteY14" fmla="*/ 1201471 h 1313647"/>
              <a:gd name="connsiteX15" fmla="*/ 1101146 w 2202290"/>
              <a:gd name="connsiteY15" fmla="*/ 1137870 h 1313647"/>
              <a:gd name="connsiteX16" fmla="*/ 1121267 w 2202290"/>
              <a:gd name="connsiteY16" fmla="*/ 1121268 h 1313647"/>
              <a:gd name="connsiteX17" fmla="*/ 1313646 w 2202290"/>
              <a:gd name="connsiteY17" fmla="*/ 656824 h 1313647"/>
              <a:gd name="connsiteX18" fmla="*/ 1121267 w 2202290"/>
              <a:gd name="connsiteY18" fmla="*/ 192380 h 1313647"/>
              <a:gd name="connsiteX19" fmla="*/ 1101144 w 2202290"/>
              <a:gd name="connsiteY19" fmla="*/ 175778 h 1313647"/>
              <a:gd name="connsiteX20" fmla="*/ 1178231 w 2202290"/>
              <a:gd name="connsiteY20" fmla="*/ 112175 h 1313647"/>
              <a:gd name="connsiteX21" fmla="*/ 1545467 w 2202290"/>
              <a:gd name="connsiteY21" fmla="*/ 0 h 13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02290" h="1313647">
                <a:moveTo>
                  <a:pt x="656823" y="1"/>
                </a:moveTo>
                <a:cubicBezTo>
                  <a:pt x="792855" y="1"/>
                  <a:pt x="919229" y="41355"/>
                  <a:pt x="1024059" y="112176"/>
                </a:cubicBezTo>
                <a:lnTo>
                  <a:pt x="1101144" y="175778"/>
                </a:lnTo>
                <a:lnTo>
                  <a:pt x="1081023" y="192379"/>
                </a:lnTo>
                <a:cubicBezTo>
                  <a:pt x="962162" y="311241"/>
                  <a:pt x="888644" y="475447"/>
                  <a:pt x="888644" y="656823"/>
                </a:cubicBezTo>
                <a:cubicBezTo>
                  <a:pt x="888644" y="838200"/>
                  <a:pt x="962162" y="1002405"/>
                  <a:pt x="1081023" y="1121267"/>
                </a:cubicBezTo>
                <a:lnTo>
                  <a:pt x="1101146" y="1137870"/>
                </a:lnTo>
                <a:lnTo>
                  <a:pt x="1024059" y="1201472"/>
                </a:lnTo>
                <a:cubicBezTo>
                  <a:pt x="919229" y="1272294"/>
                  <a:pt x="792855" y="1313647"/>
                  <a:pt x="656823" y="1313647"/>
                </a:cubicBezTo>
                <a:cubicBezTo>
                  <a:pt x="294070" y="1313647"/>
                  <a:pt x="0" y="1019577"/>
                  <a:pt x="0" y="656824"/>
                </a:cubicBezTo>
                <a:cubicBezTo>
                  <a:pt x="0" y="294071"/>
                  <a:pt x="294070" y="1"/>
                  <a:pt x="656823" y="1"/>
                </a:cubicBezTo>
                <a:close/>
                <a:moveTo>
                  <a:pt x="1545467" y="0"/>
                </a:moveTo>
                <a:cubicBezTo>
                  <a:pt x="1908220" y="0"/>
                  <a:pt x="2202290" y="294070"/>
                  <a:pt x="2202290" y="656823"/>
                </a:cubicBezTo>
                <a:cubicBezTo>
                  <a:pt x="2202290" y="1019576"/>
                  <a:pt x="1908220" y="1313646"/>
                  <a:pt x="1545467" y="1313646"/>
                </a:cubicBezTo>
                <a:cubicBezTo>
                  <a:pt x="1409435" y="1313646"/>
                  <a:pt x="1283061" y="1272293"/>
                  <a:pt x="1178231" y="1201471"/>
                </a:cubicBezTo>
                <a:lnTo>
                  <a:pt x="1101146" y="1137870"/>
                </a:lnTo>
                <a:lnTo>
                  <a:pt x="1121267" y="1121268"/>
                </a:lnTo>
                <a:cubicBezTo>
                  <a:pt x="1240129" y="1002406"/>
                  <a:pt x="1313646" y="838201"/>
                  <a:pt x="1313646" y="656824"/>
                </a:cubicBezTo>
                <a:cubicBezTo>
                  <a:pt x="1313646" y="475448"/>
                  <a:pt x="1240129" y="311242"/>
                  <a:pt x="1121267" y="192380"/>
                </a:cubicBezTo>
                <a:lnTo>
                  <a:pt x="1101144" y="175778"/>
                </a:lnTo>
                <a:lnTo>
                  <a:pt x="1178231" y="112175"/>
                </a:lnTo>
                <a:cubicBezTo>
                  <a:pt x="1283061" y="41354"/>
                  <a:pt x="1409435" y="0"/>
                  <a:pt x="154546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CC1E822-3EA2-4D23-AA2A-4EDEB29208E9}"/>
              </a:ext>
            </a:extLst>
          </p:cNvPr>
          <p:cNvSpPr/>
          <p:nvPr/>
        </p:nvSpPr>
        <p:spPr>
          <a:xfrm>
            <a:off x="5179057" y="1917641"/>
            <a:ext cx="425002" cy="962092"/>
          </a:xfrm>
          <a:custGeom>
            <a:avLst/>
            <a:gdLst>
              <a:gd name="connsiteX0" fmla="*/ 212501 w 425002"/>
              <a:gd name="connsiteY0" fmla="*/ 0 h 962092"/>
              <a:gd name="connsiteX1" fmla="*/ 232623 w 425002"/>
              <a:gd name="connsiteY1" fmla="*/ 16602 h 962092"/>
              <a:gd name="connsiteX2" fmla="*/ 425002 w 425002"/>
              <a:gd name="connsiteY2" fmla="*/ 481046 h 962092"/>
              <a:gd name="connsiteX3" fmla="*/ 232623 w 425002"/>
              <a:gd name="connsiteY3" fmla="*/ 945490 h 962092"/>
              <a:gd name="connsiteX4" fmla="*/ 212502 w 425002"/>
              <a:gd name="connsiteY4" fmla="*/ 962092 h 962092"/>
              <a:gd name="connsiteX5" fmla="*/ 192379 w 425002"/>
              <a:gd name="connsiteY5" fmla="*/ 945489 h 962092"/>
              <a:gd name="connsiteX6" fmla="*/ 0 w 425002"/>
              <a:gd name="connsiteY6" fmla="*/ 481045 h 962092"/>
              <a:gd name="connsiteX7" fmla="*/ 192379 w 425002"/>
              <a:gd name="connsiteY7" fmla="*/ 16601 h 96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002" h="962092">
                <a:moveTo>
                  <a:pt x="212501" y="0"/>
                </a:moveTo>
                <a:lnTo>
                  <a:pt x="232623" y="16602"/>
                </a:lnTo>
                <a:cubicBezTo>
                  <a:pt x="351485" y="135464"/>
                  <a:pt x="425002" y="299670"/>
                  <a:pt x="425002" y="481046"/>
                </a:cubicBezTo>
                <a:cubicBezTo>
                  <a:pt x="425002" y="662423"/>
                  <a:pt x="351485" y="826628"/>
                  <a:pt x="232623" y="945490"/>
                </a:cubicBezTo>
                <a:lnTo>
                  <a:pt x="212502" y="962092"/>
                </a:lnTo>
                <a:lnTo>
                  <a:pt x="192379" y="945489"/>
                </a:lnTo>
                <a:cubicBezTo>
                  <a:pt x="73518" y="826627"/>
                  <a:pt x="0" y="662422"/>
                  <a:pt x="0" y="481045"/>
                </a:cubicBezTo>
                <a:cubicBezTo>
                  <a:pt x="0" y="299669"/>
                  <a:pt x="73518" y="135463"/>
                  <a:pt x="192379" y="16601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8F632E-9990-415C-AE51-80E23DEBA44B}"/>
              </a:ext>
            </a:extLst>
          </p:cNvPr>
          <p:cNvSpPr/>
          <p:nvPr/>
        </p:nvSpPr>
        <p:spPr>
          <a:xfrm>
            <a:off x="8634887" y="1741865"/>
            <a:ext cx="1313645" cy="131364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834F83-EA82-4A2A-8153-A8A1D9B59A7C}"/>
              </a:ext>
            </a:extLst>
          </p:cNvPr>
          <p:cNvSpPr/>
          <p:nvPr/>
        </p:nvSpPr>
        <p:spPr>
          <a:xfrm>
            <a:off x="9523531" y="1741865"/>
            <a:ext cx="1313645" cy="131364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4DBDFC3-DF85-4C6E-A479-E56CFB8C213C}"/>
              </a:ext>
            </a:extLst>
          </p:cNvPr>
          <p:cNvSpPr/>
          <p:nvPr/>
        </p:nvSpPr>
        <p:spPr>
          <a:xfrm>
            <a:off x="1047084" y="1741865"/>
            <a:ext cx="2202290" cy="1313647"/>
          </a:xfrm>
          <a:custGeom>
            <a:avLst/>
            <a:gdLst>
              <a:gd name="connsiteX0" fmla="*/ 1545467 w 2202290"/>
              <a:gd name="connsiteY0" fmla="*/ 0 h 1313647"/>
              <a:gd name="connsiteX1" fmla="*/ 2202290 w 2202290"/>
              <a:gd name="connsiteY1" fmla="*/ 656823 h 1313647"/>
              <a:gd name="connsiteX2" fmla="*/ 1545467 w 2202290"/>
              <a:gd name="connsiteY2" fmla="*/ 1313646 h 1313647"/>
              <a:gd name="connsiteX3" fmla="*/ 1178231 w 2202290"/>
              <a:gd name="connsiteY3" fmla="*/ 1201471 h 1313647"/>
              <a:gd name="connsiteX4" fmla="*/ 1101146 w 2202290"/>
              <a:gd name="connsiteY4" fmla="*/ 1137870 h 1313647"/>
              <a:gd name="connsiteX5" fmla="*/ 1024059 w 2202290"/>
              <a:gd name="connsiteY5" fmla="*/ 1201472 h 1313647"/>
              <a:gd name="connsiteX6" fmla="*/ 656823 w 2202290"/>
              <a:gd name="connsiteY6" fmla="*/ 1313647 h 1313647"/>
              <a:gd name="connsiteX7" fmla="*/ 0 w 2202290"/>
              <a:gd name="connsiteY7" fmla="*/ 656824 h 1313647"/>
              <a:gd name="connsiteX8" fmla="*/ 656823 w 2202290"/>
              <a:gd name="connsiteY8" fmla="*/ 1 h 1313647"/>
              <a:gd name="connsiteX9" fmla="*/ 1024059 w 2202290"/>
              <a:gd name="connsiteY9" fmla="*/ 112176 h 1313647"/>
              <a:gd name="connsiteX10" fmla="*/ 1101144 w 2202290"/>
              <a:gd name="connsiteY10" fmla="*/ 175778 h 1313647"/>
              <a:gd name="connsiteX11" fmla="*/ 1178231 w 2202290"/>
              <a:gd name="connsiteY11" fmla="*/ 112175 h 1313647"/>
              <a:gd name="connsiteX12" fmla="*/ 1545467 w 2202290"/>
              <a:gd name="connsiteY12" fmla="*/ 0 h 13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2290" h="1313647">
                <a:moveTo>
                  <a:pt x="1545467" y="0"/>
                </a:moveTo>
                <a:cubicBezTo>
                  <a:pt x="1908220" y="0"/>
                  <a:pt x="2202290" y="294070"/>
                  <a:pt x="2202290" y="656823"/>
                </a:cubicBezTo>
                <a:cubicBezTo>
                  <a:pt x="2202290" y="1019576"/>
                  <a:pt x="1908220" y="1313646"/>
                  <a:pt x="1545467" y="1313646"/>
                </a:cubicBezTo>
                <a:cubicBezTo>
                  <a:pt x="1409435" y="1313646"/>
                  <a:pt x="1283061" y="1272293"/>
                  <a:pt x="1178231" y="1201471"/>
                </a:cubicBezTo>
                <a:lnTo>
                  <a:pt x="1101146" y="1137870"/>
                </a:lnTo>
                <a:lnTo>
                  <a:pt x="1024059" y="1201472"/>
                </a:lnTo>
                <a:cubicBezTo>
                  <a:pt x="919229" y="1272294"/>
                  <a:pt x="792855" y="1313647"/>
                  <a:pt x="656823" y="1313647"/>
                </a:cubicBezTo>
                <a:cubicBezTo>
                  <a:pt x="294070" y="1313647"/>
                  <a:pt x="0" y="1019577"/>
                  <a:pt x="0" y="656824"/>
                </a:cubicBezTo>
                <a:cubicBezTo>
                  <a:pt x="0" y="294071"/>
                  <a:pt x="294070" y="1"/>
                  <a:pt x="656823" y="1"/>
                </a:cubicBezTo>
                <a:cubicBezTo>
                  <a:pt x="792855" y="1"/>
                  <a:pt x="919229" y="41355"/>
                  <a:pt x="1024059" y="112176"/>
                </a:cubicBezTo>
                <a:lnTo>
                  <a:pt x="1101144" y="175778"/>
                </a:lnTo>
                <a:lnTo>
                  <a:pt x="1178231" y="112175"/>
                </a:lnTo>
                <a:cubicBezTo>
                  <a:pt x="1283061" y="41354"/>
                  <a:pt x="1409435" y="0"/>
                  <a:pt x="1545467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63408D-8510-4E5A-AF04-E2AC07F7DEEE}"/>
              </a:ext>
            </a:extLst>
          </p:cNvPr>
          <p:cNvSpPr/>
          <p:nvPr/>
        </p:nvSpPr>
        <p:spPr>
          <a:xfrm>
            <a:off x="4219977" y="551482"/>
            <a:ext cx="2682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INTERSECT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C62A23-CB38-4DFE-8A20-A605F901AD62}"/>
              </a:ext>
            </a:extLst>
          </p:cNvPr>
          <p:cNvSpPr/>
          <p:nvPr/>
        </p:nvSpPr>
        <p:spPr>
          <a:xfrm>
            <a:off x="8629163" y="551482"/>
            <a:ext cx="24981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872AB6-5830-4107-8483-7F8E7C21AFB0}"/>
              </a:ext>
            </a:extLst>
          </p:cNvPr>
          <p:cNvSpPr/>
          <p:nvPr/>
        </p:nvSpPr>
        <p:spPr>
          <a:xfrm>
            <a:off x="1047084" y="3737403"/>
            <a:ext cx="281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5A1D7C9-7E54-4A83-94C7-10D9C177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89" y="4656664"/>
            <a:ext cx="2012254" cy="151231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3877081-3B3B-4AC8-82E2-2735CF19D55D}"/>
              </a:ext>
            </a:extLst>
          </p:cNvPr>
          <p:cNvSpPr/>
          <p:nvPr/>
        </p:nvSpPr>
        <p:spPr>
          <a:xfrm>
            <a:off x="4651499" y="3598903"/>
            <a:ext cx="2682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fi-FI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AFAE18C-42E2-432A-9001-AA6AEC98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66" y="4438610"/>
            <a:ext cx="1867908" cy="18679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3A9609E-1C10-4C3C-AE28-F656AEB8A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72" y="4522233"/>
            <a:ext cx="1905120" cy="190512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C3ECDCA-0D31-4CED-93D1-C9175D3F25A1}"/>
              </a:ext>
            </a:extLst>
          </p:cNvPr>
          <p:cNvSpPr/>
          <p:nvPr/>
        </p:nvSpPr>
        <p:spPr>
          <a:xfrm>
            <a:off x="8407361" y="3515280"/>
            <a:ext cx="3545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r>
              <a:rPr lang="fi-FI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fi-FI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3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E9A771-03C2-4FC7-8663-CCBC8C28951B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130E06-50D4-486A-8931-3452B6C49C35}"/>
              </a:ext>
            </a:extLst>
          </p:cNvPr>
          <p:cNvSpPr/>
          <p:nvPr/>
        </p:nvSpPr>
        <p:spPr>
          <a:xfrm>
            <a:off x="241514" y="235437"/>
            <a:ext cx="39937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Grouping functions:</a:t>
            </a:r>
          </a:p>
          <a:p>
            <a:endParaRPr lang="en-US" sz="2400" dirty="0"/>
          </a:p>
          <a:p>
            <a:r>
              <a:rPr lang="en-US" sz="2400" dirty="0"/>
              <a:t>	GROUP BY</a:t>
            </a:r>
          </a:p>
          <a:p>
            <a:r>
              <a:rPr lang="en-US" sz="2400" dirty="0"/>
              <a:t>	OVER PARTITION BY</a:t>
            </a:r>
          </a:p>
          <a:p>
            <a:r>
              <a:rPr lang="en-US" sz="2400" dirty="0"/>
              <a:t>	OVER ORDER BY</a:t>
            </a:r>
          </a:p>
          <a:p>
            <a:r>
              <a:rPr lang="en-US" sz="2400" dirty="0"/>
              <a:t>	OVER ROWS</a:t>
            </a:r>
          </a:p>
          <a:p>
            <a:r>
              <a:rPr lang="en-US" sz="2400" dirty="0"/>
              <a:t>	OVER RANGE</a:t>
            </a:r>
          </a:p>
          <a:p>
            <a:r>
              <a:rPr lang="en-US" sz="2400" dirty="0"/>
              <a:t>	GROUPING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DBE4A-81D1-40E1-A672-73C63A7A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02" y="3009936"/>
            <a:ext cx="7194680" cy="3583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C5A40-BEAE-4C17-A710-3424F73D0E56}"/>
              </a:ext>
            </a:extLst>
          </p:cNvPr>
          <p:cNvSpPr/>
          <p:nvPr/>
        </p:nvSpPr>
        <p:spPr>
          <a:xfrm>
            <a:off x="4096590" y="2424835"/>
            <a:ext cx="7606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Be careful with aggregations over non-existent data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D9D92-418D-4CD6-BE92-A604653C1289}"/>
              </a:ext>
            </a:extLst>
          </p:cNvPr>
          <p:cNvSpPr/>
          <p:nvPr/>
        </p:nvSpPr>
        <p:spPr>
          <a:xfrm>
            <a:off x="5846366" y="1106653"/>
            <a:ext cx="4107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endParaRPr lang="en-US" sz="2000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CC603EE0-AF46-4D36-84BA-274095F5E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7674" y="653563"/>
            <a:ext cx="415204" cy="415204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BA1A69BA-6C2B-4106-8066-3B926AA4A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7120" y="690421"/>
            <a:ext cx="407988" cy="40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9081E7-9487-4C99-940F-E1376BE1B651}"/>
              </a:ext>
            </a:extLst>
          </p:cNvPr>
          <p:cNvSpPr txBox="1"/>
          <p:nvPr/>
        </p:nvSpPr>
        <p:spPr>
          <a:xfrm>
            <a:off x="6212448" y="7097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223C4-4B8F-480C-82A3-AE4E865985B8}"/>
              </a:ext>
            </a:extLst>
          </p:cNvPr>
          <p:cNvSpPr txBox="1"/>
          <p:nvPr/>
        </p:nvSpPr>
        <p:spPr>
          <a:xfrm>
            <a:off x="8140785" y="7097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12790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6C334D-38C9-4342-AB9D-8DCAC11F3CDA}"/>
              </a:ext>
            </a:extLst>
          </p:cNvPr>
          <p:cNvSpPr/>
          <p:nvPr/>
        </p:nvSpPr>
        <p:spPr>
          <a:xfrm>
            <a:off x="300825" y="2870615"/>
            <a:ext cx="7606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IDENTITY </a:t>
            </a:r>
            <a:r>
              <a:rPr lang="en-US" sz="2000" dirty="0"/>
              <a:t>auto generate sequential numbers (ideal for primary keys)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28562-A7B1-4960-A5BF-B5C0C1B28B6C}"/>
              </a:ext>
            </a:extLst>
          </p:cNvPr>
          <p:cNvSpPr/>
          <p:nvPr/>
        </p:nvSpPr>
        <p:spPr>
          <a:xfrm>
            <a:off x="6933498" y="3486168"/>
            <a:ext cx="4992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Allowing Identity Insert: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IDENTITY_INSERT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table_name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E9A771-03C2-4FC7-8663-CCBC8C28951B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BD4F5-F73D-4080-A755-76F949A0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00" y="3346905"/>
            <a:ext cx="5332827" cy="17141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A5F513-8F14-4C7B-9B01-DA5D92FD1F2E}"/>
              </a:ext>
            </a:extLst>
          </p:cNvPr>
          <p:cNvSpPr/>
          <p:nvPr/>
        </p:nvSpPr>
        <p:spPr>
          <a:xfrm>
            <a:off x="468250" y="380280"/>
            <a:ext cx="20688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INSERT</a:t>
            </a:r>
          </a:p>
          <a:p>
            <a:endParaRPr lang="en-US" sz="2000" b="1" u="sng" dirty="0"/>
          </a:p>
          <a:p>
            <a:r>
              <a:rPr lang="en-US" sz="2000" dirty="0">
                <a:solidFill>
                  <a:schemeClr val="accent1"/>
                </a:solidFill>
              </a:rPr>
              <a:t>INSERT INTO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INSERT SELECT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INSERT EXEC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SELECT INTO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028E1-0A76-4FCD-BBBD-2F33B7D8C68B}"/>
              </a:ext>
            </a:extLst>
          </p:cNvPr>
          <p:cNvSpPr/>
          <p:nvPr/>
        </p:nvSpPr>
        <p:spPr>
          <a:xfrm>
            <a:off x="2411454" y="380280"/>
            <a:ext cx="225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UPDATE</a:t>
            </a:r>
          </a:p>
          <a:p>
            <a:endParaRPr lang="en-US" sz="2000" b="1" u="sng" dirty="0"/>
          </a:p>
          <a:p>
            <a:r>
              <a:rPr lang="en-US" sz="2000" dirty="0">
                <a:solidFill>
                  <a:schemeClr val="accent1"/>
                </a:solidFill>
              </a:rPr>
              <a:t>UPDATE VALUES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UPDATE FROM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1A9AA-9AF8-4A35-A873-2E37102C80EA}"/>
              </a:ext>
            </a:extLst>
          </p:cNvPr>
          <p:cNvSpPr/>
          <p:nvPr/>
        </p:nvSpPr>
        <p:spPr>
          <a:xfrm>
            <a:off x="4502734" y="380280"/>
            <a:ext cx="20588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DELETE</a:t>
            </a:r>
          </a:p>
          <a:p>
            <a:endParaRPr lang="en-US" sz="2000" b="1" u="sng" dirty="0"/>
          </a:p>
          <a:p>
            <a:r>
              <a:rPr lang="en-US" sz="2000" dirty="0">
                <a:solidFill>
                  <a:schemeClr val="accent1"/>
                </a:solidFill>
              </a:rPr>
              <a:t>DELETE WHERE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DELETE FROM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TRUNCATE TABLE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43A886-4056-4794-BAEF-C77A9D1F90B7}"/>
              </a:ext>
            </a:extLst>
          </p:cNvPr>
          <p:cNvCxnSpPr>
            <a:cxnSpLocks/>
          </p:cNvCxnSpPr>
          <p:nvPr/>
        </p:nvCxnSpPr>
        <p:spPr>
          <a:xfrm>
            <a:off x="2255872" y="534828"/>
            <a:ext cx="0" cy="16312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FFD34A-57AA-4655-AEC9-44579EDF1BEA}"/>
              </a:ext>
            </a:extLst>
          </p:cNvPr>
          <p:cNvCxnSpPr>
            <a:cxnSpLocks/>
          </p:cNvCxnSpPr>
          <p:nvPr/>
        </p:nvCxnSpPr>
        <p:spPr>
          <a:xfrm>
            <a:off x="4395828" y="534828"/>
            <a:ext cx="0" cy="163121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1ACC591-503D-4B90-903F-16CE78729D16}"/>
              </a:ext>
            </a:extLst>
          </p:cNvPr>
          <p:cNvSpPr/>
          <p:nvPr/>
        </p:nvSpPr>
        <p:spPr>
          <a:xfrm>
            <a:off x="7786071" y="380280"/>
            <a:ext cx="4238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MERGE</a:t>
            </a:r>
          </a:p>
          <a:p>
            <a:endParaRPr lang="en-US" sz="2000" b="1" u="sng" dirty="0"/>
          </a:p>
          <a:p>
            <a:r>
              <a:rPr lang="en-US" sz="2000" dirty="0">
                <a:solidFill>
                  <a:schemeClr val="accent1"/>
                </a:solidFill>
              </a:rPr>
              <a:t>MERGE INTO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WHEN MATCHED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WHEN NOT MATCHED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	WHEN NOT MATCHED BY SOURCE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E291EFF-C197-4F2C-8D6C-C9639A4FF8DC}"/>
              </a:ext>
            </a:extLst>
          </p:cNvPr>
          <p:cNvSpPr/>
          <p:nvPr/>
        </p:nvSpPr>
        <p:spPr>
          <a:xfrm>
            <a:off x="6630845" y="1286321"/>
            <a:ext cx="940157" cy="397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B6F8E1-70C8-4732-9CE3-2FF9260C6F2E}"/>
              </a:ext>
            </a:extLst>
          </p:cNvPr>
          <p:cNvSpPr/>
          <p:nvPr/>
        </p:nvSpPr>
        <p:spPr>
          <a:xfrm>
            <a:off x="468250" y="5276471"/>
            <a:ext cx="10143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OUTPUT </a:t>
            </a:r>
            <a:r>
              <a:rPr lang="en-US" sz="2000" dirty="0"/>
              <a:t>allows you to watch modified rows info: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inserted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[field]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Inserted or after update data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OUTPUT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deleted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[field]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Deleted or before update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903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T-SQL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555D4-02D9-4329-8592-2A4DDB15F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45" y="3876541"/>
            <a:ext cx="2750745" cy="23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3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6E74867-5658-4B17-9403-04A3766C9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32045"/>
              </p:ext>
            </p:extLst>
          </p:nvPr>
        </p:nvGraphicFramePr>
        <p:xfrm>
          <a:off x="1260628" y="734626"/>
          <a:ext cx="9880848" cy="520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424">
                  <a:extLst>
                    <a:ext uri="{9D8B030D-6E8A-4147-A177-3AD203B41FA5}">
                      <a16:colId xmlns:a16="http://schemas.microsoft.com/office/drawing/2014/main" val="4270170857"/>
                    </a:ext>
                  </a:extLst>
                </a:gridCol>
                <a:gridCol w="4940424">
                  <a:extLst>
                    <a:ext uri="{9D8B030D-6E8A-4147-A177-3AD203B41FA5}">
                      <a16:colId xmlns:a16="http://schemas.microsoft.com/office/drawing/2014/main" val="3422519298"/>
                    </a:ext>
                  </a:extLst>
                </a:gridCol>
              </a:tblGrid>
              <a:tr h="6166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Programmability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306212"/>
                  </a:ext>
                </a:extLst>
              </a:tr>
              <a:tr h="1275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Table1 X 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954293"/>
                  </a:ext>
                </a:extLst>
              </a:tr>
              <a:tr h="1275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Table Expressions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WITH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name_CTE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 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TableA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name_CTE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07449"/>
                  </a:ext>
                </a:extLst>
              </a:tr>
              <a:tr h="2040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Stored Procedures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Proc_name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@param1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</a:t>
                      </a:r>
                      <a:endParaRPr lang="en-US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@param1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75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902ED9-B560-4048-818C-C34FC0C86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09267"/>
              </p:ext>
            </p:extLst>
          </p:nvPr>
        </p:nvGraphicFramePr>
        <p:xfrm>
          <a:off x="1009331" y="548196"/>
          <a:ext cx="10105512" cy="541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756">
                  <a:extLst>
                    <a:ext uri="{9D8B030D-6E8A-4147-A177-3AD203B41FA5}">
                      <a16:colId xmlns:a16="http://schemas.microsoft.com/office/drawing/2014/main" val="4270170857"/>
                    </a:ext>
                  </a:extLst>
                </a:gridCol>
                <a:gridCol w="5052756">
                  <a:extLst>
                    <a:ext uri="{9D8B030D-6E8A-4147-A177-3AD203B41FA5}">
                      <a16:colId xmlns:a16="http://schemas.microsoft.com/office/drawing/2014/main" val="3422519298"/>
                    </a:ext>
                  </a:extLst>
                </a:gridCol>
              </a:tblGrid>
              <a:tr h="906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Programmability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306212"/>
                  </a:ext>
                </a:extLst>
              </a:tr>
              <a:tr h="2617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Defined Functions (UDF)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Scalar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Inline (Table valued)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Multi-statement (Table valued)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FunctionName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endParaRPr lang="en-US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@param1 </a:t>
                      </a:r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954293"/>
                  </a:ext>
                </a:extLst>
              </a:tr>
              <a:tr h="1887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 APPLY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APPLY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.*,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.*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[CROSS|OUTER] 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APPLY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dirty="0" err="1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CA</a:t>
                      </a:r>
                      <a:r>
                        <a:rPr lang="en-US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0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43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DBC64FD-0D30-4152-874B-E47E7EAD3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01005"/>
              </p:ext>
            </p:extLst>
          </p:nvPr>
        </p:nvGraphicFramePr>
        <p:xfrm>
          <a:off x="875763" y="1224230"/>
          <a:ext cx="10161432" cy="463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716">
                  <a:extLst>
                    <a:ext uri="{9D8B030D-6E8A-4147-A177-3AD203B41FA5}">
                      <a16:colId xmlns:a16="http://schemas.microsoft.com/office/drawing/2014/main" val="2842837161"/>
                    </a:ext>
                  </a:extLst>
                </a:gridCol>
                <a:gridCol w="5080716">
                  <a:extLst>
                    <a:ext uri="{9D8B030D-6E8A-4147-A177-3AD203B41FA5}">
                      <a16:colId xmlns:a16="http://schemas.microsoft.com/office/drawing/2014/main" val="3267367553"/>
                    </a:ext>
                  </a:extLst>
                </a:gridCol>
              </a:tblGrid>
              <a:tr h="1157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Temporary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219966"/>
                  </a:ext>
                </a:extLst>
              </a:tr>
              <a:tr h="1157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#Table1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Session Scoped temporary table, resides in tempdb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Affected by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227948"/>
                  </a:ext>
                </a:extLst>
              </a:tr>
              <a:tr h="1157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##Table1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Global temporary table, </a:t>
                      </a:r>
                      <a:r>
                        <a:rPr lang="en-US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resides in tempdb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Affected by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635970"/>
                  </a:ext>
                </a:extLst>
              </a:tr>
              <a:tr h="1157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@Table1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variable, only resides into memory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affected by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77527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38A23E4-DE06-401E-B426-4B7B7EB4C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05" y="4861684"/>
            <a:ext cx="845015" cy="845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2AA8E8-1699-4D11-BD2D-557974B83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05" y="2532470"/>
            <a:ext cx="778901" cy="7789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0971B-5EF8-4533-91B5-29C8843C0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05" y="3697077"/>
            <a:ext cx="850296" cy="8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D90C260-ACD0-4DD2-8E46-CD5543E11F3B}"/>
              </a:ext>
            </a:extLst>
          </p:cNvPr>
          <p:cNvSpPr/>
          <p:nvPr/>
        </p:nvSpPr>
        <p:spPr>
          <a:xfrm>
            <a:off x="0" y="2058200"/>
            <a:ext cx="12192000" cy="840357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BF594-D6A4-470C-B047-966F0F185C7A}"/>
              </a:ext>
            </a:extLst>
          </p:cNvPr>
          <p:cNvSpPr/>
          <p:nvPr/>
        </p:nvSpPr>
        <p:spPr>
          <a:xfrm>
            <a:off x="0" y="1"/>
            <a:ext cx="12192000" cy="2058198"/>
          </a:xfrm>
          <a:prstGeom prst="rect">
            <a:avLst/>
          </a:prstGeom>
          <a:solidFill>
            <a:schemeClr val="accent5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DE2186-2439-4858-AA58-BD23679164CD}"/>
              </a:ext>
            </a:extLst>
          </p:cNvPr>
          <p:cNvSpPr txBox="1">
            <a:spLocks/>
          </p:cNvSpPr>
          <p:nvPr/>
        </p:nvSpPr>
        <p:spPr>
          <a:xfrm>
            <a:off x="2014329" y="518155"/>
            <a:ext cx="6063131" cy="11341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Eduardo Pivaral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MCSE, MCSA SQL Server DBA/Developer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3395F6-8731-481B-B795-D8A4FF14919F}"/>
              </a:ext>
            </a:extLst>
          </p:cNvPr>
          <p:cNvSpPr txBox="1">
            <a:spLocks/>
          </p:cNvSpPr>
          <p:nvPr/>
        </p:nvSpPr>
        <p:spPr>
          <a:xfrm>
            <a:off x="2650668" y="3340055"/>
            <a:ext cx="9147352" cy="3279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+15 Years of experience working on IT, +10 Years of experience working with SQL Server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Author for different sources </a:t>
            </a:r>
            <a:r>
              <a:rPr lang="en-US" sz="1800" b="1" dirty="0"/>
              <a:t>(MSSQLTips.com, SQLServerCentral.com) </a:t>
            </a:r>
          </a:p>
          <a:p>
            <a:pPr algn="just"/>
            <a:endParaRPr lang="en-US" sz="1800" b="1" dirty="0"/>
          </a:p>
          <a:p>
            <a:pPr algn="just"/>
            <a:r>
              <a:rPr lang="en-US" sz="1800" dirty="0"/>
              <a:t>Developer of Open Source tools for SQL Server administration, development and productivity.</a:t>
            </a:r>
          </a:p>
          <a:p>
            <a:pPr algn="just"/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Board member of PASS </a:t>
            </a:r>
            <a:r>
              <a:rPr lang="en-US" sz="1800" dirty="0">
                <a:hlinkClick r:id="rId2"/>
              </a:rPr>
              <a:t>Guatemala SQL Server users group.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MSSQLTips.com </a:t>
            </a:r>
            <a:r>
              <a:rPr lang="en-US" sz="1800" dirty="0">
                <a:hlinkClick r:id="rId3"/>
              </a:rPr>
              <a:t>Rookie of the year 2018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C40ED-4B43-4E2B-A271-24089AB77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68" y="180491"/>
            <a:ext cx="1686596" cy="16883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hlinkClick r:id="rId5"/>
            <a:extLst>
              <a:ext uri="{FF2B5EF4-FFF2-40B4-BE49-F238E27FC236}">
                <a16:creationId xmlns:a16="http://schemas.microsoft.com/office/drawing/2014/main" id="{C82C7CE1-18A8-4BDA-A6B2-51E0603E69C5}"/>
              </a:ext>
            </a:extLst>
          </p:cNvPr>
          <p:cNvSpPr/>
          <p:nvPr/>
        </p:nvSpPr>
        <p:spPr>
          <a:xfrm>
            <a:off x="254499" y="2316717"/>
            <a:ext cx="2947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www.SQLGuatemala.com</a:t>
            </a:r>
          </a:p>
        </p:txBody>
      </p:sp>
      <p:pic>
        <p:nvPicPr>
          <p:cNvPr id="8" name="Picture 8" descr="Image result for twitter logo">
            <a:hlinkClick r:id="rId6"/>
            <a:extLst>
              <a:ext uri="{FF2B5EF4-FFF2-40B4-BE49-F238E27FC236}">
                <a16:creationId xmlns:a16="http://schemas.microsoft.com/office/drawing/2014/main" id="{4FB140D5-E276-4A72-AD5C-55CC56CC3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00" y="2267776"/>
            <a:ext cx="538021" cy="4375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1CD6889D-0463-4A4F-A95F-B8D7F53CA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566" y="2267076"/>
            <a:ext cx="1014266" cy="41584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Picture 9">
            <a:hlinkClick r:id="rId10"/>
            <a:extLst>
              <a:ext uri="{FF2B5EF4-FFF2-40B4-BE49-F238E27FC236}">
                <a16:creationId xmlns:a16="http://schemas.microsoft.com/office/drawing/2014/main" id="{705916C3-C71B-41ED-A6BD-10786FBC36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8568" y="2152377"/>
            <a:ext cx="629380" cy="629380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DCF8EC-DBE2-446B-8285-26565514C26C}"/>
              </a:ext>
            </a:extLst>
          </p:cNvPr>
          <p:cNvSpPr txBox="1"/>
          <p:nvPr/>
        </p:nvSpPr>
        <p:spPr>
          <a:xfrm>
            <a:off x="5299587" y="2322624"/>
            <a:ext cx="201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F221D-20E9-48C1-A2C5-1F41D05D937B}"/>
              </a:ext>
            </a:extLst>
          </p:cNvPr>
          <p:cNvSpPr txBox="1"/>
          <p:nvPr/>
        </p:nvSpPr>
        <p:spPr>
          <a:xfrm>
            <a:off x="8015289" y="2322624"/>
            <a:ext cx="1791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8DA47-9886-41C3-9E77-DF440EBE514E}"/>
              </a:ext>
            </a:extLst>
          </p:cNvPr>
          <p:cNvSpPr txBox="1"/>
          <p:nvPr/>
        </p:nvSpPr>
        <p:spPr>
          <a:xfrm>
            <a:off x="11127832" y="2322624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FA6F68-B12F-4921-AD2D-703418D06F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8" y="3087906"/>
            <a:ext cx="1149658" cy="11496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1AF95A-EDE8-4F56-868D-63E0B3D7CC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8" y="4357884"/>
            <a:ext cx="1149658" cy="11496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5ABB92-0B07-4846-B8A4-F16F7349BB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8" y="5627863"/>
            <a:ext cx="1149658" cy="11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8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CEA371-366F-4C44-8997-0E863B90F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028690"/>
              </p:ext>
            </p:extLst>
          </p:nvPr>
        </p:nvGraphicFramePr>
        <p:xfrm>
          <a:off x="1570135" y="1766199"/>
          <a:ext cx="1521041" cy="465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26B92AEF-3009-4C20-A2E4-60DC333E070D}"/>
              </a:ext>
            </a:extLst>
          </p:cNvPr>
          <p:cNvSpPr/>
          <p:nvPr/>
        </p:nvSpPr>
        <p:spPr>
          <a:xfrm rot="10800000">
            <a:off x="528924" y="1965396"/>
            <a:ext cx="506027" cy="421004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81E3EB-7A2D-4084-9489-06F2A44D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94" y="344924"/>
            <a:ext cx="10603452" cy="4238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ACID </a:t>
            </a:r>
            <a:r>
              <a:rPr lang="en-US" sz="2700" dirty="0"/>
              <a:t>(Atomicity, Consistency, Isolation, Durability)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86D10-465F-468C-823F-96C812DEBB47}"/>
              </a:ext>
            </a:extLst>
          </p:cNvPr>
          <p:cNvSpPr txBox="1"/>
          <p:nvPr/>
        </p:nvSpPr>
        <p:spPr>
          <a:xfrm>
            <a:off x="276287" y="1679188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Isolation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BD3B5-91D7-4A2E-88C4-0C30629FAECA}"/>
              </a:ext>
            </a:extLst>
          </p:cNvPr>
          <p:cNvSpPr txBox="1"/>
          <p:nvPr/>
        </p:nvSpPr>
        <p:spPr>
          <a:xfrm>
            <a:off x="3182805" y="6189977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Optimistic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6C85541-B6B3-41EB-9741-F29E962F9C7B}"/>
              </a:ext>
            </a:extLst>
          </p:cNvPr>
          <p:cNvSpPr/>
          <p:nvPr/>
        </p:nvSpPr>
        <p:spPr>
          <a:xfrm rot="10800000">
            <a:off x="3511715" y="2027819"/>
            <a:ext cx="506027" cy="421004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47350-4C73-4DF8-92AF-419F3E8EDADB}"/>
              </a:ext>
            </a:extLst>
          </p:cNvPr>
          <p:cNvSpPr txBox="1"/>
          <p:nvPr/>
        </p:nvSpPr>
        <p:spPr>
          <a:xfrm>
            <a:off x="3182805" y="1697508"/>
            <a:ext cx="12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Pessimistic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34C338-170A-49F6-AFE7-F71B0A40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15120"/>
              </p:ext>
            </p:extLst>
          </p:nvPr>
        </p:nvGraphicFramePr>
        <p:xfrm>
          <a:off x="5342925" y="1127142"/>
          <a:ext cx="6417246" cy="350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278">
                  <a:extLst>
                    <a:ext uri="{9D8B030D-6E8A-4147-A177-3AD203B41FA5}">
                      <a16:colId xmlns:a16="http://schemas.microsoft.com/office/drawing/2014/main" val="3282936231"/>
                    </a:ext>
                  </a:extLst>
                </a:gridCol>
                <a:gridCol w="3319968">
                  <a:extLst>
                    <a:ext uri="{9D8B030D-6E8A-4147-A177-3AD203B41FA5}">
                      <a16:colId xmlns:a16="http://schemas.microsoft.com/office/drawing/2014/main" val="2451290426"/>
                    </a:ext>
                  </a:extLst>
                </a:gridCol>
              </a:tblGrid>
              <a:tr h="439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4568"/>
                  </a:ext>
                </a:extLst>
              </a:tr>
              <a:tr h="10206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BEGIN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Starts explicit transaction.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 @@TRANCOUNT in 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218062"/>
                  </a:ext>
                </a:extLst>
              </a:tr>
              <a:tr h="10206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Commits explicit transaction.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Decrement @@TRANCOUNT in 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200976"/>
                  </a:ext>
                </a:extLst>
              </a:tr>
              <a:tr h="10206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ROLLBACK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TRANSACTION</a:t>
                      </a:r>
                      <a:r>
                        <a:rPr lang="en-US" sz="18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Rollbacks explicit transaction.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Decrement @@TRANCOUNT in 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1566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C465352-6217-4576-9250-280BFD15DE0D}"/>
              </a:ext>
            </a:extLst>
          </p:cNvPr>
          <p:cNvSpPr txBox="1"/>
          <p:nvPr/>
        </p:nvSpPr>
        <p:spPr>
          <a:xfrm>
            <a:off x="83611" y="6175445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Concurrency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EDB876-3230-4AD9-8994-9AA6254B8B07}"/>
              </a:ext>
            </a:extLst>
          </p:cNvPr>
          <p:cNvSpPr txBox="1"/>
          <p:nvPr/>
        </p:nvSpPr>
        <p:spPr>
          <a:xfrm>
            <a:off x="1490963" y="1328176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Isolation Levels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692A6E-C571-413E-9378-DEEFB949A69B}"/>
              </a:ext>
            </a:extLst>
          </p:cNvPr>
          <p:cNvSpPr txBox="1"/>
          <p:nvPr/>
        </p:nvSpPr>
        <p:spPr>
          <a:xfrm>
            <a:off x="5912529" y="5220081"/>
            <a:ext cx="599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Autocommit</a:t>
            </a:r>
            <a:r>
              <a:rPr lang="en-US" b="1" dirty="0"/>
              <a:t> Transactions: </a:t>
            </a:r>
            <a:r>
              <a:rPr lang="en-US" dirty="0"/>
              <a:t>By statement and controlled by engine automatically.</a:t>
            </a:r>
          </a:p>
          <a:p>
            <a:r>
              <a:rPr lang="en-US" dirty="0"/>
              <a:t>If an error occurs or session is cancelled, the sentence is rolled back</a:t>
            </a:r>
          </a:p>
        </p:txBody>
      </p:sp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090BA87-CA04-4182-890E-D23A7A2D3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8928" y="5267034"/>
            <a:ext cx="793185" cy="7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7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CEA371-366F-4C44-8997-0E863B90F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565260"/>
              </p:ext>
            </p:extLst>
          </p:nvPr>
        </p:nvGraphicFramePr>
        <p:xfrm>
          <a:off x="1932714" y="1690314"/>
          <a:ext cx="1521041" cy="465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26B92AEF-3009-4C20-A2E4-60DC333E070D}"/>
              </a:ext>
            </a:extLst>
          </p:cNvPr>
          <p:cNvSpPr/>
          <p:nvPr/>
        </p:nvSpPr>
        <p:spPr>
          <a:xfrm>
            <a:off x="891504" y="1951935"/>
            <a:ext cx="506027" cy="421004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81E3EB-7A2D-4084-9489-06F2A44D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05" y="371209"/>
            <a:ext cx="4486275" cy="4238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SQL Server 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86D10-465F-468C-823F-96C812DEBB47}"/>
              </a:ext>
            </a:extLst>
          </p:cNvPr>
          <p:cNvSpPr txBox="1"/>
          <p:nvPr/>
        </p:nvSpPr>
        <p:spPr>
          <a:xfrm>
            <a:off x="356321" y="1610893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Lock Hierarchy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BD3B5-91D7-4A2E-88C4-0C30629FAECA}"/>
              </a:ext>
            </a:extLst>
          </p:cNvPr>
          <p:cNvSpPr txBox="1"/>
          <p:nvPr/>
        </p:nvSpPr>
        <p:spPr>
          <a:xfrm>
            <a:off x="3404038" y="6144500"/>
            <a:ext cx="162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Lock Escalation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6C85541-B6B3-41EB-9741-F29E962F9C7B}"/>
              </a:ext>
            </a:extLst>
          </p:cNvPr>
          <p:cNvSpPr/>
          <p:nvPr/>
        </p:nvSpPr>
        <p:spPr>
          <a:xfrm rot="10800000">
            <a:off x="3874294" y="1951934"/>
            <a:ext cx="506027" cy="421004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9C2292-3EA7-45E5-BEB9-6C683C822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76976"/>
              </p:ext>
            </p:extLst>
          </p:nvPr>
        </p:nvGraphicFramePr>
        <p:xfrm>
          <a:off x="5790860" y="1800860"/>
          <a:ext cx="5894774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387">
                  <a:extLst>
                    <a:ext uri="{9D8B030D-6E8A-4147-A177-3AD203B41FA5}">
                      <a16:colId xmlns:a16="http://schemas.microsoft.com/office/drawing/2014/main" val="1965949753"/>
                    </a:ext>
                  </a:extLst>
                </a:gridCol>
                <a:gridCol w="2947387">
                  <a:extLst>
                    <a:ext uri="{9D8B030D-6E8A-4147-A177-3AD203B41FA5}">
                      <a16:colId xmlns:a16="http://schemas.microsoft.com/office/drawing/2014/main" val="832178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2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Operations do not modify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30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 (U)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Operations could modify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1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 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Operations are modifying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79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Intent (IS, IX)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 compile moment, used to determine lock scalations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8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Schema (</a:t>
                      </a:r>
                      <a:r>
                        <a:rPr lang="en-US" dirty="0" err="1"/>
                        <a:t>Sh</a:t>
                      </a:r>
                      <a:r>
                        <a:rPr lang="en-US" dirty="0"/>
                        <a:t>-M, </a:t>
                      </a:r>
                      <a:r>
                        <a:rPr lang="en-US" dirty="0" err="1"/>
                        <a:t>Sh</a:t>
                      </a:r>
                      <a:r>
                        <a:rPr lang="en-US" dirty="0"/>
                        <a:t>-S)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Prevents schema modifications at execution or to ensure stability at compiling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77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Bulk Update (BU)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Table locks for bulk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0280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47CC101-1A47-4163-944F-D2CDF9745783}"/>
              </a:ext>
            </a:extLst>
          </p:cNvPr>
          <p:cNvSpPr txBox="1"/>
          <p:nvPr/>
        </p:nvSpPr>
        <p:spPr>
          <a:xfrm>
            <a:off x="7198236" y="5404431"/>
            <a:ext cx="482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Deadlock: </a:t>
            </a:r>
            <a:r>
              <a:rPr lang="en-US" dirty="0"/>
              <a:t>when concurrent sessions require exclusive lock to the same object, the least expensive operation is rolled back by engine.</a:t>
            </a:r>
          </a:p>
        </p:txBody>
      </p: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6D964215-0FDF-4DA6-A148-552A8EC90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3836" y="5413361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BD5582-3208-4084-A97A-ED81BA488DB4}"/>
              </a:ext>
            </a:extLst>
          </p:cNvPr>
          <p:cNvSpPr/>
          <p:nvPr/>
        </p:nvSpPr>
        <p:spPr>
          <a:xfrm>
            <a:off x="6327581" y="1204506"/>
            <a:ext cx="4821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Checking locks: </a:t>
            </a:r>
            <a:r>
              <a:rPr lang="en-US" b="1" dirty="0" err="1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sys.dm_tran_locks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3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81E3EB-7A2D-4084-9489-06F2A44D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402536"/>
            <a:ext cx="4486275" cy="4238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Error Handling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9C2292-3EA7-45E5-BEB9-6C683C822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7681"/>
              </p:ext>
            </p:extLst>
          </p:nvPr>
        </p:nvGraphicFramePr>
        <p:xfrm>
          <a:off x="4126648" y="2081453"/>
          <a:ext cx="7641732" cy="252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194">
                  <a:extLst>
                    <a:ext uri="{9D8B030D-6E8A-4147-A177-3AD203B41FA5}">
                      <a16:colId xmlns:a16="http://schemas.microsoft.com/office/drawing/2014/main" val="1965949753"/>
                    </a:ext>
                  </a:extLst>
                </a:gridCol>
                <a:gridCol w="3359538">
                  <a:extLst>
                    <a:ext uri="{9D8B030D-6E8A-4147-A177-3AD203B41FA5}">
                      <a16:colId xmlns:a16="http://schemas.microsoft.com/office/drawing/2014/main" val="832178070"/>
                    </a:ext>
                  </a:extLst>
                </a:gridCol>
              </a:tblGrid>
              <a:tr h="346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22843"/>
                  </a:ext>
                </a:extLst>
              </a:tr>
              <a:tr h="10795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THROW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Error_number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[Message]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[State]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 severity of 16</a:t>
                      </a:r>
                    </a:p>
                    <a:p>
                      <a:pPr algn="ctr"/>
                      <a:r>
                        <a:rPr lang="en-US" sz="1600" dirty="0"/>
                        <a:t>Always activates CATCH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300213"/>
                  </a:ext>
                </a:extLst>
              </a:tr>
              <a:tr h="10795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RAISERROR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[Message]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[Severity]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[State]</a:t>
                      </a:r>
                      <a:r>
                        <a:rPr lang="en-US" sz="14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Supports log to Application Log</a:t>
                      </a:r>
                    </a:p>
                    <a:p>
                      <a:pPr algn="ctr"/>
                      <a:r>
                        <a:rPr lang="en-US" sz="1600" dirty="0"/>
                        <a:t>Activates CATCH block for severity &gt;10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1877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4F24C43-B52F-4A93-9AAD-B82C5C6097C2}"/>
              </a:ext>
            </a:extLst>
          </p:cNvPr>
          <p:cNvSpPr/>
          <p:nvPr/>
        </p:nvSpPr>
        <p:spPr>
          <a:xfrm>
            <a:off x="305771" y="2078624"/>
            <a:ext cx="37069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code to verify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error handling block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error functions: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ERROR_LINE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ERROR_MESSAGE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ERROR_NUMBER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ERROR_PROCEDURE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ERROR_SEVERITY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ERROR_STATE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4A93ED08-9042-4CAF-91D7-15A97435E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878" y="5486735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3CBA4B-AEAB-4133-AA8B-7205B8F41675}"/>
              </a:ext>
            </a:extLst>
          </p:cNvPr>
          <p:cNvSpPr txBox="1"/>
          <p:nvPr/>
        </p:nvSpPr>
        <p:spPr>
          <a:xfrm>
            <a:off x="6190278" y="5610840"/>
            <a:ext cx="48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TRY..CATCH </a:t>
            </a:r>
            <a:r>
              <a:rPr lang="en-US" dirty="0"/>
              <a:t>does not capture compilation errors or errors by killed sessions.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EF1A2-54A7-45A0-8344-2643AA3252EF}"/>
              </a:ext>
            </a:extLst>
          </p:cNvPr>
          <p:cNvSpPr txBox="1"/>
          <p:nvPr/>
        </p:nvSpPr>
        <p:spPr>
          <a:xfrm>
            <a:off x="4793998" y="872555"/>
            <a:ext cx="471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is a best practice to re-throw errors to client with custom messages, SQL Server have 2 functions for this:</a:t>
            </a:r>
          </a:p>
        </p:txBody>
      </p:sp>
      <p:pic>
        <p:nvPicPr>
          <p:cNvPr id="18" name="Graphic 17" descr="Information">
            <a:extLst>
              <a:ext uri="{FF2B5EF4-FFF2-40B4-BE49-F238E27FC236}">
                <a16:creationId xmlns:a16="http://schemas.microsoft.com/office/drawing/2014/main" id="{F0FD37E3-BE8F-4AA6-AFDB-F75A8D68E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2707" y="937627"/>
            <a:ext cx="793185" cy="7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0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2EEC8-652D-4942-966B-8AE9191A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81" y="3801723"/>
            <a:ext cx="2800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3B6A1E-C79C-41C6-AD8A-0F8CF315FAEB}"/>
              </a:ext>
            </a:extLst>
          </p:cNvPr>
          <p:cNvSpPr txBox="1">
            <a:spLocks/>
          </p:cNvSpPr>
          <p:nvPr/>
        </p:nvSpPr>
        <p:spPr>
          <a:xfrm>
            <a:off x="3634569" y="1984390"/>
            <a:ext cx="4649769" cy="1533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/>
              <a:t>Thank you!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FACF0DDD-CFA7-4CAC-BD25-A3E86BB91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602" y="255471"/>
            <a:ext cx="3542083" cy="1639966"/>
          </a:xfrm>
          <a:prstGeom prst="rect">
            <a:avLst/>
          </a:prstGeom>
        </p:spPr>
      </p:pic>
      <p:pic>
        <p:nvPicPr>
          <p:cNvPr id="14" name="Picture 8" descr="Image result for twitter logo">
            <a:hlinkClick r:id="rId4"/>
            <a:extLst>
              <a:ext uri="{FF2B5EF4-FFF2-40B4-BE49-F238E27FC236}">
                <a16:creationId xmlns:a16="http://schemas.microsoft.com/office/drawing/2014/main" id="{76027D60-6248-4D19-84DC-84F785C6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99" y="5972627"/>
            <a:ext cx="712751" cy="5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6"/>
            <a:extLst>
              <a:ext uri="{FF2B5EF4-FFF2-40B4-BE49-F238E27FC236}">
                <a16:creationId xmlns:a16="http://schemas.microsoft.com/office/drawing/2014/main" id="{43A5BC49-9AE5-4D30-A33F-76CEFFB45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7" y="6015911"/>
            <a:ext cx="1202791" cy="493144"/>
          </a:xfrm>
          <a:prstGeom prst="rect">
            <a:avLst/>
          </a:prstGeom>
        </p:spPr>
      </p:pic>
      <p:pic>
        <p:nvPicPr>
          <p:cNvPr id="20" name="Picture 19">
            <a:hlinkClick r:id="rId8"/>
            <a:extLst>
              <a:ext uri="{FF2B5EF4-FFF2-40B4-BE49-F238E27FC236}">
                <a16:creationId xmlns:a16="http://schemas.microsoft.com/office/drawing/2014/main" id="{45A9A6EF-912E-4238-8146-FE7C58770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8802" y="5855827"/>
            <a:ext cx="813312" cy="813312"/>
          </a:xfrm>
          <a:prstGeom prst="rect">
            <a:avLst/>
          </a:prstGeom>
        </p:spPr>
      </p:pic>
      <p:sp>
        <p:nvSpPr>
          <p:cNvPr id="21" name="TextBox 20">
            <a:hlinkClick r:id="rId8"/>
            <a:extLst>
              <a:ext uri="{FF2B5EF4-FFF2-40B4-BE49-F238E27FC236}">
                <a16:creationId xmlns:a16="http://schemas.microsoft.com/office/drawing/2014/main" id="{2C0B5053-147A-4108-981B-FAC46FC3E330}"/>
              </a:ext>
            </a:extLst>
          </p:cNvPr>
          <p:cNvSpPr txBox="1"/>
          <p:nvPr/>
        </p:nvSpPr>
        <p:spPr>
          <a:xfrm>
            <a:off x="3243753" y="6093206"/>
            <a:ext cx="201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Eduardo Pivaral</a:t>
            </a:r>
          </a:p>
        </p:txBody>
      </p:sp>
      <p:sp>
        <p:nvSpPr>
          <p:cNvPr id="22" name="TextBox 21">
            <a:hlinkClick r:id="rId4"/>
            <a:extLst>
              <a:ext uri="{FF2B5EF4-FFF2-40B4-BE49-F238E27FC236}">
                <a16:creationId xmlns:a16="http://schemas.microsoft.com/office/drawing/2014/main" id="{574F4056-4C87-4D9E-9603-E665E4DC7E07}"/>
              </a:ext>
            </a:extLst>
          </p:cNvPr>
          <p:cNvSpPr txBox="1"/>
          <p:nvPr/>
        </p:nvSpPr>
        <p:spPr>
          <a:xfrm>
            <a:off x="5959455" y="6093206"/>
            <a:ext cx="1791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@EduardoDBA</a:t>
            </a:r>
          </a:p>
        </p:txBody>
      </p:sp>
      <p:sp>
        <p:nvSpPr>
          <p:cNvPr id="23" name="TextBox 22">
            <a:hlinkClick r:id="rId6"/>
            <a:extLst>
              <a:ext uri="{FF2B5EF4-FFF2-40B4-BE49-F238E27FC236}">
                <a16:creationId xmlns:a16="http://schemas.microsoft.com/office/drawing/2014/main" id="{9399E8CB-2E7E-4464-8A58-7C9EDACAC15B}"/>
              </a:ext>
            </a:extLst>
          </p:cNvPr>
          <p:cNvSpPr txBox="1"/>
          <p:nvPr/>
        </p:nvSpPr>
        <p:spPr>
          <a:xfrm>
            <a:off x="9004897" y="6093206"/>
            <a:ext cx="130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Epivaral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5D9B0-8F67-4B4D-A5ED-ED27C2E29F6E}"/>
              </a:ext>
            </a:extLst>
          </p:cNvPr>
          <p:cNvSpPr txBox="1"/>
          <p:nvPr/>
        </p:nvSpPr>
        <p:spPr>
          <a:xfrm>
            <a:off x="4866151" y="4331419"/>
            <a:ext cx="27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/>
              </a:rPr>
              <a:t>www.SQLGuatemala.com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20371-2F50-4C1A-ACAA-B84F4A5CEFBC}"/>
              </a:ext>
            </a:extLst>
          </p:cNvPr>
          <p:cNvSpPr txBox="1"/>
          <p:nvPr/>
        </p:nvSpPr>
        <p:spPr>
          <a:xfrm>
            <a:off x="3243753" y="3703560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Want to know more?  Having doubts about this presentation?</a:t>
            </a:r>
          </a:p>
          <a:p>
            <a:pPr algn="ctr"/>
            <a:r>
              <a:rPr lang="en-US" dirty="0"/>
              <a:t>Visit me at:</a:t>
            </a:r>
          </a:p>
        </p:txBody>
      </p:sp>
    </p:spTree>
    <p:extLst>
      <p:ext uri="{BB962C8B-B14F-4D97-AF65-F5344CB8AC3E}">
        <p14:creationId xmlns:p14="http://schemas.microsoft.com/office/powerpoint/2010/main" val="143751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996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393619" y="1387773"/>
            <a:ext cx="8673660" cy="452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SQL Server engine works?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execution plans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practices when working with data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T-SQL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7F58E-BC84-4875-856D-FBF90129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83" y="3526166"/>
            <a:ext cx="3659806" cy="34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SQL Server Engine Works?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8D174-0455-442D-8245-B66F88A6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96" y="3809568"/>
            <a:ext cx="2770078" cy="27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541358" y="626503"/>
            <a:ext cx="11109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T-SQL  is a Declarative Language: </a:t>
            </a:r>
            <a:r>
              <a:rPr lang="en-US" sz="2400" dirty="0"/>
              <a:t>We instruct WHAT to do, engine decides HOW to do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AEE91-8897-4E5A-ADCB-9052A22B7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36" y="2188999"/>
            <a:ext cx="8518119" cy="4042498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710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356623" y="1032211"/>
            <a:ext cx="68011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Page: </a:t>
            </a:r>
            <a:r>
              <a:rPr lang="en-US" sz="2800" dirty="0"/>
              <a:t>The fundamental unit of data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Size is 8-KB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128 pages per megabyte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Extent: </a:t>
            </a:r>
            <a:r>
              <a:rPr lang="en-US" sz="2800" dirty="0"/>
              <a:t>Eight physically contiguous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64 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16 extents per megabyte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FA84F-B681-4D99-AAB1-D1D066361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77" y="4119341"/>
            <a:ext cx="6179000" cy="23474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794EBB-1CB1-46FA-95BC-3AD345244FC9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E5B87-68A1-4791-8FAF-FFBEDEC95FCD}"/>
              </a:ext>
            </a:extLst>
          </p:cNvPr>
          <p:cNvSpPr/>
          <p:nvPr/>
        </p:nvSpPr>
        <p:spPr>
          <a:xfrm>
            <a:off x="7491578" y="1538330"/>
            <a:ext cx="4584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 activity from disk or memory on any T-SQL sentence: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STATISTICS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73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67CF-D85F-43D4-B862-4506354F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73" y="585611"/>
            <a:ext cx="8408226" cy="35998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A7D96B-F6AE-42BB-91FC-E92CA6F4E78A}"/>
              </a:ext>
            </a:extLst>
          </p:cNvPr>
          <p:cNvSpPr/>
          <p:nvPr/>
        </p:nvSpPr>
        <p:spPr>
          <a:xfrm>
            <a:off x="515389" y="3882955"/>
            <a:ext cx="6318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Check data in memory:</a:t>
            </a:r>
          </a:p>
          <a:p>
            <a:endParaRPr lang="en-US" sz="2000" b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sys.dm_os_buffer_descriptors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BF13C-9A76-4BC4-9733-799E836AB6F7}"/>
              </a:ext>
            </a:extLst>
          </p:cNvPr>
          <p:cNvSpPr/>
          <p:nvPr/>
        </p:nvSpPr>
        <p:spPr>
          <a:xfrm>
            <a:off x="515389" y="5425513"/>
            <a:ext cx="96521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Clear data from cache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will be pulled from storage again)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sz="2000" b="1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DROPCLEANBUFFERS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05304-01AF-49AC-900A-63C0B30F4970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82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Execution Plans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30CDF-9EDB-4CA0-B5EA-46F4874E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80" y="3736215"/>
            <a:ext cx="3373200" cy="27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2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208201" y="1436163"/>
            <a:ext cx="8004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D959ED-82C0-4A98-8024-28964BAB656B}"/>
              </a:ext>
            </a:extLst>
          </p:cNvPr>
          <p:cNvSpPr/>
          <p:nvPr/>
        </p:nvSpPr>
        <p:spPr>
          <a:xfrm>
            <a:off x="839384" y="603359"/>
            <a:ext cx="106594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 results of SQL declarative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calculation of most efficient way to execute a query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poor performing queries, it should be the first thing to check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19D6B-AFAD-4C4D-B186-97FE3430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77" y="2883906"/>
            <a:ext cx="9562448" cy="3546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51B1BC-94BB-49C3-9858-5CAF1E5CA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01" y="5339661"/>
            <a:ext cx="2733031" cy="7037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44D120-4C80-409D-B148-7AC5A13C480A}"/>
              </a:ext>
            </a:extLst>
          </p:cNvPr>
          <p:cNvSpPr/>
          <p:nvPr/>
        </p:nvSpPr>
        <p:spPr>
          <a:xfrm>
            <a:off x="649567" y="6061172"/>
            <a:ext cx="4188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https://www.sentryone.com/plan-explorer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359E2-FC0D-47EB-904B-2B5AC0EDC560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873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1051</Words>
  <Application>Microsoft Office PowerPoint</Application>
  <PresentationFormat>Widescreen</PresentationFormat>
  <Paragraphs>249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Corbel</vt:lpstr>
      <vt:lpstr>Symbol</vt:lpstr>
      <vt:lpstr>Times New Roman</vt:lpstr>
      <vt:lpstr>Office Theme</vt:lpstr>
      <vt:lpstr>Fundamentals of T-SQL Language</vt:lpstr>
      <vt:lpstr>PowerPoint Presentation</vt:lpstr>
      <vt:lpstr>PowerPoint Presentation</vt:lpstr>
      <vt:lpstr>How SQL Server Engine Works?</vt:lpstr>
      <vt:lpstr>PowerPoint Presentation</vt:lpstr>
      <vt:lpstr>PowerPoint Presentation</vt:lpstr>
      <vt:lpstr>PowerPoint Presentation</vt:lpstr>
      <vt:lpstr>Understanding Execution Plans</vt:lpstr>
      <vt:lpstr>PowerPoint Presentation</vt:lpstr>
      <vt:lpstr>PowerPoint Presentation</vt:lpstr>
      <vt:lpstr>Best Practices When Working With Data</vt:lpstr>
      <vt:lpstr>PowerPoint Presentation</vt:lpstr>
      <vt:lpstr>PowerPoint Presentation</vt:lpstr>
      <vt:lpstr>PowerPoint Presentation</vt:lpstr>
      <vt:lpstr>PowerPoint Presentation</vt:lpstr>
      <vt:lpstr>Advanced T-SQL</vt:lpstr>
      <vt:lpstr>PowerPoint Presentation</vt:lpstr>
      <vt:lpstr>PowerPoint Presentation</vt:lpstr>
      <vt:lpstr>PowerPoint Presentation</vt:lpstr>
      <vt:lpstr>ACID (Atomicity, Consistency, Isolation, Durability)</vt:lpstr>
      <vt:lpstr>SQL Server Locks</vt:lpstr>
      <vt:lpstr>Error Handling</vt:lpstr>
      <vt:lpstr>DEMOS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Pivaral leal, EDUARDO</dc:creator>
  <cp:lastModifiedBy>EDUARDO Pivaral leal</cp:lastModifiedBy>
  <cp:revision>183</cp:revision>
  <dcterms:created xsi:type="dcterms:W3CDTF">2019-02-20T20:55:57Z</dcterms:created>
  <dcterms:modified xsi:type="dcterms:W3CDTF">2019-02-28T17:16:57Z</dcterms:modified>
</cp:coreProperties>
</file>