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70" r:id="rId2"/>
    <p:sldMasterId id="2147483683" r:id="rId3"/>
    <p:sldMasterId id="2147483695" r:id="rId4"/>
  </p:sldMasterIdLst>
  <p:notesMasterIdLst>
    <p:notesMasterId r:id="rId23"/>
  </p:notesMasterIdLst>
  <p:sldIdLst>
    <p:sldId id="300" r:id="rId5"/>
    <p:sldId id="358" r:id="rId6"/>
    <p:sldId id="376" r:id="rId7"/>
    <p:sldId id="385" r:id="rId8"/>
    <p:sldId id="303" r:id="rId9"/>
    <p:sldId id="327" r:id="rId10"/>
    <p:sldId id="356" r:id="rId11"/>
    <p:sldId id="384" r:id="rId12"/>
    <p:sldId id="389" r:id="rId13"/>
    <p:sldId id="373" r:id="rId14"/>
    <p:sldId id="388" r:id="rId15"/>
    <p:sldId id="386" r:id="rId16"/>
    <p:sldId id="387" r:id="rId17"/>
    <p:sldId id="377" r:id="rId18"/>
    <p:sldId id="357" r:id="rId19"/>
    <p:sldId id="363" r:id="rId20"/>
    <p:sldId id="367" r:id="rId21"/>
    <p:sldId id="30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99D7CF"/>
    <a:srgbClr val="F9423A"/>
    <a:srgbClr val="29BEC4"/>
    <a:srgbClr val="0DB282"/>
    <a:srgbClr val="FA5D56"/>
    <a:srgbClr val="302A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94" autoAdjust="0"/>
    <p:restoredTop sz="88468" autoAdjust="0"/>
  </p:normalViewPr>
  <p:slideViewPr>
    <p:cSldViewPr snapToGrid="0">
      <p:cViewPr varScale="1">
        <p:scale>
          <a:sx n="69" d="100"/>
          <a:sy n="69" d="100"/>
        </p:scale>
        <p:origin x="1092" y="60"/>
      </p:cViewPr>
      <p:guideLst/>
    </p:cSldViewPr>
  </p:slideViewPr>
  <p:notesTextViewPr>
    <p:cViewPr>
      <p:scale>
        <a:sx n="1" d="1"/>
        <a:sy n="1" d="1"/>
      </p:scale>
      <p:origin x="0" y="0"/>
    </p:cViewPr>
  </p:notesTextViewPr>
  <p:sorterViewPr>
    <p:cViewPr>
      <p:scale>
        <a:sx n="100" d="100"/>
        <a:sy n="100" d="100"/>
      </p:scale>
      <p:origin x="0" y="-1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FE7AFA-B288-4772-BBF4-2A3B98CDEDAE}" type="datetimeFigureOut">
              <a:rPr lang="en-US" smtClean="0"/>
              <a:t>1/22/2019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264CA3-069F-4AC6-9557-3FDE03BFC94C}" type="slidenum">
              <a:rPr lang="en-US" smtClean="0"/>
              <a:t>‹#›</a:t>
            </a:fld>
            <a:endParaRPr lang="en-US"/>
          </a:p>
        </p:txBody>
      </p:sp>
    </p:spTree>
    <p:extLst>
      <p:ext uri="{BB962C8B-B14F-4D97-AF65-F5344CB8AC3E}">
        <p14:creationId xmlns:p14="http://schemas.microsoft.com/office/powerpoint/2010/main" val="4001854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1264CA3-069F-4AC6-9557-3FDE03BFC94C}" type="slidenum">
              <a:rPr lang="en-US" smtClean="0"/>
              <a:t>5</a:t>
            </a:fld>
            <a:endParaRPr lang="en-US"/>
          </a:p>
        </p:txBody>
      </p:sp>
    </p:spTree>
    <p:extLst>
      <p:ext uri="{BB962C8B-B14F-4D97-AF65-F5344CB8AC3E}">
        <p14:creationId xmlns:p14="http://schemas.microsoft.com/office/powerpoint/2010/main" val="839582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PASS is a global, not-for-profit association where data professionals Connect, Share and Learn.</a:t>
            </a:r>
          </a:p>
          <a:p>
            <a:r>
              <a:rPr lang="en-US" dirty="0"/>
              <a:t>Joining PASS is free, and gives you access to hundreds of hours of free online content, live virtual and in-person events, the ability to join Local Groups in your area, and an annual conference, PASS Summit.</a:t>
            </a:r>
          </a:p>
          <a:p>
            <a:r>
              <a:rPr lang="en-US" dirty="0"/>
              <a:t>PASS is a great way to connect with like-minded professionals, increase your technical expertise, and grow your career.</a:t>
            </a:r>
          </a:p>
          <a:p>
            <a:endParaRPr lang="en-US" dirty="0"/>
          </a:p>
        </p:txBody>
      </p:sp>
      <p:sp>
        <p:nvSpPr>
          <p:cNvPr id="4" name="Slide Number Placeholder 3"/>
          <p:cNvSpPr>
            <a:spLocks noGrp="1"/>
          </p:cNvSpPr>
          <p:nvPr>
            <p:ph type="sldNum" sz="quarter" idx="10"/>
          </p:nvPr>
        </p:nvSpPr>
        <p:spPr/>
        <p:txBody>
          <a:bodyPr/>
          <a:lstStyle/>
          <a:p>
            <a:fld id="{8589DCAA-E612-4BC0-AA75-84621265B05F}" type="slidenum">
              <a:rPr lang="en-CA" smtClean="0"/>
              <a:t>6</a:t>
            </a:fld>
            <a:endParaRPr lang="en-CA"/>
          </a:p>
        </p:txBody>
      </p:sp>
    </p:spTree>
    <p:extLst>
      <p:ext uri="{BB962C8B-B14F-4D97-AF65-F5344CB8AC3E}">
        <p14:creationId xmlns:p14="http://schemas.microsoft.com/office/powerpoint/2010/main" val="268970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61264CA3-069F-4AC6-9557-3FDE03BFC94C}" type="slidenum">
              <a:rPr lang="en-US" smtClean="0"/>
              <a:t>7</a:t>
            </a:fld>
            <a:endParaRPr lang="en-US"/>
          </a:p>
        </p:txBody>
      </p:sp>
    </p:spTree>
    <p:extLst>
      <p:ext uri="{BB962C8B-B14F-4D97-AF65-F5344CB8AC3E}">
        <p14:creationId xmlns:p14="http://schemas.microsoft.com/office/powerpoint/2010/main" val="4213981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9DCAA-E612-4BC0-AA75-84621265B05F}" type="slidenum">
              <a:rPr lang="en-CA" smtClean="0"/>
              <a:t>15</a:t>
            </a:fld>
            <a:endParaRPr lang="en-CA"/>
          </a:p>
        </p:txBody>
      </p:sp>
    </p:spTree>
    <p:extLst>
      <p:ext uri="{BB962C8B-B14F-4D97-AF65-F5344CB8AC3E}">
        <p14:creationId xmlns:p14="http://schemas.microsoft.com/office/powerpoint/2010/main" val="2526144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89DCAA-E612-4BC0-AA75-84621265B05F}" type="slidenum">
              <a:rPr lang="en-CA" smtClean="0"/>
              <a:t>16</a:t>
            </a:fld>
            <a:endParaRPr lang="en-CA"/>
          </a:p>
        </p:txBody>
      </p:sp>
    </p:spTree>
    <p:extLst>
      <p:ext uri="{BB962C8B-B14F-4D97-AF65-F5344CB8AC3E}">
        <p14:creationId xmlns:p14="http://schemas.microsoft.com/office/powerpoint/2010/main" val="41409591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flip="none" rotWithShape="1">
          <a:gsLst>
            <a:gs pos="0">
              <a:schemeClr val="tx1">
                <a:lumMod val="85000"/>
                <a:lumOff val="15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graysc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p:cNvSpPr/>
          <p:nvPr userDrawn="1"/>
        </p:nvSpPr>
        <p:spPr>
          <a:xfrm flipV="1">
            <a:off x="1192"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9" name="Title 1"/>
          <p:cNvSpPr>
            <a:spLocks noGrp="1"/>
          </p:cNvSpPr>
          <p:nvPr>
            <p:ph type="ctrTitle" hasCustomPrompt="1"/>
          </p:nvPr>
        </p:nvSpPr>
        <p:spPr>
          <a:xfrm>
            <a:off x="5943600" y="2687248"/>
            <a:ext cx="5628065" cy="942209"/>
          </a:xfrm>
          <a:prstGeom prst="rect">
            <a:avLst/>
          </a:prstGeom>
        </p:spPr>
        <p:txBody>
          <a:bodyPr vert="horz" lIns="91440" tIns="45720" rIns="91440" bIns="45720" rtlCol="0" anchor="b" anchorCtr="0">
            <a:normAutofit/>
          </a:bodyPr>
          <a:lstStyle>
            <a:lvl1pPr algn="l">
              <a:lnSpc>
                <a:spcPct val="100000"/>
              </a:lnSpc>
              <a:defRPr lang="en-US" sz="5400" b="0" i="0" dirty="0">
                <a:solidFill>
                  <a:schemeClr val="bg1"/>
                </a:solidFill>
                <a:latin typeface="Gotham Light" charset="0"/>
                <a:ea typeface="Gotham Light" charset="0"/>
                <a:cs typeface="Gotham Light" charset="0"/>
              </a:defRPr>
            </a:lvl1pPr>
          </a:lstStyle>
          <a:p>
            <a:pPr marL="0" lvl="0"/>
            <a:r>
              <a:rPr lang="en-CA" dirty="0"/>
              <a:t>Session Title</a:t>
            </a:r>
            <a:endParaRPr lang="en-US" dirty="0"/>
          </a:p>
        </p:txBody>
      </p:sp>
      <p:sp>
        <p:nvSpPr>
          <p:cNvPr id="10" name="Subtitle 2"/>
          <p:cNvSpPr>
            <a:spLocks noGrp="1"/>
          </p:cNvSpPr>
          <p:nvPr>
            <p:ph type="subTitle" idx="1" hasCustomPrompt="1"/>
          </p:nvPr>
        </p:nvSpPr>
        <p:spPr>
          <a:xfrm>
            <a:off x="5944239" y="3658840"/>
            <a:ext cx="5628925" cy="604977"/>
          </a:xfrm>
          <a:prstGeom prst="rect">
            <a:avLst/>
          </a:prstGeom>
        </p:spPr>
        <p:txBody>
          <a:bodyPr vert="horz" lIns="91440" tIns="45720" rIns="91440" bIns="45720" rtlCol="0" anchor="t">
            <a:normAutofit/>
          </a:bodyPr>
          <a:lstStyle>
            <a:lvl1pPr algn="l">
              <a:defRPr lang="en-US" sz="2000" b="0" i="0" dirty="0">
                <a:solidFill>
                  <a:schemeClr val="bg1"/>
                </a:solidFill>
                <a:latin typeface="Gotham Light" charset="0"/>
                <a:ea typeface="Gotham Light" charset="0"/>
                <a:cs typeface="Gotham Light" charset="0"/>
              </a:defRPr>
            </a:lvl1pPr>
          </a:lstStyle>
          <a:p>
            <a:pPr lvl="0"/>
            <a:r>
              <a:rPr lang="en-CA" dirty="0"/>
              <a:t>SUBTITLE</a:t>
            </a:r>
            <a:endParaRPr lang="en-US" dirty="0"/>
          </a:p>
        </p:txBody>
      </p:sp>
    </p:spTree>
    <p:extLst>
      <p:ext uri="{BB962C8B-B14F-4D97-AF65-F5344CB8AC3E}">
        <p14:creationId xmlns:p14="http://schemas.microsoft.com/office/powerpoint/2010/main" val="22483550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6_Placeholder">
    <p:spTree>
      <p:nvGrpSpPr>
        <p:cNvPr id="1" name=""/>
        <p:cNvGrpSpPr/>
        <p:nvPr/>
      </p:nvGrpSpPr>
      <p:grpSpPr>
        <a:xfrm>
          <a:off x="0" y="0"/>
          <a:ext cx="0" cy="0"/>
          <a:chOff x="0" y="0"/>
          <a:chExt cx="0" cy="0"/>
        </a:xfrm>
      </p:grpSpPr>
      <p:sp>
        <p:nvSpPr>
          <p:cNvPr id="6" name="Picture Placeholder 2"/>
          <p:cNvSpPr>
            <a:spLocks noGrp="1"/>
          </p:cNvSpPr>
          <p:nvPr>
            <p:ph type="pic" sz="quarter" idx="28"/>
          </p:nvPr>
        </p:nvSpPr>
        <p:spPr>
          <a:xfrm>
            <a:off x="0" y="0"/>
            <a:ext cx="4855011" cy="6858000"/>
          </a:xfrm>
          <a:prstGeom prst="rect">
            <a:avLst/>
          </a:prstGeom>
          <a:solidFill>
            <a:schemeClr val="bg1">
              <a:lumMod val="95000"/>
            </a:schemeClr>
          </a:solidFill>
        </p:spPr>
        <p:txBody>
          <a:bodyPr>
            <a:normAutofit/>
          </a:bodyPr>
          <a:lstStyle>
            <a:lvl1pPr>
              <a:defRPr sz="1401"/>
            </a:lvl1pPr>
          </a:lstStyle>
          <a:p>
            <a:r>
              <a:rPr lang="en-US"/>
              <a:t>Drag picture to placeholder or click icon to add</a:t>
            </a:r>
          </a:p>
        </p:txBody>
      </p:sp>
      <p:sp>
        <p:nvSpPr>
          <p:cNvPr id="2" name="Title 1"/>
          <p:cNvSpPr>
            <a:spLocks noGrp="1"/>
          </p:cNvSpPr>
          <p:nvPr>
            <p:ph type="title"/>
          </p:nvPr>
        </p:nvSpPr>
        <p:spPr>
          <a:xfrm>
            <a:off x="5296828" y="589071"/>
            <a:ext cx="6255483" cy="685800"/>
          </a:xfrm>
        </p:spPr>
        <p:txBody>
          <a:bodyPr/>
          <a:lstStyle>
            <a:lvl1pPr algn="l">
              <a:defRPr/>
            </a:lvl1pPr>
          </a:lstStyle>
          <a:p>
            <a:r>
              <a:rPr lang="en-US"/>
              <a:t>Click to edit Master title style</a:t>
            </a:r>
            <a:endParaRPr lang="en-US" dirty="0"/>
          </a:p>
        </p:txBody>
      </p:sp>
    </p:spTree>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9512" y="299140"/>
            <a:ext cx="10972800" cy="685800"/>
          </a:xfrm>
          <a:prstGeom prst="rect">
            <a:avLst/>
          </a:prstGeom>
        </p:spPr>
        <p:txBody>
          <a:bodyPr/>
          <a:lstStyle/>
          <a:p>
            <a:r>
              <a:rPr lang="en-US" dirty="0"/>
              <a:t>Title Styling</a:t>
            </a:r>
          </a:p>
        </p:txBody>
      </p:sp>
    </p:spTree>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bg>
      <p:bgPr>
        <a:gradFill flip="none" rotWithShape="1">
          <a:gsLst>
            <a:gs pos="0">
              <a:schemeClr val="accent1">
                <a:lumMod val="89000"/>
              </a:schemeClr>
            </a:gs>
            <a:gs pos="65000">
              <a:schemeClr val="tx2"/>
            </a:gs>
            <a:gs pos="100000">
              <a:schemeClr val="tx2">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768348" y="4351927"/>
            <a:ext cx="9806857" cy="942209"/>
          </a:xfrm>
          <a:prstGeom prst="rect">
            <a:avLst/>
          </a:prstGeom>
        </p:spPr>
        <p:txBody>
          <a:bodyPr vert="horz" lIns="91440" tIns="45720" rIns="91440" bIns="45720" rtlCol="0" anchor="b" anchorCtr="0">
            <a:normAutofit/>
          </a:bodyPr>
          <a:lstStyle>
            <a:lvl1pPr algn="l">
              <a:defRPr lang="en-US" sz="5400" b="0" dirty="0">
                <a:solidFill>
                  <a:schemeClr val="bg1"/>
                </a:solidFill>
                <a:latin typeface="+mj-lt"/>
                <a:cs typeface="Segoe UI Light"/>
              </a:defRPr>
            </a:lvl1pPr>
          </a:lstStyle>
          <a:p>
            <a:pPr marL="0" lvl="0"/>
            <a:r>
              <a:rPr lang="en-CA" dirty="0"/>
              <a:t>Section Break</a:t>
            </a:r>
            <a:endParaRPr lang="en-US" dirty="0"/>
          </a:p>
        </p:txBody>
      </p:sp>
    </p:spTree>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3_Title Slide">
    <p:bg>
      <p:bgPr>
        <a:gradFill flip="none" rotWithShape="1">
          <a:gsLst>
            <a:gs pos="0">
              <a:schemeClr val="accent1">
                <a:lumMod val="89000"/>
              </a:schemeClr>
            </a:gs>
            <a:gs pos="65000">
              <a:schemeClr val="tx2"/>
            </a:gs>
            <a:gs pos="100000">
              <a:schemeClr val="tx2">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768348" y="4351927"/>
            <a:ext cx="9806857" cy="942209"/>
          </a:xfrm>
          <a:prstGeom prst="rect">
            <a:avLst/>
          </a:prstGeom>
        </p:spPr>
        <p:txBody>
          <a:bodyPr vert="horz" lIns="91440" tIns="45720" rIns="91440" bIns="45720" rtlCol="0" anchor="b" anchorCtr="0">
            <a:normAutofit/>
          </a:bodyPr>
          <a:lstStyle>
            <a:lvl1pPr algn="l">
              <a:defRPr lang="en-US" sz="5400" b="0" dirty="0">
                <a:solidFill>
                  <a:schemeClr val="bg1"/>
                </a:solidFill>
                <a:latin typeface="+mj-lt"/>
                <a:cs typeface="Segoe UI Light"/>
              </a:defRPr>
            </a:lvl1pPr>
          </a:lstStyle>
          <a:p>
            <a:pPr marL="0" lvl="0"/>
            <a:r>
              <a:rPr lang="en-CA" dirty="0"/>
              <a:t>Session Title</a:t>
            </a:r>
            <a:endParaRPr lang="en-US" dirty="0"/>
          </a:p>
        </p:txBody>
      </p:sp>
      <p:sp>
        <p:nvSpPr>
          <p:cNvPr id="10" name="Subtitle 2"/>
          <p:cNvSpPr>
            <a:spLocks noGrp="1"/>
          </p:cNvSpPr>
          <p:nvPr>
            <p:ph type="subTitle" idx="1" hasCustomPrompt="1"/>
          </p:nvPr>
        </p:nvSpPr>
        <p:spPr>
          <a:xfrm>
            <a:off x="768347" y="5323519"/>
            <a:ext cx="9808356" cy="604977"/>
          </a:xfrm>
          <a:prstGeom prst="rect">
            <a:avLst/>
          </a:prstGeom>
        </p:spPr>
        <p:txBody>
          <a:bodyPr vert="horz" lIns="91440" tIns="45720" rIns="91440" bIns="45720" rtlCol="0" anchor="t">
            <a:normAutofit/>
          </a:bodyPr>
          <a:lstStyle>
            <a:lvl1pPr algn="l">
              <a:defRPr lang="en-US" sz="2000" dirty="0">
                <a:solidFill>
                  <a:schemeClr val="bg1"/>
                </a:solidFill>
                <a:latin typeface="+mn-lt"/>
                <a:cs typeface="Segoe UI Light"/>
              </a:defRPr>
            </a:lvl1pPr>
          </a:lstStyle>
          <a:p>
            <a:pPr lvl="0"/>
            <a:r>
              <a:rPr lang="en-CA" dirty="0"/>
              <a:t>SUBTITLE</a:t>
            </a:r>
            <a:endParaRPr lang="en-US" dirty="0"/>
          </a:p>
        </p:txBody>
      </p:sp>
    </p:spTree>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4_Title Slide">
    <p:bg>
      <p:bgPr>
        <a:gradFill flip="none" rotWithShape="1">
          <a:gsLst>
            <a:gs pos="0">
              <a:schemeClr val="accent1">
                <a:lumMod val="89000"/>
              </a:schemeClr>
            </a:gs>
            <a:gs pos="65000">
              <a:schemeClr val="tx2"/>
            </a:gs>
            <a:gs pos="100000">
              <a:schemeClr val="tx2">
                <a:lumMod val="7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968865"/>
            <a:ext cx="5384800" cy="4015650"/>
          </a:xfrm>
          <a:prstGeom prst="rect">
            <a:avLst/>
          </a:prstGeom>
        </p:spPr>
        <p:txBody>
          <a:bodyPr>
            <a:normAutofit/>
          </a:bodyPr>
          <a:lstStyle>
            <a:lvl1pPr marL="285750" indent="-285750">
              <a:buClr>
                <a:schemeClr val="accent4"/>
              </a:buClr>
              <a:buFont typeface="Arial"/>
              <a:buChar char="•"/>
              <a:defRPr sz="1400">
                <a:solidFill>
                  <a:srgbClr val="595959"/>
                </a:solidFill>
                <a:latin typeface="+mn-lt"/>
                <a:cs typeface="Segoe"/>
              </a:defRPr>
            </a:lvl1pPr>
            <a:lvl2pPr marL="285750" indent="-285750">
              <a:buClr>
                <a:schemeClr val="accent4"/>
              </a:buClr>
              <a:buFont typeface="Arial"/>
              <a:buChar char="•"/>
              <a:defRPr sz="1400">
                <a:solidFill>
                  <a:srgbClr val="595959"/>
                </a:solidFill>
                <a:latin typeface="+mn-lt"/>
                <a:cs typeface="Segoe"/>
              </a:defRPr>
            </a:lvl2pPr>
            <a:lvl3pPr marL="285750" indent="-285750">
              <a:buClr>
                <a:schemeClr val="accent4"/>
              </a:buClr>
              <a:buFont typeface="Arial"/>
              <a:buChar char="•"/>
              <a:defRPr sz="1400">
                <a:solidFill>
                  <a:srgbClr val="595959"/>
                </a:solidFill>
                <a:latin typeface="+mn-lt"/>
                <a:cs typeface="Segoe"/>
              </a:defRPr>
            </a:lvl3pPr>
            <a:lvl4pPr marL="285750" indent="-285750">
              <a:buClr>
                <a:schemeClr val="accent4"/>
              </a:buClr>
              <a:buFont typeface="Arial"/>
              <a:buChar char="•"/>
              <a:defRPr sz="1400">
                <a:solidFill>
                  <a:srgbClr val="595959"/>
                </a:solidFill>
                <a:latin typeface="+mn-lt"/>
                <a:cs typeface="Segoe"/>
              </a:defRPr>
            </a:lvl4pPr>
            <a:lvl5pPr marL="285750" indent="-285750">
              <a:buClr>
                <a:schemeClr val="accent4"/>
              </a:buClr>
              <a:buFont typeface="Arial"/>
              <a:buChar char="•"/>
              <a:defRPr sz="1400">
                <a:solidFill>
                  <a:srgbClr val="595959"/>
                </a:solidFill>
                <a:latin typeface="+mn-lt"/>
                <a:cs typeface="Sego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0" hasCustomPrompt="1"/>
          </p:nvPr>
        </p:nvSpPr>
        <p:spPr>
          <a:xfrm>
            <a:off x="602355" y="1465868"/>
            <a:ext cx="5387812" cy="409575"/>
          </a:xfrm>
          <a:prstGeom prst="rect">
            <a:avLst/>
          </a:prstGeom>
          <a:solidFill>
            <a:schemeClr val="tx2"/>
          </a:solidFill>
        </p:spPr>
        <p:txBody>
          <a:bodyPr anchor="ctr">
            <a:noAutofit/>
          </a:bodyPr>
          <a:lstStyle>
            <a:lvl1pPr algn="ctr">
              <a:defRPr sz="1800">
                <a:solidFill>
                  <a:srgbClr val="FFFFFF"/>
                </a:solidFill>
              </a:defRPr>
            </a:lvl1pPr>
          </a:lstStyle>
          <a:p>
            <a:pPr lvl="0"/>
            <a:r>
              <a:rPr lang="en-US" dirty="0"/>
              <a:t>Title Here</a:t>
            </a:r>
          </a:p>
        </p:txBody>
      </p:sp>
      <p:sp>
        <p:nvSpPr>
          <p:cNvPr id="13" name="Content Placeholder 5"/>
          <p:cNvSpPr>
            <a:spLocks noGrp="1"/>
          </p:cNvSpPr>
          <p:nvPr>
            <p:ph sz="quarter" idx="11" hasCustomPrompt="1"/>
          </p:nvPr>
        </p:nvSpPr>
        <p:spPr>
          <a:xfrm>
            <a:off x="6182659" y="1465868"/>
            <a:ext cx="5387812" cy="409575"/>
          </a:xfrm>
          <a:prstGeom prst="rect">
            <a:avLst/>
          </a:prstGeom>
          <a:solidFill>
            <a:schemeClr val="tx2"/>
          </a:solidFill>
        </p:spPr>
        <p:txBody>
          <a:bodyPr anchor="ctr">
            <a:noAutofit/>
          </a:bodyPr>
          <a:lstStyle>
            <a:lvl1pPr algn="ctr">
              <a:defRPr sz="1800">
                <a:solidFill>
                  <a:srgbClr val="FFFFFF"/>
                </a:solidFill>
              </a:defRPr>
            </a:lvl1pPr>
          </a:lstStyle>
          <a:p>
            <a:pPr lvl="0"/>
            <a:r>
              <a:rPr lang="en-US" dirty="0"/>
              <a:t>Title Here</a:t>
            </a:r>
          </a:p>
        </p:txBody>
      </p:sp>
      <p:sp>
        <p:nvSpPr>
          <p:cNvPr id="7" name="Content Placeholder 6"/>
          <p:cNvSpPr>
            <a:spLocks noGrp="1"/>
          </p:cNvSpPr>
          <p:nvPr>
            <p:ph sz="quarter" idx="12"/>
          </p:nvPr>
        </p:nvSpPr>
        <p:spPr>
          <a:xfrm>
            <a:off x="6182786" y="1993900"/>
            <a:ext cx="5386916" cy="3981450"/>
          </a:xfrm>
          <a:prstGeom prst="rect">
            <a:avLst/>
          </a:prstGeom>
        </p:spPr>
        <p:txBody>
          <a:bodyPr>
            <a:normAutofit/>
          </a:bodyPr>
          <a:lstStyle>
            <a:lvl1pPr marL="230188" indent="-230188">
              <a:buFont typeface="Arial"/>
              <a:buChar char="•"/>
              <a:defRPr sz="1400"/>
            </a:lvl1pPr>
            <a:lvl2pPr marL="230188" indent="-230188">
              <a:defRPr sz="1400"/>
            </a:lvl2pPr>
            <a:lvl3pPr marL="230188" indent="-230188">
              <a:defRPr sz="1400"/>
            </a:lvl3pPr>
            <a:lvl4pPr marL="230188" indent="-230188">
              <a:defRPr sz="1400"/>
            </a:lvl4pPr>
            <a:lvl5pPr marL="230188" indent="-230188">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012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5853183-E962-45DB-AED7-29BF3FE93141}"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853183-E962-45DB-AED7-29BF3FE93141}"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53183-E962-45DB-AED7-29BF3FE93141}"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2_Title Slide">
    <p:bg>
      <p:bgPr>
        <a:gradFill>
          <a:gsLst>
            <a:gs pos="0">
              <a:schemeClr val="tx1">
                <a:lumMod val="85000"/>
                <a:lumOff val="1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grayscl/>
            <a:alphaModFix amt="2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Rectangle 3"/>
          <p:cNvSpPr/>
          <p:nvPr userDrawn="1"/>
        </p:nvSpPr>
        <p:spPr>
          <a:xfrm flipV="1">
            <a:off x="596"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79798" y="1372173"/>
            <a:ext cx="7233374" cy="2693360"/>
          </a:xfrm>
          <a:prstGeom prst="rect">
            <a:avLst/>
          </a:prstGeom>
        </p:spPr>
      </p:pic>
    </p:spTree>
    <p:extLst>
      <p:ext uri="{BB962C8B-B14F-4D97-AF65-F5344CB8AC3E}">
        <p14:creationId xmlns:p14="http://schemas.microsoft.com/office/powerpoint/2010/main" val="74640701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853183-E962-45DB-AED7-29BF3FE93141}"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853183-E962-45DB-AED7-29BF3FE93141}" type="datetimeFigureOut">
              <a:rPr lang="en-US" smtClean="0"/>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853183-E962-45DB-AED7-29BF3FE93141}" type="datetimeFigureOut">
              <a:rPr lang="en-US" smtClean="0"/>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853183-E962-45DB-AED7-29BF3FE93141}" type="datetimeFigureOut">
              <a:rPr lang="en-US" smtClean="0"/>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853183-E962-45DB-AED7-29BF3FE93141}"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853183-E962-45DB-AED7-29BF3FE93141}" type="datetimeFigureOut">
              <a:rPr lang="en-US" smtClean="0"/>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853183-E962-45DB-AED7-29BF3FE93141}"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853183-E962-45DB-AED7-29BF3FE93141}" type="datetimeFigureOut">
              <a:rPr lang="en-US" smtClean="0"/>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BD51A9-AB5D-437D-B2A4-74923C9EE8D1}" type="slidenum">
              <a:rPr lang="en-US" smtClean="0"/>
              <a:t>‹#›</a:t>
            </a:fld>
            <a:endParaRPr lang="en-US"/>
          </a:p>
        </p:txBody>
      </p:sp>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flip="none" rotWithShape="1">
          <a:gsLst>
            <a:gs pos="0">
              <a:schemeClr val="tx1">
                <a:lumMod val="85000"/>
                <a:lumOff val="15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graysc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p:cNvSpPr/>
          <p:nvPr userDrawn="1"/>
        </p:nvSpPr>
        <p:spPr>
          <a:xfrm flipV="1">
            <a:off x="1192"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9" name="Title 1"/>
          <p:cNvSpPr>
            <a:spLocks noGrp="1"/>
          </p:cNvSpPr>
          <p:nvPr>
            <p:ph type="ctrTitle" hasCustomPrompt="1"/>
          </p:nvPr>
        </p:nvSpPr>
        <p:spPr>
          <a:xfrm>
            <a:off x="5943600" y="2687248"/>
            <a:ext cx="5628065" cy="942209"/>
          </a:xfrm>
          <a:prstGeom prst="rect">
            <a:avLst/>
          </a:prstGeom>
        </p:spPr>
        <p:txBody>
          <a:bodyPr vert="horz" lIns="91440" tIns="45720" rIns="91440" bIns="45720" rtlCol="0" anchor="b" anchorCtr="0">
            <a:normAutofit/>
          </a:bodyPr>
          <a:lstStyle>
            <a:lvl1pPr algn="l">
              <a:lnSpc>
                <a:spcPct val="100000"/>
              </a:lnSpc>
              <a:defRPr lang="en-US" sz="5400" b="0" i="0" dirty="0">
                <a:solidFill>
                  <a:schemeClr val="bg1"/>
                </a:solidFill>
                <a:latin typeface="Gotham Light" charset="0"/>
                <a:ea typeface="Gotham Light" charset="0"/>
                <a:cs typeface="Gotham Light" charset="0"/>
              </a:defRPr>
            </a:lvl1pPr>
          </a:lstStyle>
          <a:p>
            <a:pPr marL="0" lvl="0"/>
            <a:r>
              <a:rPr lang="en-CA" dirty="0"/>
              <a:t>Session Title</a:t>
            </a:r>
            <a:endParaRPr lang="en-US" dirty="0"/>
          </a:p>
        </p:txBody>
      </p:sp>
      <p:sp>
        <p:nvSpPr>
          <p:cNvPr id="10" name="Subtitle 2"/>
          <p:cNvSpPr>
            <a:spLocks noGrp="1"/>
          </p:cNvSpPr>
          <p:nvPr>
            <p:ph type="subTitle" idx="1" hasCustomPrompt="1"/>
          </p:nvPr>
        </p:nvSpPr>
        <p:spPr>
          <a:xfrm>
            <a:off x="5944239" y="3658840"/>
            <a:ext cx="5628925" cy="604977"/>
          </a:xfrm>
          <a:prstGeom prst="rect">
            <a:avLst/>
          </a:prstGeom>
        </p:spPr>
        <p:txBody>
          <a:bodyPr vert="horz" lIns="91440" tIns="45720" rIns="91440" bIns="45720" rtlCol="0" anchor="t">
            <a:normAutofit/>
          </a:bodyPr>
          <a:lstStyle>
            <a:lvl1pPr algn="l">
              <a:defRPr lang="en-US" sz="2000" b="0" i="0" dirty="0">
                <a:solidFill>
                  <a:schemeClr val="bg1"/>
                </a:solidFill>
                <a:latin typeface="Gotham Light" charset="0"/>
                <a:ea typeface="Gotham Light" charset="0"/>
                <a:cs typeface="Gotham Light" charset="0"/>
              </a:defRPr>
            </a:lvl1pPr>
          </a:lstStyle>
          <a:p>
            <a:pPr lvl="0"/>
            <a:r>
              <a:rPr lang="en-CA" dirty="0"/>
              <a:t>SUBTITLE</a:t>
            </a:r>
            <a:endParaRPr lang="en-US" dirty="0"/>
          </a:p>
        </p:txBody>
      </p:sp>
    </p:spTree>
    <p:extLst>
      <p:ext uri="{BB962C8B-B14F-4D97-AF65-F5344CB8AC3E}">
        <p14:creationId xmlns:p14="http://schemas.microsoft.com/office/powerpoint/2010/main" val="390425185"/>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2_Title Slide">
    <p:bg>
      <p:bgPr>
        <a:gradFill>
          <a:gsLst>
            <a:gs pos="0">
              <a:schemeClr val="tx1">
                <a:lumMod val="85000"/>
                <a:lumOff val="1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grayscl/>
            <a:alphaModFix amt="2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Rectangle 3"/>
          <p:cNvSpPr/>
          <p:nvPr userDrawn="1"/>
        </p:nvSpPr>
        <p:spPr>
          <a:xfrm flipV="1">
            <a:off x="596"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79798" y="1372173"/>
            <a:ext cx="7233374" cy="2693360"/>
          </a:xfrm>
          <a:prstGeom prst="rect">
            <a:avLst/>
          </a:prstGeom>
        </p:spPr>
      </p:pic>
    </p:spTree>
    <p:extLst>
      <p:ext uri="{BB962C8B-B14F-4D97-AF65-F5344CB8AC3E}">
        <p14:creationId xmlns:p14="http://schemas.microsoft.com/office/powerpoint/2010/main" val="108765921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9512" y="1662029"/>
            <a:ext cx="10972800" cy="4621410"/>
          </a:xfrm>
          <a:prstGeom prst="rect">
            <a:avLst/>
          </a:prstGeom>
        </p:spPr>
        <p:txBody>
          <a:bodyPr>
            <a:normAutofit/>
          </a:bodyPr>
          <a:lstStyle>
            <a:lvl1pPr marL="0" indent="0">
              <a:buClr>
                <a:schemeClr val="accent3"/>
              </a:buClr>
              <a:buFont typeface="Arial"/>
              <a:buNone/>
              <a:defRPr sz="2000">
                <a:solidFill>
                  <a:srgbClr val="595959"/>
                </a:solidFill>
                <a:latin typeface="Gotham Light" pitchFamily="50" charset="0"/>
                <a:cs typeface="Gotham Light" pitchFamily="50" charset="0"/>
              </a:defRPr>
            </a:lvl1pPr>
            <a:lvl2pPr marL="342900" indent="-342900">
              <a:buClr>
                <a:schemeClr val="accent4"/>
              </a:buClr>
              <a:buFont typeface="Arial"/>
              <a:buChar char="•"/>
              <a:defRPr sz="1800">
                <a:solidFill>
                  <a:srgbClr val="595959"/>
                </a:solidFill>
                <a:latin typeface="Gotham Light" pitchFamily="50" charset="0"/>
                <a:cs typeface="Gotham Light" pitchFamily="50" charset="0"/>
              </a:defRPr>
            </a:lvl2pPr>
            <a:lvl3pPr marL="638175" indent="-342900">
              <a:buClr>
                <a:schemeClr val="accent4"/>
              </a:buClr>
              <a:buFont typeface="Arial"/>
              <a:buChar char="•"/>
              <a:defRPr sz="1600">
                <a:solidFill>
                  <a:srgbClr val="595959"/>
                </a:solidFill>
                <a:latin typeface="Gotham Light" pitchFamily="50" charset="0"/>
                <a:cs typeface="Gotham Light" pitchFamily="50" charset="0"/>
              </a:defRPr>
            </a:lvl3pPr>
            <a:lvl4pPr marL="922338" indent="-342900">
              <a:buClr>
                <a:schemeClr val="accent4"/>
              </a:buClr>
              <a:buFont typeface="Arial"/>
              <a:buChar char="•"/>
              <a:defRPr sz="1600">
                <a:solidFill>
                  <a:srgbClr val="595959"/>
                </a:solidFill>
                <a:latin typeface="Gotham Light" pitchFamily="50" charset="0"/>
                <a:cs typeface="Gotham Light" pitchFamily="50" charset="0"/>
              </a:defRPr>
            </a:lvl4pPr>
            <a:lvl5pPr marL="1189038" indent="-342900">
              <a:buClr>
                <a:schemeClr val="accent4"/>
              </a:buClr>
              <a:buFont typeface="Arial"/>
              <a:buChar char="•"/>
              <a:defRPr sz="1600">
                <a:solidFill>
                  <a:srgbClr val="595959"/>
                </a:solidFill>
                <a:latin typeface="Gotham Light" pitchFamily="50" charset="0"/>
                <a:cs typeface="Gotham Light"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5727282"/>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9512" y="1662029"/>
            <a:ext cx="10972800" cy="4621410"/>
          </a:xfrm>
          <a:prstGeom prst="rect">
            <a:avLst/>
          </a:prstGeom>
        </p:spPr>
        <p:txBody>
          <a:bodyPr>
            <a:normAutofit/>
          </a:bodyPr>
          <a:lstStyle>
            <a:lvl1pPr marL="0" indent="0">
              <a:buClr>
                <a:schemeClr val="accent3"/>
              </a:buClr>
              <a:buFont typeface="Arial"/>
              <a:buNone/>
              <a:defRPr sz="2000">
                <a:solidFill>
                  <a:srgbClr val="595959"/>
                </a:solidFill>
                <a:latin typeface="Gotham Light" pitchFamily="50" charset="0"/>
                <a:cs typeface="Gotham Light" pitchFamily="50" charset="0"/>
              </a:defRPr>
            </a:lvl1pPr>
            <a:lvl2pPr marL="342900" indent="-342900">
              <a:buClr>
                <a:schemeClr val="accent4"/>
              </a:buClr>
              <a:buFont typeface="Arial"/>
              <a:buChar char="•"/>
              <a:defRPr sz="1800">
                <a:solidFill>
                  <a:srgbClr val="595959"/>
                </a:solidFill>
                <a:latin typeface="Gotham Light" pitchFamily="50" charset="0"/>
                <a:cs typeface="Gotham Light" pitchFamily="50" charset="0"/>
              </a:defRPr>
            </a:lvl2pPr>
            <a:lvl3pPr marL="638175" indent="-342900">
              <a:buClr>
                <a:schemeClr val="accent4"/>
              </a:buClr>
              <a:buFont typeface="Arial"/>
              <a:buChar char="•"/>
              <a:defRPr sz="1600">
                <a:solidFill>
                  <a:srgbClr val="595959"/>
                </a:solidFill>
                <a:latin typeface="Gotham Light" pitchFamily="50" charset="0"/>
                <a:cs typeface="Gotham Light" pitchFamily="50" charset="0"/>
              </a:defRPr>
            </a:lvl3pPr>
            <a:lvl4pPr marL="922338" indent="-342900">
              <a:buClr>
                <a:schemeClr val="accent4"/>
              </a:buClr>
              <a:buFont typeface="Arial"/>
              <a:buChar char="•"/>
              <a:defRPr sz="1600">
                <a:solidFill>
                  <a:srgbClr val="595959"/>
                </a:solidFill>
                <a:latin typeface="Gotham Light" pitchFamily="50" charset="0"/>
                <a:cs typeface="Gotham Light" pitchFamily="50" charset="0"/>
              </a:defRPr>
            </a:lvl4pPr>
            <a:lvl5pPr marL="1189038" indent="-342900">
              <a:buClr>
                <a:schemeClr val="accent4"/>
              </a:buClr>
              <a:buFont typeface="Arial"/>
              <a:buChar char="•"/>
              <a:defRPr sz="1600">
                <a:solidFill>
                  <a:srgbClr val="595959"/>
                </a:solidFill>
                <a:latin typeface="Gotham Light" pitchFamily="50" charset="0"/>
                <a:cs typeface="Gotham Light"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6188999"/>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80179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412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wo Content - Subheadings">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527990" y="413678"/>
            <a:ext cx="11191043" cy="664889"/>
          </a:xfrm>
          <a:prstGeom prst="rect">
            <a:avLst/>
          </a:prstGeom>
        </p:spPr>
        <p:txBody>
          <a:bodyPr vert="horz" lIns="91440" tIns="45720" rIns="91440" bIns="45720" rtlCol="0" anchor="b">
            <a:normAutofit/>
          </a:bodyPr>
          <a:lstStyle/>
          <a:p>
            <a:r>
              <a:rPr lang="en-US"/>
              <a:t>Click to edit Master title style</a:t>
            </a:r>
            <a:endParaRPr lang="en-CA" dirty="0"/>
          </a:p>
        </p:txBody>
      </p:sp>
      <p:sp>
        <p:nvSpPr>
          <p:cNvPr id="8" name="Text Placeholder 30"/>
          <p:cNvSpPr>
            <a:spLocks noGrp="1"/>
          </p:cNvSpPr>
          <p:nvPr>
            <p:ph type="body" sz="quarter" idx="10" hasCustomPrompt="1"/>
          </p:nvPr>
        </p:nvSpPr>
        <p:spPr>
          <a:xfrm>
            <a:off x="657712"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9" name="Text Placeholder 30"/>
          <p:cNvSpPr>
            <a:spLocks noGrp="1"/>
          </p:cNvSpPr>
          <p:nvPr>
            <p:ph type="body" sz="quarter" idx="15" hasCustomPrompt="1"/>
          </p:nvPr>
        </p:nvSpPr>
        <p:spPr>
          <a:xfrm>
            <a:off x="6572988" y="2867775"/>
            <a:ext cx="4620524" cy="390525"/>
          </a:xfrm>
        </p:spPr>
        <p:txBody>
          <a:bodyPr>
            <a:noAutofit/>
          </a:bodyPr>
          <a:lstStyle>
            <a:lvl1pPr marL="0" indent="0" algn="l" defTabSz="914400" rtl="0" eaLnBrk="1" latinLnBrk="0" hangingPunct="1">
              <a:buNone/>
              <a:defRPr lang="en-US" sz="2400" b="0" i="0" kern="1200" baseline="0" dirty="0" smtClean="0">
                <a:solidFill>
                  <a:schemeClr val="accent1"/>
                </a:solidFill>
                <a:latin typeface="Segoe UI Semilight" charset="0"/>
                <a:ea typeface="Segoe UI Semilight" charset="0"/>
                <a:cs typeface="Segoe UI Semilight" charset="0"/>
              </a:defRPr>
            </a:lvl1pPr>
          </a:lstStyle>
          <a:p>
            <a:pPr lvl="0"/>
            <a:r>
              <a:rPr lang="en-US" dirty="0"/>
              <a:t>Title here</a:t>
            </a:r>
          </a:p>
        </p:txBody>
      </p:sp>
      <p:sp>
        <p:nvSpPr>
          <p:cNvPr id="10" name="Text Placeholder 20"/>
          <p:cNvSpPr>
            <a:spLocks noGrp="1"/>
          </p:cNvSpPr>
          <p:nvPr>
            <p:ph type="body" sz="quarter" idx="13"/>
          </p:nvPr>
        </p:nvSpPr>
        <p:spPr>
          <a:xfrm>
            <a:off x="657711"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1" name="Text Placeholder 20"/>
          <p:cNvSpPr>
            <a:spLocks noGrp="1"/>
          </p:cNvSpPr>
          <p:nvPr>
            <p:ph type="body" sz="quarter" idx="14"/>
          </p:nvPr>
        </p:nvSpPr>
        <p:spPr>
          <a:xfrm>
            <a:off x="6572988" y="3391176"/>
            <a:ext cx="4620524" cy="2451156"/>
          </a:xfrm>
        </p:spPr>
        <p:txBody>
          <a:bodyPr>
            <a:normAutofit/>
          </a:bodyPr>
          <a:lstStyle>
            <a:lvl1pPr marL="0" indent="0">
              <a:lnSpc>
                <a:spcPct val="100000"/>
              </a:lnSpc>
              <a:buNone/>
              <a:defRPr lang="en-US" sz="1600" b="0" i="0" kern="1200" dirty="0" smtClean="0">
                <a:solidFill>
                  <a:schemeClr val="bg2">
                    <a:lumMod val="50000"/>
                  </a:schemeClr>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Tree>
    <p:extLst>
      <p:ext uri="{BB962C8B-B14F-4D97-AF65-F5344CB8AC3E}">
        <p14:creationId xmlns:p14="http://schemas.microsoft.com/office/powerpoint/2010/main" val="361606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flip="none" rotWithShape="1">
          <a:gsLst>
            <a:gs pos="0">
              <a:schemeClr val="tx1">
                <a:lumMod val="85000"/>
                <a:lumOff val="15000"/>
              </a:schemeClr>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screen">
            <a:graysc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5" name="Rectangle 4"/>
          <p:cNvSpPr/>
          <p:nvPr/>
        </p:nvSpPr>
        <p:spPr>
          <a:xfrm flipV="1">
            <a:off x="1192"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
        <p:nvSpPr>
          <p:cNvPr id="9" name="Title 1"/>
          <p:cNvSpPr>
            <a:spLocks noGrp="1"/>
          </p:cNvSpPr>
          <p:nvPr>
            <p:ph type="ctrTitle" hasCustomPrompt="1"/>
          </p:nvPr>
        </p:nvSpPr>
        <p:spPr>
          <a:xfrm>
            <a:off x="5943600" y="2687248"/>
            <a:ext cx="5628065" cy="942209"/>
          </a:xfrm>
          <a:prstGeom prst="rect">
            <a:avLst/>
          </a:prstGeom>
        </p:spPr>
        <p:txBody>
          <a:bodyPr vert="horz" lIns="91440" tIns="45720" rIns="91440" bIns="45720" rtlCol="0" anchor="b" anchorCtr="0">
            <a:normAutofit/>
          </a:bodyPr>
          <a:lstStyle>
            <a:lvl1pPr algn="l">
              <a:lnSpc>
                <a:spcPct val="100000"/>
              </a:lnSpc>
              <a:defRPr lang="en-US" sz="5400" b="0" i="0" dirty="0">
                <a:solidFill>
                  <a:schemeClr val="bg1"/>
                </a:solidFill>
                <a:latin typeface="Gotham Light" charset="0"/>
                <a:ea typeface="Gotham Light" charset="0"/>
                <a:cs typeface="Gotham Light" charset="0"/>
              </a:defRPr>
            </a:lvl1pPr>
          </a:lstStyle>
          <a:p>
            <a:pPr marL="0" lvl="0"/>
            <a:r>
              <a:rPr lang="en-CA" dirty="0"/>
              <a:t>Session Title</a:t>
            </a:r>
            <a:endParaRPr lang="en-US" dirty="0"/>
          </a:p>
        </p:txBody>
      </p:sp>
      <p:sp>
        <p:nvSpPr>
          <p:cNvPr id="10" name="Subtitle 2"/>
          <p:cNvSpPr>
            <a:spLocks noGrp="1"/>
          </p:cNvSpPr>
          <p:nvPr>
            <p:ph type="subTitle" idx="1" hasCustomPrompt="1"/>
          </p:nvPr>
        </p:nvSpPr>
        <p:spPr>
          <a:xfrm>
            <a:off x="5944239" y="3658840"/>
            <a:ext cx="5628925" cy="604977"/>
          </a:xfrm>
          <a:prstGeom prst="rect">
            <a:avLst/>
          </a:prstGeom>
        </p:spPr>
        <p:txBody>
          <a:bodyPr vert="horz" lIns="91440" tIns="45720" rIns="91440" bIns="45720" rtlCol="0" anchor="t">
            <a:normAutofit/>
          </a:bodyPr>
          <a:lstStyle>
            <a:lvl1pPr algn="l">
              <a:defRPr lang="en-US" sz="2000" b="0" i="0" dirty="0">
                <a:solidFill>
                  <a:schemeClr val="bg1"/>
                </a:solidFill>
                <a:latin typeface="Gotham Light" charset="0"/>
                <a:ea typeface="Gotham Light" charset="0"/>
                <a:cs typeface="Gotham Light" charset="0"/>
              </a:defRPr>
            </a:lvl1pPr>
          </a:lstStyle>
          <a:p>
            <a:pPr lvl="0"/>
            <a:r>
              <a:rPr lang="en-CA" dirty="0"/>
              <a:t>SUBTITLE</a:t>
            </a:r>
            <a:endParaRPr lang="en-US" dirty="0"/>
          </a:p>
        </p:txBody>
      </p:sp>
      <p:pic>
        <p:nvPicPr>
          <p:cNvPr id="7" name="Picture 6"/>
          <p:cNvPicPr>
            <a:picLocks noChangeAspect="1"/>
          </p:cNvPicPr>
          <p:nvPr userDrawn="1"/>
        </p:nvPicPr>
        <p:blipFill rotWithShape="1">
          <a:blip r:embed="rId2" cstate="screen">
            <a:grayscl/>
            <a:alphaModFix amt="5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p:cNvSpPr/>
          <p:nvPr userDrawn="1"/>
        </p:nvSpPr>
        <p:spPr>
          <a:xfrm flipV="1">
            <a:off x="1192"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spTree>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itle Slide">
    <p:bg>
      <p:bgPr>
        <a:gradFill>
          <a:gsLst>
            <a:gs pos="0">
              <a:schemeClr val="tx1">
                <a:lumMod val="85000"/>
                <a:lumOff val="15000"/>
              </a:schemeClr>
            </a:gs>
            <a:gs pos="100000">
              <a:schemeClr val="tx1"/>
            </a:gs>
          </a:gsLst>
          <a:path path="circle">
            <a:fillToRect l="50000" t="50000" r="50000" b="50000"/>
          </a:path>
        </a:gra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cstate="screen">
            <a:grayscl/>
            <a:alphaModFix amt="2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4" name="Rectangle 3"/>
          <p:cNvSpPr/>
          <p:nvPr/>
        </p:nvSpPr>
        <p:spPr>
          <a:xfrm flipV="1">
            <a:off x="596"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179798" y="1372173"/>
            <a:ext cx="7233374" cy="2693360"/>
          </a:xfrm>
          <a:prstGeom prst="rect">
            <a:avLst/>
          </a:prstGeom>
        </p:spPr>
      </p:pic>
      <p:pic>
        <p:nvPicPr>
          <p:cNvPr id="6" name="Picture 5"/>
          <p:cNvPicPr>
            <a:picLocks noChangeAspect="1"/>
          </p:cNvPicPr>
          <p:nvPr userDrawn="1"/>
        </p:nvPicPr>
        <p:blipFill rotWithShape="1">
          <a:blip r:embed="rId2" cstate="screen">
            <a:grayscl/>
            <a:alphaModFix amt="21000"/>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7" name="Rectangle 6"/>
          <p:cNvSpPr/>
          <p:nvPr userDrawn="1"/>
        </p:nvSpPr>
        <p:spPr>
          <a:xfrm flipV="1">
            <a:off x="596" y="0"/>
            <a:ext cx="12190808" cy="6858000"/>
          </a:xfrm>
          <a:prstGeom prst="rect">
            <a:avLst/>
          </a:prstGeom>
          <a:gradFill flip="none" rotWithShape="1">
            <a:gsLst>
              <a:gs pos="0">
                <a:srgbClr val="45BFC8">
                  <a:alpha val="67000"/>
                </a:srgbClr>
              </a:gs>
              <a:gs pos="65000">
                <a:srgbClr val="2F2C7E">
                  <a:alpha val="23000"/>
                </a:srgbClr>
              </a:gs>
            </a:gsLst>
            <a:lin ang="4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6"/>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79798" y="1372173"/>
            <a:ext cx="7233374" cy="2693360"/>
          </a:xfrm>
          <a:prstGeom prst="rect">
            <a:avLst/>
          </a:prstGeom>
        </p:spPr>
      </p:pic>
    </p:spTree>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79512" y="1662029"/>
            <a:ext cx="10972800" cy="4621410"/>
          </a:xfrm>
          <a:prstGeom prst="rect">
            <a:avLst/>
          </a:prstGeom>
        </p:spPr>
        <p:txBody>
          <a:bodyPr>
            <a:normAutofit/>
          </a:bodyPr>
          <a:lstStyle>
            <a:lvl1pPr marL="0" indent="0">
              <a:buClr>
                <a:schemeClr val="accent3"/>
              </a:buClr>
              <a:buFont typeface="Arial"/>
              <a:buNone/>
              <a:defRPr sz="2000">
                <a:solidFill>
                  <a:srgbClr val="595959"/>
                </a:solidFill>
                <a:latin typeface="+mn-lt"/>
                <a:cs typeface="Segoe"/>
              </a:defRPr>
            </a:lvl1pPr>
            <a:lvl2pPr marL="342900" indent="-342900">
              <a:buClr>
                <a:schemeClr val="accent4"/>
              </a:buClr>
              <a:buFont typeface="Arial"/>
              <a:buChar char="•"/>
              <a:defRPr sz="1800">
                <a:solidFill>
                  <a:srgbClr val="595959"/>
                </a:solidFill>
                <a:latin typeface="+mn-lt"/>
                <a:cs typeface="Segoe"/>
              </a:defRPr>
            </a:lvl2pPr>
            <a:lvl3pPr marL="638175" indent="-342900">
              <a:buClr>
                <a:schemeClr val="accent4"/>
              </a:buClr>
              <a:buFont typeface="Arial"/>
              <a:buChar char="•"/>
              <a:defRPr sz="1600">
                <a:solidFill>
                  <a:srgbClr val="595959"/>
                </a:solidFill>
                <a:latin typeface="+mn-lt"/>
                <a:cs typeface="Segoe"/>
              </a:defRPr>
            </a:lvl3pPr>
            <a:lvl4pPr marL="922338" indent="-342900">
              <a:buClr>
                <a:schemeClr val="accent4"/>
              </a:buClr>
              <a:buFont typeface="Arial"/>
              <a:buChar char="•"/>
              <a:defRPr sz="1600">
                <a:solidFill>
                  <a:srgbClr val="595959"/>
                </a:solidFill>
                <a:latin typeface="+mn-lt"/>
                <a:cs typeface="Segoe"/>
              </a:defRPr>
            </a:lvl4pPr>
            <a:lvl5pPr marL="1189038" indent="-342900">
              <a:buClr>
                <a:schemeClr val="accent4"/>
              </a:buClr>
              <a:buFont typeface="Arial"/>
              <a:buChar char="•"/>
              <a:defRPr sz="1600">
                <a:solidFill>
                  <a:srgbClr val="595959"/>
                </a:solidFill>
                <a:latin typeface="+mn-lt"/>
                <a:cs typeface="Sego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p:cNvSpPr>
            <a:spLocks noGrp="1"/>
          </p:cNvSpPr>
          <p:nvPr>
            <p:ph type="sldNum" sz="quarter" idx="4"/>
          </p:nvPr>
        </p:nvSpPr>
        <p:spPr>
          <a:xfrm>
            <a:off x="579513" y="6503245"/>
            <a:ext cx="380337" cy="365125"/>
          </a:xfrm>
          <a:prstGeom prst="rect">
            <a:avLst/>
          </a:prstGeom>
          <a:noFill/>
        </p:spPr>
        <p:txBody>
          <a:bodyPr vert="horz" lIns="91440" tIns="0" rIns="91440" bIns="45720" rtlCol="0" anchor="t"/>
          <a:lstStyle>
            <a:lvl1pPr algn="ctr">
              <a:defRPr sz="800" b="1">
                <a:solidFill>
                  <a:schemeClr val="bg2"/>
                </a:solidFill>
              </a:defRPr>
            </a:lvl1pPr>
          </a:lstStyle>
          <a:p>
            <a:fld id="{D372AB51-BDCC-4F95-83CF-1CBB2D34E9E5}" type="slidenum">
              <a:rPr lang="en-US" smtClean="0"/>
              <a:pPr/>
              <a:t>‹#›</a:t>
            </a:fld>
            <a:endParaRPr lang="en-US" dirty="0"/>
          </a:p>
        </p:txBody>
      </p:sp>
    </p:spTree>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968865"/>
            <a:ext cx="5384800" cy="4015650"/>
          </a:xfrm>
          <a:prstGeom prst="rect">
            <a:avLst/>
          </a:prstGeom>
        </p:spPr>
        <p:txBody>
          <a:bodyPr>
            <a:normAutofit/>
          </a:bodyPr>
          <a:lstStyle>
            <a:lvl1pPr marL="285750" indent="-285750">
              <a:buClr>
                <a:schemeClr val="accent4"/>
              </a:buClr>
              <a:buFont typeface="Arial"/>
              <a:buChar char="•"/>
              <a:defRPr sz="1400">
                <a:solidFill>
                  <a:srgbClr val="595959"/>
                </a:solidFill>
                <a:latin typeface="+mn-lt"/>
                <a:cs typeface="Segoe"/>
              </a:defRPr>
            </a:lvl1pPr>
            <a:lvl2pPr marL="285750" indent="-285750">
              <a:buClr>
                <a:schemeClr val="accent4"/>
              </a:buClr>
              <a:buFont typeface="Arial"/>
              <a:buChar char="•"/>
              <a:defRPr sz="1400">
                <a:solidFill>
                  <a:srgbClr val="595959"/>
                </a:solidFill>
                <a:latin typeface="+mn-lt"/>
                <a:cs typeface="Segoe"/>
              </a:defRPr>
            </a:lvl2pPr>
            <a:lvl3pPr marL="285750" indent="-285750">
              <a:buClr>
                <a:schemeClr val="accent4"/>
              </a:buClr>
              <a:buFont typeface="Arial"/>
              <a:buChar char="•"/>
              <a:defRPr sz="1400">
                <a:solidFill>
                  <a:srgbClr val="595959"/>
                </a:solidFill>
                <a:latin typeface="+mn-lt"/>
                <a:cs typeface="Segoe"/>
              </a:defRPr>
            </a:lvl3pPr>
            <a:lvl4pPr marL="285750" indent="-285750">
              <a:buClr>
                <a:schemeClr val="accent4"/>
              </a:buClr>
              <a:buFont typeface="Arial"/>
              <a:buChar char="•"/>
              <a:defRPr sz="1400">
                <a:solidFill>
                  <a:srgbClr val="595959"/>
                </a:solidFill>
                <a:latin typeface="+mn-lt"/>
                <a:cs typeface="Segoe"/>
              </a:defRPr>
            </a:lvl4pPr>
            <a:lvl5pPr marL="285750" indent="-285750">
              <a:buClr>
                <a:schemeClr val="accent4"/>
              </a:buClr>
              <a:buFont typeface="Arial"/>
              <a:buChar char="•"/>
              <a:defRPr sz="1400">
                <a:solidFill>
                  <a:srgbClr val="595959"/>
                </a:solidFill>
                <a:latin typeface="+mn-lt"/>
                <a:cs typeface="Sego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0" hasCustomPrompt="1"/>
          </p:nvPr>
        </p:nvSpPr>
        <p:spPr>
          <a:xfrm>
            <a:off x="602354" y="1465866"/>
            <a:ext cx="5387812" cy="409575"/>
          </a:xfrm>
          <a:prstGeom prst="rect">
            <a:avLst/>
          </a:prstGeom>
          <a:solidFill>
            <a:schemeClr val="tx2"/>
          </a:solidFill>
        </p:spPr>
        <p:txBody>
          <a:bodyPr anchor="ctr">
            <a:noAutofit/>
          </a:bodyPr>
          <a:lstStyle>
            <a:lvl1pPr algn="ctr">
              <a:defRPr sz="1800">
                <a:solidFill>
                  <a:srgbClr val="FFFFFF"/>
                </a:solidFill>
              </a:defRPr>
            </a:lvl1pPr>
          </a:lstStyle>
          <a:p>
            <a:pPr lvl="0"/>
            <a:r>
              <a:rPr lang="en-US" dirty="0"/>
              <a:t>Title Here</a:t>
            </a:r>
          </a:p>
        </p:txBody>
      </p:sp>
      <p:sp>
        <p:nvSpPr>
          <p:cNvPr id="13" name="Content Placeholder 5"/>
          <p:cNvSpPr>
            <a:spLocks noGrp="1"/>
          </p:cNvSpPr>
          <p:nvPr>
            <p:ph sz="quarter" idx="11" hasCustomPrompt="1"/>
          </p:nvPr>
        </p:nvSpPr>
        <p:spPr>
          <a:xfrm>
            <a:off x="6182659" y="1465866"/>
            <a:ext cx="5387812" cy="409575"/>
          </a:xfrm>
          <a:prstGeom prst="rect">
            <a:avLst/>
          </a:prstGeom>
          <a:solidFill>
            <a:schemeClr val="tx2"/>
          </a:solidFill>
        </p:spPr>
        <p:txBody>
          <a:bodyPr anchor="ctr">
            <a:noAutofit/>
          </a:bodyPr>
          <a:lstStyle>
            <a:lvl1pPr algn="ctr">
              <a:defRPr sz="1800">
                <a:solidFill>
                  <a:srgbClr val="FFFFFF"/>
                </a:solidFill>
              </a:defRPr>
            </a:lvl1pPr>
          </a:lstStyle>
          <a:p>
            <a:pPr lvl="0"/>
            <a:r>
              <a:rPr lang="en-US" dirty="0"/>
              <a:t>Title Here</a:t>
            </a:r>
          </a:p>
        </p:txBody>
      </p:sp>
      <p:sp>
        <p:nvSpPr>
          <p:cNvPr id="14" name="Slide Number Placeholder 5"/>
          <p:cNvSpPr>
            <a:spLocks noGrp="1"/>
          </p:cNvSpPr>
          <p:nvPr>
            <p:ph type="sldNum" sz="quarter" idx="4"/>
          </p:nvPr>
        </p:nvSpPr>
        <p:spPr>
          <a:xfrm>
            <a:off x="579513" y="6503245"/>
            <a:ext cx="380337" cy="365125"/>
          </a:xfrm>
          <a:prstGeom prst="rect">
            <a:avLst/>
          </a:prstGeom>
          <a:noFill/>
        </p:spPr>
        <p:txBody>
          <a:bodyPr vert="horz" lIns="91440" tIns="0" rIns="91440" bIns="45720" rtlCol="0" anchor="t"/>
          <a:lstStyle>
            <a:lvl1pPr algn="ctr">
              <a:defRPr sz="800" b="1">
                <a:solidFill>
                  <a:schemeClr val="bg2"/>
                </a:solidFill>
              </a:defRPr>
            </a:lvl1pPr>
          </a:lstStyle>
          <a:p>
            <a:fld id="{D372AB51-BDCC-4F95-83CF-1CBB2D34E9E5}" type="slidenum">
              <a:rPr lang="en-US" smtClean="0"/>
              <a:pPr/>
              <a:t>‹#›</a:t>
            </a:fld>
            <a:endParaRPr lang="en-US" dirty="0"/>
          </a:p>
        </p:txBody>
      </p:sp>
      <p:sp>
        <p:nvSpPr>
          <p:cNvPr id="7" name="Content Placeholder 6"/>
          <p:cNvSpPr>
            <a:spLocks noGrp="1"/>
          </p:cNvSpPr>
          <p:nvPr>
            <p:ph sz="quarter" idx="12"/>
          </p:nvPr>
        </p:nvSpPr>
        <p:spPr>
          <a:xfrm>
            <a:off x="6182785" y="1993900"/>
            <a:ext cx="5386916" cy="3981450"/>
          </a:xfrm>
          <a:prstGeom prst="rect">
            <a:avLst/>
          </a:prstGeom>
        </p:spPr>
        <p:txBody>
          <a:bodyPr>
            <a:normAutofit/>
          </a:bodyPr>
          <a:lstStyle>
            <a:lvl1pPr marL="230188" indent="-230188">
              <a:buFont typeface="Arial"/>
              <a:buChar char="•"/>
              <a:defRPr sz="1400"/>
            </a:lvl1pPr>
            <a:lvl2pPr marL="230188" indent="-230188">
              <a:defRPr sz="1400"/>
            </a:lvl2pPr>
            <a:lvl3pPr marL="230188" indent="-230188">
              <a:defRPr sz="1400"/>
            </a:lvl3pPr>
            <a:lvl4pPr marL="230188" indent="-230188">
              <a:defRPr sz="1400"/>
            </a:lvl4pPr>
            <a:lvl5pPr marL="230188" indent="-230188">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p:nvCxnSpPr>
        <p:spPr>
          <a:xfrm>
            <a:off x="838200" y="2077162"/>
            <a:ext cx="4684059"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172200" y="2077162"/>
            <a:ext cx="4684059"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9512" y="589071"/>
            <a:ext cx="10972800" cy="685800"/>
          </a:xfrm>
          <a:prstGeom prst="rect">
            <a:avLst/>
          </a:prstGeom>
        </p:spPr>
        <p:txBody>
          <a:bodyPr vert="horz" wrap="square" lIns="91440" tIns="45720" rIns="91440" bIns="45720" rtlCol="0" anchor="t" anchorCtr="0">
            <a:noAutofit/>
          </a:bodyPr>
          <a:lstStyle/>
          <a:p>
            <a:pPr marL="0" marR="0" lvl="0" indent="0" algn="l" defTabSz="457200" rtl="0" eaLnBrk="1" fontAlgn="auto" latinLnBrk="0" hangingPunct="1">
              <a:lnSpc>
                <a:spcPts val="3500"/>
              </a:lnSpc>
              <a:spcBef>
                <a:spcPct val="0"/>
              </a:spcBef>
              <a:spcAft>
                <a:spcPts val="0"/>
              </a:spcAft>
              <a:buClrTx/>
              <a:buSzTx/>
              <a:buFontTx/>
              <a:buNone/>
              <a:tabLst/>
              <a:defRPr/>
            </a:pPr>
            <a:r>
              <a:rPr lang="en-US" dirty="0"/>
              <a:t>Click to edit Master title style</a:t>
            </a:r>
          </a:p>
        </p:txBody>
      </p:sp>
      <p:pic>
        <p:nvPicPr>
          <p:cNvPr id="5" name="Picture 4"/>
          <p:cNvPicPr>
            <a:picLocks noChangeAspect="1"/>
          </p:cNvPicPr>
          <p:nvPr userDrawn="1"/>
        </p:nvPicPr>
        <p:blipFill rotWithShape="1">
          <a:blip r:embed="rId7" cstate="screen">
            <a:extLst>
              <a:ext uri="{28A0092B-C50C-407E-A947-70E740481C1C}">
                <a14:useLocalDpi xmlns:a14="http://schemas.microsoft.com/office/drawing/2010/main"/>
              </a:ext>
            </a:extLst>
          </a:blip>
          <a:srcRect/>
          <a:stretch/>
        </p:blipFill>
        <p:spPr>
          <a:xfrm>
            <a:off x="11361729" y="6579669"/>
            <a:ext cx="748496" cy="181856"/>
          </a:xfrm>
          <a:prstGeom prst="rect">
            <a:avLst/>
          </a:prstGeom>
        </p:spPr>
      </p:pic>
    </p:spTree>
    <p:extLst>
      <p:ext uri="{BB962C8B-B14F-4D97-AF65-F5344CB8AC3E}">
        <p14:creationId xmlns:p14="http://schemas.microsoft.com/office/powerpoint/2010/main" val="84750715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712" r:id="rId5"/>
  </p:sldLayoutIdLst>
  <p:hf hdr="0" ftr="0" dt="0"/>
  <p:txStyles>
    <p:titleStyle>
      <a:lvl1pPr marL="0" algn="ctr" defTabSz="457200" rtl="0" eaLnBrk="1" latinLnBrk="0" hangingPunct="1">
        <a:lnSpc>
          <a:spcPts val="3500"/>
        </a:lnSpc>
        <a:spcBef>
          <a:spcPct val="0"/>
        </a:spcBef>
        <a:buNone/>
        <a:defRPr kumimoji="0" lang="en-US" sz="3600" b="0" i="0" u="none" strike="noStrike" kern="1200" cap="none" spc="0" normalizeH="0" baseline="0" dirty="0">
          <a:ln>
            <a:noFill/>
          </a:ln>
          <a:solidFill>
            <a:schemeClr val="tx1"/>
          </a:solidFill>
          <a:effectLst/>
          <a:uLnTx/>
          <a:uFillTx/>
          <a:latin typeface="Gotham Light" charset="0"/>
          <a:ea typeface="Gotham Light" charset="0"/>
          <a:cs typeface="Gotham Light" charset="0"/>
        </a:defRPr>
      </a:lvl1pPr>
    </p:titleStyle>
    <p:bodyStyle>
      <a:lvl1pPr marL="0" indent="0" algn="l" defTabSz="914400" rtl="0" eaLnBrk="1" latinLnBrk="0" hangingPunct="1">
        <a:spcBef>
          <a:spcPct val="20000"/>
        </a:spcBef>
        <a:buClr>
          <a:schemeClr val="accent4"/>
        </a:buClr>
        <a:buFont typeface="Arial"/>
        <a:buNone/>
        <a:defRPr sz="2800" kern="1200">
          <a:solidFill>
            <a:schemeClr val="tx1">
              <a:lumMod val="65000"/>
              <a:lumOff val="35000"/>
            </a:schemeClr>
          </a:solidFill>
          <a:latin typeface="+mn-lt"/>
          <a:ea typeface="+mn-ea"/>
          <a:cs typeface="Segoe"/>
        </a:defRPr>
      </a:lvl1pPr>
      <a:lvl2pPr marL="342900" indent="-342900" algn="l" defTabSz="914400" rtl="0" eaLnBrk="1" latinLnBrk="0" hangingPunct="1">
        <a:spcBef>
          <a:spcPct val="20000"/>
        </a:spcBef>
        <a:buClr>
          <a:schemeClr val="accent4"/>
        </a:buClr>
        <a:buFont typeface="Arial"/>
        <a:buChar char="•"/>
        <a:defRPr lang="en-US" sz="2400" kern="1200" dirty="0" smtClean="0">
          <a:solidFill>
            <a:schemeClr val="tx1">
              <a:lumMod val="65000"/>
              <a:lumOff val="35000"/>
            </a:schemeClr>
          </a:solidFill>
          <a:latin typeface="+mn-lt"/>
          <a:ea typeface="+mn-ea"/>
          <a:cs typeface="Segoe"/>
        </a:defRPr>
      </a:lvl2pPr>
      <a:lvl3pPr marL="638175" indent="-342900" algn="l" defTabSz="914400" rtl="0" eaLnBrk="1" latinLnBrk="0" hangingPunct="1">
        <a:spcBef>
          <a:spcPct val="20000"/>
        </a:spcBef>
        <a:buClr>
          <a:schemeClr val="accent4"/>
        </a:buClr>
        <a:buFont typeface="Arial"/>
        <a:buChar char="•"/>
        <a:defRPr lang="en-US" sz="2000" kern="1200" dirty="0" smtClean="0">
          <a:solidFill>
            <a:schemeClr val="tx1">
              <a:lumMod val="65000"/>
              <a:lumOff val="35000"/>
            </a:schemeClr>
          </a:solidFill>
          <a:latin typeface="+mn-lt"/>
          <a:ea typeface="+mn-ea"/>
          <a:cs typeface="Segoe"/>
        </a:defRPr>
      </a:lvl3pPr>
      <a:lvl4pPr marL="922338" indent="-342900" algn="l" defTabSz="914400" rtl="0" eaLnBrk="1" latinLnBrk="0" hangingPunct="1">
        <a:spcBef>
          <a:spcPct val="20000"/>
        </a:spcBef>
        <a:buClr>
          <a:schemeClr val="accent4"/>
        </a:buClr>
        <a:buFont typeface="Arial"/>
        <a:buChar char="•"/>
        <a:defRPr lang="en-US" sz="2000" kern="1200" dirty="0" smtClean="0">
          <a:solidFill>
            <a:schemeClr val="tx1">
              <a:lumMod val="65000"/>
              <a:lumOff val="35000"/>
            </a:schemeClr>
          </a:solidFill>
          <a:latin typeface="+mn-lt"/>
          <a:ea typeface="+mn-ea"/>
          <a:cs typeface="Segoe"/>
        </a:defRPr>
      </a:lvl4pPr>
      <a:lvl5pPr marL="1189038" indent="-342900" algn="l" defTabSz="914400" rtl="0" eaLnBrk="1" latinLnBrk="0" hangingPunct="1">
        <a:spcBef>
          <a:spcPct val="20000"/>
        </a:spcBef>
        <a:buClr>
          <a:schemeClr val="accent4"/>
        </a:buClr>
        <a:buFont typeface="Arial"/>
        <a:buChar char="•"/>
        <a:defRPr lang="en-US" sz="2000" kern="1200" dirty="0">
          <a:solidFill>
            <a:schemeClr val="tx1">
              <a:lumMod val="65000"/>
              <a:lumOff val="35000"/>
            </a:schemeClr>
          </a:solidFill>
          <a:latin typeface="+mn-lt"/>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9512" y="589071"/>
            <a:ext cx="10972800" cy="685800"/>
          </a:xfrm>
          <a:prstGeom prst="rect">
            <a:avLst/>
          </a:prstGeom>
        </p:spPr>
        <p:txBody>
          <a:bodyPr vert="horz" wrap="square" lIns="91440" tIns="45720" rIns="91440" bIns="45720" rtlCol="0" anchor="t" anchorCtr="0">
            <a:noAutofit/>
          </a:bodyPr>
          <a:lstStyle/>
          <a:p>
            <a:pPr marL="0" marR="0" lvl="0" indent="0" algn="l" defTabSz="457200" rtl="0" eaLnBrk="1" fontAlgn="auto" latinLnBrk="0" hangingPunct="1">
              <a:lnSpc>
                <a:spcPts val="3500"/>
              </a:lnSpc>
              <a:spcBef>
                <a:spcPct val="0"/>
              </a:spcBef>
              <a:spcAft>
                <a:spcPts val="0"/>
              </a:spcAft>
              <a:buClrTx/>
              <a:buSzTx/>
              <a:buFontTx/>
              <a:buNone/>
              <a:tabLst/>
              <a:defRPr/>
            </a:pPr>
            <a:r>
              <a:rPr lang="en-US"/>
              <a:t>Click to edit Master title style</a:t>
            </a:r>
            <a:endParaRPr lang="en-US" dirty="0"/>
          </a:p>
        </p:txBody>
      </p:sp>
      <p:pic>
        <p:nvPicPr>
          <p:cNvPr id="5" name="Picture 4"/>
          <p:cNvPicPr>
            <a:picLocks noChangeAspect="1"/>
          </p:cNvPicPr>
          <p:nvPr/>
        </p:nvPicPr>
        <p:blipFill rotWithShape="1">
          <a:blip r:embed="rId13" cstate="screen">
            <a:extLst>
              <a:ext uri="{28A0092B-C50C-407E-A947-70E740481C1C}">
                <a14:useLocalDpi xmlns:a14="http://schemas.microsoft.com/office/drawing/2010/main"/>
              </a:ext>
            </a:extLst>
          </a:blip>
          <a:srcRect/>
          <a:stretch/>
        </p:blipFill>
        <p:spPr>
          <a:xfrm>
            <a:off x="11361729" y="6579669"/>
            <a:ext cx="748496" cy="181856"/>
          </a:xfrm>
          <a:prstGeom prst="rect">
            <a:avLst/>
          </a:prstGeom>
        </p:spPr>
      </p:pic>
      <p:pic>
        <p:nvPicPr>
          <p:cNvPr id="4" name="Picture 3"/>
          <p:cNvPicPr>
            <a:picLocks noChangeAspect="1"/>
          </p:cNvPicPr>
          <p:nvPr userDrawn="1"/>
        </p:nvPicPr>
        <p:blipFill rotWithShape="1">
          <a:blip r:embed="rId13" cstate="screen">
            <a:extLst>
              <a:ext uri="{28A0092B-C50C-407E-A947-70E740481C1C}">
                <a14:useLocalDpi xmlns:a14="http://schemas.microsoft.com/office/drawing/2010/main"/>
              </a:ext>
            </a:extLst>
          </a:blip>
          <a:srcRect/>
          <a:stretch/>
        </p:blipFill>
        <p:spPr>
          <a:xfrm>
            <a:off x="11361729" y="6579669"/>
            <a:ext cx="748496" cy="181856"/>
          </a:xfrm>
          <a:prstGeom prst="rect">
            <a:avLst/>
          </a:prstGeom>
        </p:spPr>
      </p:pic>
    </p:spTree>
    <p:extLst>
      <p:ext uri="{BB962C8B-B14F-4D97-AF65-F5344CB8AC3E}">
        <p14:creationId xmlns:p14="http://schemas.microsoft.com/office/powerpoint/2010/main" val="128475403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713" r:id="rId11"/>
  </p:sldLayoutIdLst>
  <p:hf hdr="0" ftr="0" dt="0"/>
  <p:txStyles>
    <p:titleStyle>
      <a:lvl1pPr marL="0" algn="ctr" defTabSz="457200" rtl="0" eaLnBrk="1" latinLnBrk="0" hangingPunct="1">
        <a:lnSpc>
          <a:spcPts val="3500"/>
        </a:lnSpc>
        <a:spcBef>
          <a:spcPct val="0"/>
        </a:spcBef>
        <a:buNone/>
        <a:defRPr kumimoji="0" lang="en-US" sz="3600" b="0" i="0" u="none" strike="noStrike" kern="1200" cap="none" spc="0" normalizeH="0" baseline="0" dirty="0">
          <a:ln>
            <a:noFill/>
          </a:ln>
          <a:solidFill>
            <a:schemeClr val="tx1"/>
          </a:solidFill>
          <a:effectLst/>
          <a:uLnTx/>
          <a:uFillTx/>
          <a:latin typeface="Gotham Light" charset="0"/>
          <a:ea typeface="Gotham Light" charset="0"/>
          <a:cs typeface="Gotham Light" charset="0"/>
        </a:defRPr>
      </a:lvl1pPr>
    </p:titleStyle>
    <p:bodyStyle>
      <a:lvl1pPr marL="0" indent="0" algn="l" defTabSz="914400" rtl="0" eaLnBrk="1" latinLnBrk="0" hangingPunct="1">
        <a:spcBef>
          <a:spcPct val="20000"/>
        </a:spcBef>
        <a:buClr>
          <a:schemeClr val="accent4"/>
        </a:buClr>
        <a:buFont typeface="Arial"/>
        <a:buNone/>
        <a:defRPr sz="2800" kern="1200">
          <a:solidFill>
            <a:schemeClr val="tx1">
              <a:lumMod val="65000"/>
              <a:lumOff val="35000"/>
            </a:schemeClr>
          </a:solidFill>
          <a:latin typeface="+mn-lt"/>
          <a:ea typeface="+mn-ea"/>
          <a:cs typeface="Segoe"/>
        </a:defRPr>
      </a:lvl1pPr>
      <a:lvl2pPr marL="342900" indent="-342900" algn="l" defTabSz="914400" rtl="0" eaLnBrk="1" latinLnBrk="0" hangingPunct="1">
        <a:spcBef>
          <a:spcPct val="20000"/>
        </a:spcBef>
        <a:buClr>
          <a:schemeClr val="accent4"/>
        </a:buClr>
        <a:buFont typeface="Arial"/>
        <a:buChar char="•"/>
        <a:defRPr lang="en-US" sz="2400" kern="1200" dirty="0" smtClean="0">
          <a:solidFill>
            <a:schemeClr val="tx1">
              <a:lumMod val="65000"/>
              <a:lumOff val="35000"/>
            </a:schemeClr>
          </a:solidFill>
          <a:latin typeface="+mn-lt"/>
          <a:ea typeface="+mn-ea"/>
          <a:cs typeface="Segoe"/>
        </a:defRPr>
      </a:lvl2pPr>
      <a:lvl3pPr marL="638175" indent="-342900" algn="l" defTabSz="914400" rtl="0" eaLnBrk="1" latinLnBrk="0" hangingPunct="1">
        <a:spcBef>
          <a:spcPct val="20000"/>
        </a:spcBef>
        <a:buClr>
          <a:schemeClr val="accent4"/>
        </a:buClr>
        <a:buFont typeface="Arial"/>
        <a:buChar char="•"/>
        <a:defRPr lang="en-US" sz="2000" kern="1200" dirty="0" smtClean="0">
          <a:solidFill>
            <a:schemeClr val="tx1">
              <a:lumMod val="65000"/>
              <a:lumOff val="35000"/>
            </a:schemeClr>
          </a:solidFill>
          <a:latin typeface="+mn-lt"/>
          <a:ea typeface="+mn-ea"/>
          <a:cs typeface="Segoe"/>
        </a:defRPr>
      </a:lvl3pPr>
      <a:lvl4pPr marL="922338" indent="-342900" algn="l" defTabSz="914400" rtl="0" eaLnBrk="1" latinLnBrk="0" hangingPunct="1">
        <a:spcBef>
          <a:spcPct val="20000"/>
        </a:spcBef>
        <a:buClr>
          <a:schemeClr val="accent4"/>
        </a:buClr>
        <a:buFont typeface="Arial"/>
        <a:buChar char="•"/>
        <a:defRPr lang="en-US" sz="2000" kern="1200" dirty="0" smtClean="0">
          <a:solidFill>
            <a:schemeClr val="tx1">
              <a:lumMod val="65000"/>
              <a:lumOff val="35000"/>
            </a:schemeClr>
          </a:solidFill>
          <a:latin typeface="+mn-lt"/>
          <a:ea typeface="+mn-ea"/>
          <a:cs typeface="Segoe"/>
        </a:defRPr>
      </a:lvl4pPr>
      <a:lvl5pPr marL="1189038" indent="-342900" algn="l" defTabSz="914400" rtl="0" eaLnBrk="1" latinLnBrk="0" hangingPunct="1">
        <a:spcBef>
          <a:spcPct val="20000"/>
        </a:spcBef>
        <a:buClr>
          <a:schemeClr val="accent4"/>
        </a:buClr>
        <a:buFont typeface="Arial"/>
        <a:buChar char="•"/>
        <a:defRPr lang="en-US" sz="2000" kern="1200" dirty="0">
          <a:solidFill>
            <a:schemeClr val="tx1">
              <a:lumMod val="65000"/>
              <a:lumOff val="35000"/>
            </a:schemeClr>
          </a:solidFill>
          <a:latin typeface="+mn-lt"/>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53183-E962-45DB-AED7-29BF3FE93141}" type="datetimeFigureOut">
              <a:rPr lang="en-US" smtClean="0"/>
              <a:t>1/22/2019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BD51A9-AB5D-437D-B2A4-74923C9EE8D1}" type="slidenum">
              <a:rPr lang="en-US" smtClean="0"/>
              <a:t>‹#›</a:t>
            </a:fld>
            <a:endParaRPr lang="en-US"/>
          </a:p>
        </p:txBody>
      </p:sp>
    </p:spTree>
    <p:extLst>
      <p:ext uri="{BB962C8B-B14F-4D97-AF65-F5344CB8AC3E}">
        <p14:creationId xmlns:p14="http://schemas.microsoft.com/office/powerpoint/2010/main" val="206054653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9512" y="589071"/>
            <a:ext cx="10972800" cy="685800"/>
          </a:xfrm>
          <a:prstGeom prst="rect">
            <a:avLst/>
          </a:prstGeom>
        </p:spPr>
        <p:txBody>
          <a:bodyPr vert="horz" wrap="square" lIns="91440" tIns="45720" rIns="91440" bIns="45720" rtlCol="0" anchor="t" anchorCtr="0">
            <a:noAutofit/>
          </a:bodyPr>
          <a:lstStyle/>
          <a:p>
            <a:pPr marL="0" marR="0" lvl="0" indent="0" algn="l" defTabSz="457200" rtl="0" eaLnBrk="1" fontAlgn="auto" latinLnBrk="0" hangingPunct="1">
              <a:lnSpc>
                <a:spcPts val="3500"/>
              </a:lnSpc>
              <a:spcBef>
                <a:spcPct val="0"/>
              </a:spcBef>
              <a:spcAft>
                <a:spcPts val="0"/>
              </a:spcAft>
              <a:buClrTx/>
              <a:buSzTx/>
              <a:buFontTx/>
              <a:buNone/>
              <a:tabLst/>
              <a:defRPr/>
            </a:pPr>
            <a:r>
              <a:rPr lang="en-US" dirty="0"/>
              <a:t>Click to edit Master title style</a:t>
            </a:r>
          </a:p>
        </p:txBody>
      </p:sp>
      <p:pic>
        <p:nvPicPr>
          <p:cNvPr id="5" name="Picture 4"/>
          <p:cNvPicPr>
            <a:picLocks noChangeAspect="1"/>
          </p:cNvPicPr>
          <p:nvPr userDrawn="1"/>
        </p:nvPicPr>
        <p:blipFill rotWithShape="1">
          <a:blip r:embed="rId6" cstate="screen">
            <a:extLst>
              <a:ext uri="{28A0092B-C50C-407E-A947-70E740481C1C}">
                <a14:useLocalDpi xmlns:a14="http://schemas.microsoft.com/office/drawing/2010/main"/>
              </a:ext>
            </a:extLst>
          </a:blip>
          <a:srcRect/>
          <a:stretch/>
        </p:blipFill>
        <p:spPr>
          <a:xfrm>
            <a:off x="11361729" y="6579669"/>
            <a:ext cx="748496" cy="181856"/>
          </a:xfrm>
          <a:prstGeom prst="rect">
            <a:avLst/>
          </a:prstGeom>
        </p:spPr>
      </p:pic>
    </p:spTree>
    <p:extLst>
      <p:ext uri="{BB962C8B-B14F-4D97-AF65-F5344CB8AC3E}">
        <p14:creationId xmlns:p14="http://schemas.microsoft.com/office/powerpoint/2010/main" val="320016514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Lst>
  <p:hf hdr="0" ftr="0" dt="0"/>
  <p:txStyles>
    <p:titleStyle>
      <a:lvl1pPr marL="0" algn="ctr" defTabSz="457200" rtl="0" eaLnBrk="1" latinLnBrk="0" hangingPunct="1">
        <a:lnSpc>
          <a:spcPts val="3500"/>
        </a:lnSpc>
        <a:spcBef>
          <a:spcPct val="0"/>
        </a:spcBef>
        <a:buNone/>
        <a:defRPr kumimoji="0" lang="en-US" sz="3600" b="0" i="0" u="none" strike="noStrike" kern="1200" cap="none" spc="0" normalizeH="0" baseline="0" dirty="0">
          <a:ln>
            <a:noFill/>
          </a:ln>
          <a:solidFill>
            <a:schemeClr val="tx1"/>
          </a:solidFill>
          <a:effectLst/>
          <a:uLnTx/>
          <a:uFillTx/>
          <a:latin typeface="Gotham Light" charset="0"/>
          <a:ea typeface="Gotham Light" charset="0"/>
          <a:cs typeface="Gotham Light" charset="0"/>
        </a:defRPr>
      </a:lvl1pPr>
    </p:titleStyle>
    <p:bodyStyle>
      <a:lvl1pPr marL="0" indent="0" algn="l" defTabSz="914400" rtl="0" eaLnBrk="1" latinLnBrk="0" hangingPunct="1">
        <a:spcBef>
          <a:spcPct val="20000"/>
        </a:spcBef>
        <a:buClr>
          <a:schemeClr val="accent4"/>
        </a:buClr>
        <a:buFont typeface="Arial"/>
        <a:buNone/>
        <a:defRPr sz="2800" kern="1200">
          <a:solidFill>
            <a:schemeClr val="tx1">
              <a:lumMod val="65000"/>
              <a:lumOff val="35000"/>
            </a:schemeClr>
          </a:solidFill>
          <a:latin typeface="+mn-lt"/>
          <a:ea typeface="+mn-ea"/>
          <a:cs typeface="Segoe"/>
        </a:defRPr>
      </a:lvl1pPr>
      <a:lvl2pPr marL="342900" indent="-342900" algn="l" defTabSz="914400" rtl="0" eaLnBrk="1" latinLnBrk="0" hangingPunct="1">
        <a:spcBef>
          <a:spcPct val="20000"/>
        </a:spcBef>
        <a:buClr>
          <a:schemeClr val="accent4"/>
        </a:buClr>
        <a:buFont typeface="Arial"/>
        <a:buChar char="•"/>
        <a:defRPr lang="en-US" sz="2400" kern="1200" dirty="0" smtClean="0">
          <a:solidFill>
            <a:schemeClr val="tx1">
              <a:lumMod val="65000"/>
              <a:lumOff val="35000"/>
            </a:schemeClr>
          </a:solidFill>
          <a:latin typeface="+mn-lt"/>
          <a:ea typeface="+mn-ea"/>
          <a:cs typeface="Segoe"/>
        </a:defRPr>
      </a:lvl2pPr>
      <a:lvl3pPr marL="638175" indent="-342900" algn="l" defTabSz="914400" rtl="0" eaLnBrk="1" latinLnBrk="0" hangingPunct="1">
        <a:spcBef>
          <a:spcPct val="20000"/>
        </a:spcBef>
        <a:buClr>
          <a:schemeClr val="accent4"/>
        </a:buClr>
        <a:buFont typeface="Arial"/>
        <a:buChar char="•"/>
        <a:defRPr lang="en-US" sz="2000" kern="1200" dirty="0" smtClean="0">
          <a:solidFill>
            <a:schemeClr val="tx1">
              <a:lumMod val="65000"/>
              <a:lumOff val="35000"/>
            </a:schemeClr>
          </a:solidFill>
          <a:latin typeface="+mn-lt"/>
          <a:ea typeface="+mn-ea"/>
          <a:cs typeface="Segoe"/>
        </a:defRPr>
      </a:lvl3pPr>
      <a:lvl4pPr marL="922338" indent="-342900" algn="l" defTabSz="914400" rtl="0" eaLnBrk="1" latinLnBrk="0" hangingPunct="1">
        <a:spcBef>
          <a:spcPct val="20000"/>
        </a:spcBef>
        <a:buClr>
          <a:schemeClr val="accent4"/>
        </a:buClr>
        <a:buFont typeface="Arial"/>
        <a:buChar char="•"/>
        <a:defRPr lang="en-US" sz="2000" kern="1200" dirty="0" smtClean="0">
          <a:solidFill>
            <a:schemeClr val="tx1">
              <a:lumMod val="65000"/>
              <a:lumOff val="35000"/>
            </a:schemeClr>
          </a:solidFill>
          <a:latin typeface="+mn-lt"/>
          <a:ea typeface="+mn-ea"/>
          <a:cs typeface="Segoe"/>
        </a:defRPr>
      </a:lvl4pPr>
      <a:lvl5pPr marL="1189038" indent="-342900" algn="l" defTabSz="914400" rtl="0" eaLnBrk="1" latinLnBrk="0" hangingPunct="1">
        <a:spcBef>
          <a:spcPct val="20000"/>
        </a:spcBef>
        <a:buClr>
          <a:schemeClr val="accent4"/>
        </a:buClr>
        <a:buFont typeface="Arial"/>
        <a:buChar char="•"/>
        <a:defRPr lang="en-US" sz="2000" kern="1200" dirty="0">
          <a:solidFill>
            <a:schemeClr val="tx1">
              <a:lumMod val="65000"/>
              <a:lumOff val="35000"/>
            </a:schemeClr>
          </a:solidFill>
          <a:latin typeface="+mn-lt"/>
          <a:ea typeface="+mn-ea"/>
          <a:cs typeface="Segoe"/>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twitter.com/charaujo" TargetMode="External"/><Relationship Id="rId7" Type="http://schemas.openxmlformats.org/officeDocument/2006/relationships/hyperlink" Target="https://www.linkedin.com/in/charaujo/" TargetMode="External"/><Relationship Id="rId2" Type="http://schemas.openxmlformats.org/officeDocument/2006/relationships/image" Target="../media/image19.jp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twitter.com/gtssug"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mvp.microsoft.com/en-us/PublicProfile/5003316?fullName=Carlos%20A%20Robles" TargetMode="External"/><Relationship Id="rId3" Type="http://schemas.openxmlformats.org/officeDocument/2006/relationships/hyperlink" Target="https://www.youracclaim.com/badges/de122614-c944-4dc2-8237-4e0a1dad2ecc" TargetMode="External"/><Relationship Id="rId7" Type="http://schemas.openxmlformats.org/officeDocument/2006/relationships/hyperlink" Target="https://www.mssqltips.com/sqlserverauthor/267/pablo-echeverria/" TargetMode="External"/><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hyperlink" Target="https://www.mssqltips.com/sqlserverauthor/321/alejandro-cobar/" TargetMode="External"/><Relationship Id="rId11" Type="http://schemas.openxmlformats.org/officeDocument/2006/relationships/image" Target="../media/image23.png"/><Relationship Id="rId5" Type="http://schemas.openxmlformats.org/officeDocument/2006/relationships/hyperlink" Target="https://www.mssqltips.com/sqlservertip/5883/mssqltipscom-author-and-rookie-of-2018/" TargetMode="External"/><Relationship Id="rId10" Type="http://schemas.openxmlformats.org/officeDocument/2006/relationships/image" Target="../media/image22.png"/><Relationship Id="rId4" Type="http://schemas.openxmlformats.org/officeDocument/2006/relationships/hyperlink" Target="https://www.mssqltips.com/sqlserverauthor/315/eduardo-pivaral/" TargetMode="External"/><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hyperlink" Target="https://www.sqlsaturday.com/828/registernow.aspx" TargetMode="External"/><Relationship Id="rId5" Type="http://schemas.openxmlformats.org/officeDocument/2006/relationships/image" Target="../media/image24.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hyperlink" Target="https://gtssug.pass.org/en-us/sessionsubmission.aspx"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33.jpg"/><Relationship Id="rId4" Type="http://schemas.openxmlformats.org/officeDocument/2006/relationships/hyperlink" Target="mailto:gtssug@pass.org"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GTSSUG/Sessions" TargetMode="External"/><Relationship Id="rId3" Type="http://schemas.openxmlformats.org/officeDocument/2006/relationships/image" Target="../media/image34.png"/><Relationship Id="rId7" Type="http://schemas.openxmlformats.org/officeDocument/2006/relationships/image" Target="../media/image35.png"/><Relationship Id="rId2" Type="http://schemas.openxmlformats.org/officeDocument/2006/relationships/hyperlink" Target="https://www.facebook.com/groups/gtssug/" TargetMode="External"/><Relationship Id="rId1" Type="http://schemas.openxmlformats.org/officeDocument/2006/relationships/slideLayout" Target="../slideLayouts/slideLayout3.xml"/><Relationship Id="rId6" Type="http://schemas.openxmlformats.org/officeDocument/2006/relationships/hyperlink" Target="https://bit.ly/2zvB8Zu" TargetMode="External"/><Relationship Id="rId5" Type="http://schemas.openxmlformats.org/officeDocument/2006/relationships/image" Target="../media/image17.png"/><Relationship Id="rId4" Type="http://schemas.openxmlformats.org/officeDocument/2006/relationships/hyperlink" Target="https://twitter.com/gtssug" TargetMode="External"/><Relationship Id="rId9"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gtssug.pass.org/" TargetMode="Externa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s://www.sqlsaturday.com/828/registernow.aspx"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www.pass.org/"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github.com/join?source=header-home" TargetMode="External"/><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docs.microsoft.com/en-us/sql/azure-data-studio/what-is?view=sql-server-2017" TargetMode="External"/><Relationship Id="rId5" Type="http://schemas.openxmlformats.org/officeDocument/2006/relationships/hyperlink" Target="https://docs.microsoft.com/en-us/sql/azure-data-studio/download?view=sql-server-2017" TargetMode="External"/><Relationship Id="rId4" Type="http://schemas.openxmlformats.org/officeDocument/2006/relationships/hyperlink" Target="https://github.blog/2019-01-07-new-year-new-github/?fbclid=IwAR3xmPNiJr9M3QXZpw-hNKOKb1GU4VGgFFOvKuyNB2FewKWilMOOSGX4gS8"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ocs.microsoft.com/en-us/sql/ssms/sql-server-management-studio-ssms?view=sql-server-2017" TargetMode="External"/><Relationship Id="rId2" Type="http://schemas.openxmlformats.org/officeDocument/2006/relationships/hyperlink" Target="https://go.microsoft.com/fwlink/?linkid=2043154" TargetMode="Externa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s://twitter.com/omegagt" TargetMode="External"/><Relationship Id="rId7" Type="http://schemas.openxmlformats.org/officeDocument/2006/relationships/hyperlink" Target="https://www.linkedin.com/in/fong/" TargetMode="External"/><Relationship Id="rId2" Type="http://schemas.openxmlformats.org/officeDocument/2006/relationships/image" Target="../media/image16.jp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twitter.com/gtssu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5521" y="2050991"/>
            <a:ext cx="3557383" cy="1324598"/>
          </a:xfrm>
          <a:prstGeom prst="rect">
            <a:avLst/>
          </a:prstGeom>
        </p:spPr>
      </p:pic>
      <p:sp>
        <p:nvSpPr>
          <p:cNvPr id="4" name="Title 1"/>
          <p:cNvSpPr txBox="1">
            <a:spLocks/>
          </p:cNvSpPr>
          <p:nvPr/>
        </p:nvSpPr>
        <p:spPr>
          <a:xfrm>
            <a:off x="2294545" y="2386014"/>
            <a:ext cx="8535380" cy="2428698"/>
          </a:xfrm>
          <a:prstGeom prst="rect">
            <a:avLst/>
          </a:prstGeom>
        </p:spPr>
        <p:txBody>
          <a:bodyPr vert="horz" wrap="square" lIns="91440" tIns="45720" rIns="91440" bIns="45720" rtlCol="0" anchor="b" anchorCtr="0">
            <a:noAutofit/>
          </a:bodyPr>
          <a:lstStyle>
            <a:lvl1pPr marL="0" algn="l" defTabSz="457200" rtl="0" eaLnBrk="1" latinLnBrk="0" hangingPunct="1">
              <a:lnSpc>
                <a:spcPct val="100000"/>
              </a:lnSpc>
              <a:spcBef>
                <a:spcPct val="0"/>
              </a:spcBef>
              <a:buNone/>
              <a:defRPr kumimoji="0" lang="en-US" sz="5400" b="0" i="0" u="none" strike="noStrike" kern="1200" cap="none" spc="0" normalizeH="0" baseline="0" dirty="0">
                <a:ln>
                  <a:noFill/>
                </a:ln>
                <a:solidFill>
                  <a:schemeClr val="bg1"/>
                </a:solidFill>
                <a:effectLst/>
                <a:uLnTx/>
                <a:uFillTx/>
                <a:latin typeface="Gotham Light" charset="0"/>
                <a:ea typeface="Gotham Light" charset="0"/>
                <a:cs typeface="Gotham Light" charset="0"/>
              </a:defRPr>
            </a:lvl1pPr>
          </a:lstStyle>
          <a:p>
            <a:r>
              <a:rPr lang="en-US" sz="5000" dirty="0">
                <a:latin typeface="+mn-lt"/>
              </a:rPr>
              <a:t>Guatemala SQL Server group </a:t>
            </a:r>
          </a:p>
          <a:p>
            <a:r>
              <a:rPr lang="en-US" sz="5000" dirty="0">
                <a:latin typeface="+mn-lt"/>
              </a:rPr>
              <a:t>January 2019</a:t>
            </a:r>
            <a:endParaRPr lang="en-US" sz="5000" dirty="0"/>
          </a:p>
        </p:txBody>
      </p:sp>
      <p:pic>
        <p:nvPicPr>
          <p:cNvPr id="3" name="Picture 2">
            <a:extLst>
              <a:ext uri="{FF2B5EF4-FFF2-40B4-BE49-F238E27FC236}">
                <a16:creationId xmlns:a16="http://schemas.microsoft.com/office/drawing/2014/main" id="{99BAC1ED-E979-4674-81BB-60E605229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9626" y="4814712"/>
            <a:ext cx="3695658" cy="1708265"/>
          </a:xfrm>
          <a:prstGeom prst="rect">
            <a:avLst/>
          </a:prstGeom>
        </p:spPr>
      </p:pic>
    </p:spTree>
    <p:extLst>
      <p:ext uri="{BB962C8B-B14F-4D97-AF65-F5344CB8AC3E}">
        <p14:creationId xmlns:p14="http://schemas.microsoft.com/office/powerpoint/2010/main" val="388940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74EBC-1C2E-4CCB-B113-3CDDC62ED62B}"/>
              </a:ext>
            </a:extLst>
          </p:cNvPr>
          <p:cNvSpPr>
            <a:spLocks noGrp="1"/>
          </p:cNvSpPr>
          <p:nvPr>
            <p:ph idx="1"/>
          </p:nvPr>
        </p:nvSpPr>
        <p:spPr>
          <a:xfrm>
            <a:off x="1557182" y="1433430"/>
            <a:ext cx="9640469" cy="778828"/>
          </a:xfrm>
        </p:spPr>
        <p:txBody>
          <a:bodyPr>
            <a:normAutofit fontScale="85000" lnSpcReduction="10000"/>
          </a:bodyPr>
          <a:lstStyle/>
          <a:p>
            <a:pPr algn="ctr"/>
            <a:r>
              <a:rPr lang="en-US" sz="3200" b="1" dirty="0"/>
              <a:t>Congratulations to Christian Araujo for his new job!!!</a:t>
            </a:r>
          </a:p>
        </p:txBody>
      </p:sp>
      <p:pic>
        <p:nvPicPr>
          <p:cNvPr id="4" name="Picture 3">
            <a:extLst>
              <a:ext uri="{FF2B5EF4-FFF2-40B4-BE49-F238E27FC236}">
                <a16:creationId xmlns:a16="http://schemas.microsoft.com/office/drawing/2014/main" id="{09F5CAE7-0708-4B8E-AC66-DD286AED74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2411" y="2387657"/>
            <a:ext cx="2381250" cy="31718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a:extLst>
              <a:ext uri="{FF2B5EF4-FFF2-40B4-BE49-F238E27FC236}">
                <a16:creationId xmlns:a16="http://schemas.microsoft.com/office/drawing/2014/main" id="{23D78277-1692-462E-B7F1-9AE0E3381DCE}"/>
              </a:ext>
            </a:extLst>
          </p:cNvPr>
          <p:cNvSpPr/>
          <p:nvPr/>
        </p:nvSpPr>
        <p:spPr>
          <a:xfrm>
            <a:off x="5956435" y="3228945"/>
            <a:ext cx="1881525" cy="400110"/>
          </a:xfrm>
          <a:prstGeom prst="rect">
            <a:avLst/>
          </a:prstGeom>
        </p:spPr>
        <p:txBody>
          <a:bodyPr wrap="square">
            <a:spAutoFit/>
          </a:bodyPr>
          <a:lstStyle/>
          <a:p>
            <a:r>
              <a:rPr lang="en-US" sz="2000" b="1" dirty="0">
                <a:hlinkClick r:id="rId3"/>
              </a:rPr>
              <a:t>@</a:t>
            </a:r>
            <a:r>
              <a:rPr lang="en-US" sz="2000" b="1" dirty="0" err="1">
                <a:hlinkClick r:id="rId3"/>
              </a:rPr>
              <a:t>charaujo</a:t>
            </a:r>
            <a:endParaRPr lang="en-US" sz="2000" b="1" dirty="0"/>
          </a:p>
        </p:txBody>
      </p:sp>
      <p:pic>
        <p:nvPicPr>
          <p:cNvPr id="6" name="Picture 8" descr="Image result for twitter logo">
            <a:hlinkClick r:id="rId4"/>
            <a:extLst>
              <a:ext uri="{FF2B5EF4-FFF2-40B4-BE49-F238E27FC236}">
                <a16:creationId xmlns:a16="http://schemas.microsoft.com/office/drawing/2014/main" id="{4B2CB26B-CED3-40FD-9FFE-1303739770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1403" y="2995608"/>
            <a:ext cx="1033065" cy="8402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43ADAE2-182F-48A9-A96F-C331B072931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71403" y="4093407"/>
            <a:ext cx="840239" cy="840239"/>
          </a:xfrm>
          <a:prstGeom prst="rect">
            <a:avLst/>
          </a:prstGeom>
        </p:spPr>
      </p:pic>
      <p:sp>
        <p:nvSpPr>
          <p:cNvPr id="8" name="Rectangle 7">
            <a:extLst>
              <a:ext uri="{FF2B5EF4-FFF2-40B4-BE49-F238E27FC236}">
                <a16:creationId xmlns:a16="http://schemas.microsoft.com/office/drawing/2014/main" id="{AB55825A-35A2-4373-96CF-8E4D92E43AD9}"/>
              </a:ext>
            </a:extLst>
          </p:cNvPr>
          <p:cNvSpPr/>
          <p:nvPr/>
        </p:nvSpPr>
        <p:spPr>
          <a:xfrm>
            <a:off x="5956434" y="4310608"/>
            <a:ext cx="1881525" cy="400110"/>
          </a:xfrm>
          <a:prstGeom prst="rect">
            <a:avLst/>
          </a:prstGeom>
        </p:spPr>
        <p:txBody>
          <a:bodyPr wrap="square">
            <a:spAutoFit/>
          </a:bodyPr>
          <a:lstStyle/>
          <a:p>
            <a:r>
              <a:rPr lang="en-US" sz="2000" b="1" dirty="0">
                <a:hlinkClick r:id="rId7"/>
              </a:rPr>
              <a:t>in/</a:t>
            </a:r>
            <a:r>
              <a:rPr lang="en-US" sz="2000" b="1" dirty="0" err="1">
                <a:hlinkClick r:id="rId7"/>
              </a:rPr>
              <a:t>charaujo</a:t>
            </a:r>
            <a:endParaRPr lang="en-US" sz="2000" b="1" dirty="0"/>
          </a:p>
        </p:txBody>
      </p:sp>
    </p:spTree>
    <p:extLst>
      <p:ext uri="{BB962C8B-B14F-4D97-AF65-F5344CB8AC3E}">
        <p14:creationId xmlns:p14="http://schemas.microsoft.com/office/powerpoint/2010/main" val="41466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E27B-AD4C-42A0-B8D0-3A79B3CDF3D3}"/>
              </a:ext>
            </a:extLst>
          </p:cNvPr>
          <p:cNvSpPr>
            <a:spLocks noGrp="1"/>
          </p:cNvSpPr>
          <p:nvPr>
            <p:ph type="title"/>
          </p:nvPr>
        </p:nvSpPr>
        <p:spPr>
          <a:xfrm>
            <a:off x="609600" y="528596"/>
            <a:ext cx="10972800" cy="685800"/>
          </a:xfrm>
        </p:spPr>
        <p:txBody>
          <a:bodyPr/>
          <a:lstStyle/>
          <a:p>
            <a:r>
              <a:rPr lang="en-US" b="1" dirty="0"/>
              <a:t>Community news</a:t>
            </a:r>
          </a:p>
        </p:txBody>
      </p:sp>
      <p:pic>
        <p:nvPicPr>
          <p:cNvPr id="4" name="Picture 3">
            <a:extLst>
              <a:ext uri="{FF2B5EF4-FFF2-40B4-BE49-F238E27FC236}">
                <a16:creationId xmlns:a16="http://schemas.microsoft.com/office/drawing/2014/main" id="{1C8530C9-41BF-44AA-B4BE-EC89842E5B84}"/>
              </a:ext>
            </a:extLst>
          </p:cNvPr>
          <p:cNvPicPr>
            <a:picLocks noChangeAspect="1"/>
          </p:cNvPicPr>
          <p:nvPr/>
        </p:nvPicPr>
        <p:blipFill>
          <a:blip r:embed="rId2"/>
          <a:stretch>
            <a:fillRect/>
          </a:stretch>
        </p:blipFill>
        <p:spPr>
          <a:xfrm>
            <a:off x="2233212" y="1342118"/>
            <a:ext cx="1194016" cy="1189143"/>
          </a:xfrm>
          <a:prstGeom prst="rect">
            <a:avLst/>
          </a:prstGeom>
        </p:spPr>
      </p:pic>
      <p:sp>
        <p:nvSpPr>
          <p:cNvPr id="5" name="TextBox 4">
            <a:extLst>
              <a:ext uri="{FF2B5EF4-FFF2-40B4-BE49-F238E27FC236}">
                <a16:creationId xmlns:a16="http://schemas.microsoft.com/office/drawing/2014/main" id="{46FC18B7-EBDD-44EB-BDF5-2F518A295E30}"/>
              </a:ext>
            </a:extLst>
          </p:cNvPr>
          <p:cNvSpPr txBox="1"/>
          <p:nvPr/>
        </p:nvSpPr>
        <p:spPr>
          <a:xfrm>
            <a:off x="3697281" y="1475025"/>
            <a:ext cx="5664499" cy="923330"/>
          </a:xfrm>
          <a:prstGeom prst="rect">
            <a:avLst/>
          </a:prstGeom>
          <a:noFill/>
        </p:spPr>
        <p:txBody>
          <a:bodyPr wrap="none" rtlCol="0">
            <a:spAutoFit/>
          </a:bodyPr>
          <a:lstStyle/>
          <a:p>
            <a:r>
              <a:rPr lang="en-US" b="1" dirty="0"/>
              <a:t>Pablo Echeverria </a:t>
            </a:r>
          </a:p>
          <a:p>
            <a:r>
              <a:rPr lang="en-US" dirty="0"/>
              <a:t>Passed Exam 773: </a:t>
            </a:r>
            <a:r>
              <a:rPr lang="en-US" dirty="0">
                <a:hlinkClick r:id="rId3"/>
              </a:rPr>
              <a:t>Analyzing Big Data with Microsoft R</a:t>
            </a:r>
            <a:endParaRPr lang="en-US" dirty="0"/>
          </a:p>
          <a:p>
            <a:endParaRPr lang="en-US" dirty="0"/>
          </a:p>
        </p:txBody>
      </p:sp>
      <p:sp>
        <p:nvSpPr>
          <p:cNvPr id="7" name="TextBox 6">
            <a:extLst>
              <a:ext uri="{FF2B5EF4-FFF2-40B4-BE49-F238E27FC236}">
                <a16:creationId xmlns:a16="http://schemas.microsoft.com/office/drawing/2014/main" id="{A79A1760-5D20-4186-8B2C-0BF6D5CA62CF}"/>
              </a:ext>
            </a:extLst>
          </p:cNvPr>
          <p:cNvSpPr txBox="1"/>
          <p:nvPr/>
        </p:nvSpPr>
        <p:spPr>
          <a:xfrm>
            <a:off x="3697281" y="2921167"/>
            <a:ext cx="4517329" cy="1477328"/>
          </a:xfrm>
          <a:prstGeom prst="rect">
            <a:avLst/>
          </a:prstGeom>
          <a:noFill/>
        </p:spPr>
        <p:txBody>
          <a:bodyPr wrap="square" rtlCol="0">
            <a:spAutoFit/>
          </a:bodyPr>
          <a:lstStyle/>
          <a:p>
            <a:r>
              <a:rPr lang="en-US" b="1" dirty="0">
                <a:hlinkClick r:id="rId4"/>
              </a:rPr>
              <a:t>Eduardo Pivaral</a:t>
            </a:r>
            <a:endParaRPr lang="en-US" b="1" dirty="0"/>
          </a:p>
          <a:p>
            <a:r>
              <a:rPr lang="en-US" b="1" dirty="0" err="1"/>
              <a:t>MSSQLTips</a:t>
            </a:r>
            <a:r>
              <a:rPr lang="en-US" b="1" dirty="0"/>
              <a:t> - </a:t>
            </a:r>
            <a:r>
              <a:rPr lang="en-US" b="1" dirty="0">
                <a:hlinkClick r:id="rId5"/>
              </a:rPr>
              <a:t>Rookie of the year </a:t>
            </a:r>
            <a:r>
              <a:rPr lang="en-US" b="1" dirty="0"/>
              <a:t>:</a:t>
            </a:r>
          </a:p>
          <a:p>
            <a:endParaRPr lang="en-US" b="1" dirty="0"/>
          </a:p>
          <a:p>
            <a:r>
              <a:rPr lang="en-US" dirty="0"/>
              <a:t>Author of the year runners-up:</a:t>
            </a:r>
          </a:p>
          <a:p>
            <a:r>
              <a:rPr lang="en-US" dirty="0">
                <a:hlinkClick r:id="rId6"/>
              </a:rPr>
              <a:t>Alejandro Cobar</a:t>
            </a:r>
            <a:r>
              <a:rPr lang="en-US" dirty="0"/>
              <a:t>, </a:t>
            </a:r>
            <a:r>
              <a:rPr lang="en-US" dirty="0">
                <a:hlinkClick r:id="rId7"/>
              </a:rPr>
              <a:t>Pablo Echeverria</a:t>
            </a:r>
            <a:endParaRPr lang="en-US" dirty="0"/>
          </a:p>
        </p:txBody>
      </p:sp>
      <p:sp>
        <p:nvSpPr>
          <p:cNvPr id="9" name="TextBox 8">
            <a:extLst>
              <a:ext uri="{FF2B5EF4-FFF2-40B4-BE49-F238E27FC236}">
                <a16:creationId xmlns:a16="http://schemas.microsoft.com/office/drawing/2014/main" id="{47643D83-9C91-47A9-BEDD-36957D7819FE}"/>
              </a:ext>
            </a:extLst>
          </p:cNvPr>
          <p:cNvSpPr txBox="1"/>
          <p:nvPr/>
        </p:nvSpPr>
        <p:spPr>
          <a:xfrm>
            <a:off x="3697281" y="5133802"/>
            <a:ext cx="6982099" cy="1200329"/>
          </a:xfrm>
          <a:prstGeom prst="rect">
            <a:avLst/>
          </a:prstGeom>
          <a:noFill/>
        </p:spPr>
        <p:txBody>
          <a:bodyPr wrap="square" rtlCol="0">
            <a:spAutoFit/>
          </a:bodyPr>
          <a:lstStyle/>
          <a:p>
            <a:r>
              <a:rPr lang="en-US" b="1" dirty="0"/>
              <a:t>Carlos Robles</a:t>
            </a:r>
          </a:p>
          <a:p>
            <a:r>
              <a:rPr lang="en-US" dirty="0">
                <a:hlinkClick r:id="rId8"/>
              </a:rPr>
              <a:t>Microsoft Most Valuable Professional (MVP) 2018</a:t>
            </a:r>
            <a:endParaRPr lang="en-US" dirty="0"/>
          </a:p>
          <a:p>
            <a:r>
              <a:rPr lang="en-US" dirty="0"/>
              <a:t>Category: Data Platform</a:t>
            </a:r>
          </a:p>
          <a:p>
            <a:r>
              <a:rPr lang="en-US" dirty="0"/>
              <a:t>Country or region: United States</a:t>
            </a:r>
          </a:p>
        </p:txBody>
      </p:sp>
      <p:pic>
        <p:nvPicPr>
          <p:cNvPr id="10" name="Picture 9">
            <a:extLst>
              <a:ext uri="{FF2B5EF4-FFF2-40B4-BE49-F238E27FC236}">
                <a16:creationId xmlns:a16="http://schemas.microsoft.com/office/drawing/2014/main" id="{9E5921F2-D04E-4118-882A-8A9F41F6EDB6}"/>
              </a:ext>
            </a:extLst>
          </p:cNvPr>
          <p:cNvPicPr>
            <a:picLocks noChangeAspect="1"/>
          </p:cNvPicPr>
          <p:nvPr/>
        </p:nvPicPr>
        <p:blipFill>
          <a:blip r:embed="rId9"/>
          <a:stretch>
            <a:fillRect/>
          </a:stretch>
        </p:blipFill>
        <p:spPr>
          <a:xfrm>
            <a:off x="2083171" y="4510123"/>
            <a:ext cx="1494097" cy="2087906"/>
          </a:xfrm>
          <a:prstGeom prst="rect">
            <a:avLst/>
          </a:prstGeom>
        </p:spPr>
      </p:pic>
      <p:pic>
        <p:nvPicPr>
          <p:cNvPr id="11" name="Picture 10">
            <a:extLst>
              <a:ext uri="{FF2B5EF4-FFF2-40B4-BE49-F238E27FC236}">
                <a16:creationId xmlns:a16="http://schemas.microsoft.com/office/drawing/2014/main" id="{9B499139-8D7C-46B2-9A69-9C09B3D703A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63058" y="2921167"/>
            <a:ext cx="1744227" cy="926138"/>
          </a:xfrm>
          <a:prstGeom prst="rect">
            <a:avLst/>
          </a:prstGeom>
        </p:spPr>
      </p:pic>
      <p:pic>
        <p:nvPicPr>
          <p:cNvPr id="13" name="Picture 12">
            <a:extLst>
              <a:ext uri="{FF2B5EF4-FFF2-40B4-BE49-F238E27FC236}">
                <a16:creationId xmlns:a16="http://schemas.microsoft.com/office/drawing/2014/main" id="{F1FA8730-3BBE-4A5C-B7FD-15B7F20B783B}"/>
              </a:ext>
            </a:extLst>
          </p:cNvPr>
          <p:cNvPicPr>
            <a:picLocks noChangeAspect="1"/>
          </p:cNvPicPr>
          <p:nvPr/>
        </p:nvPicPr>
        <p:blipFill>
          <a:blip r:embed="rId11"/>
          <a:stretch>
            <a:fillRect/>
          </a:stretch>
        </p:blipFill>
        <p:spPr>
          <a:xfrm>
            <a:off x="7964178" y="2531261"/>
            <a:ext cx="2264764" cy="2253662"/>
          </a:xfrm>
          <a:prstGeom prst="rect">
            <a:avLst/>
          </a:prstGeom>
        </p:spPr>
      </p:pic>
    </p:spTree>
    <p:extLst>
      <p:ext uri="{BB962C8B-B14F-4D97-AF65-F5344CB8AC3E}">
        <p14:creationId xmlns:p14="http://schemas.microsoft.com/office/powerpoint/2010/main" val="817072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2853A60-68F9-4D1C-8462-F555198A91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9729" y="537452"/>
            <a:ext cx="3654568" cy="571898"/>
          </a:xfrm>
        </p:spPr>
      </p:pic>
      <p:pic>
        <p:nvPicPr>
          <p:cNvPr id="14" name="Picture 13">
            <a:extLst>
              <a:ext uri="{FF2B5EF4-FFF2-40B4-BE49-F238E27FC236}">
                <a16:creationId xmlns:a16="http://schemas.microsoft.com/office/drawing/2014/main" id="{B189AA13-8292-4FDD-9D22-663DB5119562}"/>
              </a:ext>
            </a:extLst>
          </p:cNvPr>
          <p:cNvPicPr>
            <a:picLocks noChangeAspect="1"/>
          </p:cNvPicPr>
          <p:nvPr/>
        </p:nvPicPr>
        <p:blipFill>
          <a:blip r:embed="rId3"/>
          <a:stretch>
            <a:fillRect/>
          </a:stretch>
        </p:blipFill>
        <p:spPr>
          <a:xfrm>
            <a:off x="1737504" y="2187898"/>
            <a:ext cx="8677275" cy="838200"/>
          </a:xfrm>
          <a:prstGeom prst="rect">
            <a:avLst/>
          </a:prstGeom>
        </p:spPr>
      </p:pic>
      <p:pic>
        <p:nvPicPr>
          <p:cNvPr id="15" name="Picture 14">
            <a:extLst>
              <a:ext uri="{FF2B5EF4-FFF2-40B4-BE49-F238E27FC236}">
                <a16:creationId xmlns:a16="http://schemas.microsoft.com/office/drawing/2014/main" id="{0289E300-4A80-47AF-BE8B-2C8CEF7814AE}"/>
              </a:ext>
            </a:extLst>
          </p:cNvPr>
          <p:cNvPicPr>
            <a:picLocks noChangeAspect="1"/>
          </p:cNvPicPr>
          <p:nvPr/>
        </p:nvPicPr>
        <p:blipFill>
          <a:blip r:embed="rId4"/>
          <a:stretch>
            <a:fillRect/>
          </a:stretch>
        </p:blipFill>
        <p:spPr>
          <a:xfrm>
            <a:off x="1737504" y="1906988"/>
            <a:ext cx="7296150" cy="276225"/>
          </a:xfrm>
          <a:prstGeom prst="rect">
            <a:avLst/>
          </a:prstGeom>
        </p:spPr>
      </p:pic>
      <p:sp>
        <p:nvSpPr>
          <p:cNvPr id="16" name="TextBox 15">
            <a:extLst>
              <a:ext uri="{FF2B5EF4-FFF2-40B4-BE49-F238E27FC236}">
                <a16:creationId xmlns:a16="http://schemas.microsoft.com/office/drawing/2014/main" id="{CD51475E-D8A8-4AD4-9719-0E47C9BF764C}"/>
              </a:ext>
            </a:extLst>
          </p:cNvPr>
          <p:cNvSpPr txBox="1"/>
          <p:nvPr/>
        </p:nvSpPr>
        <p:spPr>
          <a:xfrm>
            <a:off x="1531027" y="1422207"/>
            <a:ext cx="1802096" cy="369332"/>
          </a:xfrm>
          <a:prstGeom prst="rect">
            <a:avLst/>
          </a:prstGeom>
          <a:noFill/>
        </p:spPr>
        <p:txBody>
          <a:bodyPr wrap="none" rtlCol="0">
            <a:spAutoFit/>
          </a:bodyPr>
          <a:lstStyle/>
          <a:p>
            <a:r>
              <a:rPr lang="en-US" dirty="0"/>
              <a:t>Christian Araujo</a:t>
            </a:r>
          </a:p>
        </p:txBody>
      </p:sp>
      <p:pic>
        <p:nvPicPr>
          <p:cNvPr id="17" name="Picture 16">
            <a:extLst>
              <a:ext uri="{FF2B5EF4-FFF2-40B4-BE49-F238E27FC236}">
                <a16:creationId xmlns:a16="http://schemas.microsoft.com/office/drawing/2014/main" id="{05D18008-5CAA-4687-8A8B-7114C685C258}"/>
              </a:ext>
            </a:extLst>
          </p:cNvPr>
          <p:cNvPicPr>
            <a:picLocks noChangeAspect="1"/>
          </p:cNvPicPr>
          <p:nvPr/>
        </p:nvPicPr>
        <p:blipFill>
          <a:blip r:embed="rId5"/>
          <a:stretch>
            <a:fillRect/>
          </a:stretch>
        </p:blipFill>
        <p:spPr>
          <a:xfrm>
            <a:off x="1737504" y="3801820"/>
            <a:ext cx="9496425" cy="590550"/>
          </a:xfrm>
          <a:prstGeom prst="rect">
            <a:avLst/>
          </a:prstGeom>
        </p:spPr>
      </p:pic>
      <p:sp>
        <p:nvSpPr>
          <p:cNvPr id="18" name="TextBox 17">
            <a:extLst>
              <a:ext uri="{FF2B5EF4-FFF2-40B4-BE49-F238E27FC236}">
                <a16:creationId xmlns:a16="http://schemas.microsoft.com/office/drawing/2014/main" id="{18D202CD-D05C-47EA-971D-DF1C568E8FA8}"/>
              </a:ext>
            </a:extLst>
          </p:cNvPr>
          <p:cNvSpPr txBox="1"/>
          <p:nvPr/>
        </p:nvSpPr>
        <p:spPr>
          <a:xfrm>
            <a:off x="1513473" y="3374568"/>
            <a:ext cx="1713931" cy="369332"/>
          </a:xfrm>
          <a:prstGeom prst="rect">
            <a:avLst/>
          </a:prstGeom>
          <a:noFill/>
        </p:spPr>
        <p:txBody>
          <a:bodyPr wrap="none" rtlCol="0">
            <a:spAutoFit/>
          </a:bodyPr>
          <a:lstStyle/>
          <a:p>
            <a:r>
              <a:rPr lang="en-US" dirty="0"/>
              <a:t>Mynor Bolaños</a:t>
            </a:r>
          </a:p>
        </p:txBody>
      </p:sp>
      <p:pic>
        <p:nvPicPr>
          <p:cNvPr id="19" name="Picture 18">
            <a:extLst>
              <a:ext uri="{FF2B5EF4-FFF2-40B4-BE49-F238E27FC236}">
                <a16:creationId xmlns:a16="http://schemas.microsoft.com/office/drawing/2014/main" id="{033E9E0B-64C3-459A-9843-626091A93612}"/>
              </a:ext>
            </a:extLst>
          </p:cNvPr>
          <p:cNvPicPr>
            <a:picLocks noChangeAspect="1"/>
          </p:cNvPicPr>
          <p:nvPr/>
        </p:nvPicPr>
        <p:blipFill>
          <a:blip r:embed="rId6"/>
          <a:stretch>
            <a:fillRect/>
          </a:stretch>
        </p:blipFill>
        <p:spPr>
          <a:xfrm>
            <a:off x="1719950" y="5393992"/>
            <a:ext cx="7981950" cy="561975"/>
          </a:xfrm>
          <a:prstGeom prst="rect">
            <a:avLst/>
          </a:prstGeom>
        </p:spPr>
      </p:pic>
      <p:sp>
        <p:nvSpPr>
          <p:cNvPr id="20" name="TextBox 19">
            <a:extLst>
              <a:ext uri="{FF2B5EF4-FFF2-40B4-BE49-F238E27FC236}">
                <a16:creationId xmlns:a16="http://schemas.microsoft.com/office/drawing/2014/main" id="{FE9586D7-E711-46F5-B760-E0C83BC0A4ED}"/>
              </a:ext>
            </a:extLst>
          </p:cNvPr>
          <p:cNvSpPr txBox="1"/>
          <p:nvPr/>
        </p:nvSpPr>
        <p:spPr>
          <a:xfrm>
            <a:off x="1513473" y="4927881"/>
            <a:ext cx="1479892" cy="369332"/>
          </a:xfrm>
          <a:prstGeom prst="rect">
            <a:avLst/>
          </a:prstGeom>
          <a:noFill/>
        </p:spPr>
        <p:txBody>
          <a:bodyPr wrap="none" rtlCol="0">
            <a:spAutoFit/>
          </a:bodyPr>
          <a:lstStyle/>
          <a:p>
            <a:r>
              <a:rPr lang="en-US" dirty="0"/>
              <a:t>Carlos Lopez</a:t>
            </a:r>
          </a:p>
        </p:txBody>
      </p:sp>
    </p:spTree>
    <p:extLst>
      <p:ext uri="{BB962C8B-B14F-4D97-AF65-F5344CB8AC3E}">
        <p14:creationId xmlns:p14="http://schemas.microsoft.com/office/powerpoint/2010/main" val="1364703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F119E8-88A1-4EC9-BADB-9105336E6238}"/>
              </a:ext>
            </a:extLst>
          </p:cNvPr>
          <p:cNvPicPr>
            <a:picLocks noChangeAspect="1"/>
          </p:cNvPicPr>
          <p:nvPr/>
        </p:nvPicPr>
        <p:blipFill>
          <a:blip r:embed="rId2"/>
          <a:stretch>
            <a:fillRect/>
          </a:stretch>
        </p:blipFill>
        <p:spPr>
          <a:xfrm>
            <a:off x="1846580" y="3578184"/>
            <a:ext cx="9296400" cy="581025"/>
          </a:xfrm>
          <a:prstGeom prst="rect">
            <a:avLst/>
          </a:prstGeom>
        </p:spPr>
      </p:pic>
      <p:sp>
        <p:nvSpPr>
          <p:cNvPr id="11" name="TextBox 10">
            <a:extLst>
              <a:ext uri="{FF2B5EF4-FFF2-40B4-BE49-F238E27FC236}">
                <a16:creationId xmlns:a16="http://schemas.microsoft.com/office/drawing/2014/main" id="{3FA8DC91-6C29-4C5E-BABD-F4DF1AD6BFE4}"/>
              </a:ext>
            </a:extLst>
          </p:cNvPr>
          <p:cNvSpPr txBox="1"/>
          <p:nvPr/>
        </p:nvSpPr>
        <p:spPr>
          <a:xfrm>
            <a:off x="1640103" y="3208852"/>
            <a:ext cx="1551771" cy="369332"/>
          </a:xfrm>
          <a:prstGeom prst="rect">
            <a:avLst/>
          </a:prstGeom>
          <a:noFill/>
        </p:spPr>
        <p:txBody>
          <a:bodyPr wrap="none" rtlCol="0">
            <a:spAutoFit/>
          </a:bodyPr>
          <a:lstStyle/>
          <a:p>
            <a:r>
              <a:rPr lang="en-US" dirty="0"/>
              <a:t>Carlos Robles</a:t>
            </a:r>
          </a:p>
        </p:txBody>
      </p:sp>
      <p:pic>
        <p:nvPicPr>
          <p:cNvPr id="2" name="Picture 1">
            <a:extLst>
              <a:ext uri="{FF2B5EF4-FFF2-40B4-BE49-F238E27FC236}">
                <a16:creationId xmlns:a16="http://schemas.microsoft.com/office/drawing/2014/main" id="{EEA8B04E-338B-4EAC-831A-FF7F88C301EC}"/>
              </a:ext>
            </a:extLst>
          </p:cNvPr>
          <p:cNvPicPr>
            <a:picLocks noChangeAspect="1"/>
          </p:cNvPicPr>
          <p:nvPr/>
        </p:nvPicPr>
        <p:blipFill>
          <a:blip r:embed="rId3"/>
          <a:stretch>
            <a:fillRect/>
          </a:stretch>
        </p:blipFill>
        <p:spPr>
          <a:xfrm>
            <a:off x="1846581" y="2187130"/>
            <a:ext cx="6734175" cy="247650"/>
          </a:xfrm>
          <a:prstGeom prst="rect">
            <a:avLst/>
          </a:prstGeom>
        </p:spPr>
      </p:pic>
      <p:sp>
        <p:nvSpPr>
          <p:cNvPr id="17" name="TextBox 16">
            <a:extLst>
              <a:ext uri="{FF2B5EF4-FFF2-40B4-BE49-F238E27FC236}">
                <a16:creationId xmlns:a16="http://schemas.microsoft.com/office/drawing/2014/main" id="{9F1BDD5A-52BA-45F5-B572-EEB4CD6FAB66}"/>
              </a:ext>
            </a:extLst>
          </p:cNvPr>
          <p:cNvSpPr txBox="1"/>
          <p:nvPr/>
        </p:nvSpPr>
        <p:spPr>
          <a:xfrm>
            <a:off x="1640103" y="1717254"/>
            <a:ext cx="1758045" cy="369332"/>
          </a:xfrm>
          <a:prstGeom prst="rect">
            <a:avLst/>
          </a:prstGeom>
          <a:noFill/>
        </p:spPr>
        <p:txBody>
          <a:bodyPr wrap="none" rtlCol="0">
            <a:spAutoFit/>
          </a:bodyPr>
          <a:lstStyle/>
          <a:p>
            <a:r>
              <a:rPr lang="en-US" dirty="0"/>
              <a:t>Eduardo Pivaral</a:t>
            </a:r>
          </a:p>
        </p:txBody>
      </p:sp>
      <p:pic>
        <p:nvPicPr>
          <p:cNvPr id="3" name="Picture 2">
            <a:extLst>
              <a:ext uri="{FF2B5EF4-FFF2-40B4-BE49-F238E27FC236}">
                <a16:creationId xmlns:a16="http://schemas.microsoft.com/office/drawing/2014/main" id="{72408177-5EEF-455F-BC56-6FB9CF34EF25}"/>
              </a:ext>
            </a:extLst>
          </p:cNvPr>
          <p:cNvPicPr>
            <a:picLocks noChangeAspect="1"/>
          </p:cNvPicPr>
          <p:nvPr/>
        </p:nvPicPr>
        <p:blipFill>
          <a:blip r:embed="rId4"/>
          <a:stretch>
            <a:fillRect/>
          </a:stretch>
        </p:blipFill>
        <p:spPr>
          <a:xfrm>
            <a:off x="1846580" y="5295238"/>
            <a:ext cx="6905625" cy="276225"/>
          </a:xfrm>
          <a:prstGeom prst="rect">
            <a:avLst/>
          </a:prstGeom>
        </p:spPr>
      </p:pic>
      <p:sp>
        <p:nvSpPr>
          <p:cNvPr id="18" name="TextBox 17">
            <a:extLst>
              <a:ext uri="{FF2B5EF4-FFF2-40B4-BE49-F238E27FC236}">
                <a16:creationId xmlns:a16="http://schemas.microsoft.com/office/drawing/2014/main" id="{294934C5-A133-4E8D-9906-5E6F007B9AA6}"/>
              </a:ext>
            </a:extLst>
          </p:cNvPr>
          <p:cNvSpPr txBox="1"/>
          <p:nvPr/>
        </p:nvSpPr>
        <p:spPr>
          <a:xfrm>
            <a:off x="1640102" y="4840693"/>
            <a:ext cx="3073662" cy="369332"/>
          </a:xfrm>
          <a:prstGeom prst="rect">
            <a:avLst/>
          </a:prstGeom>
          <a:noFill/>
        </p:spPr>
        <p:txBody>
          <a:bodyPr wrap="none" rtlCol="0">
            <a:spAutoFit/>
          </a:bodyPr>
          <a:lstStyle/>
          <a:p>
            <a:r>
              <a:rPr lang="en-US" dirty="0"/>
              <a:t>General (all board members)</a:t>
            </a:r>
          </a:p>
        </p:txBody>
      </p:sp>
      <p:pic>
        <p:nvPicPr>
          <p:cNvPr id="19" name="Content Placeholder 5">
            <a:extLst>
              <a:ext uri="{FF2B5EF4-FFF2-40B4-BE49-F238E27FC236}">
                <a16:creationId xmlns:a16="http://schemas.microsoft.com/office/drawing/2014/main" id="{03CAD269-8C04-4105-BAB5-04195880E3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729" y="537452"/>
            <a:ext cx="3654568" cy="571898"/>
          </a:xfrm>
          <a:prstGeom prst="rect">
            <a:avLst/>
          </a:prstGeom>
        </p:spPr>
      </p:pic>
      <p:sp>
        <p:nvSpPr>
          <p:cNvPr id="20" name="TextBox 19">
            <a:extLst>
              <a:ext uri="{FF2B5EF4-FFF2-40B4-BE49-F238E27FC236}">
                <a16:creationId xmlns:a16="http://schemas.microsoft.com/office/drawing/2014/main" id="{5E3D437F-0E6A-4CD0-8AFB-2503D7451F8B}"/>
              </a:ext>
            </a:extLst>
          </p:cNvPr>
          <p:cNvSpPr txBox="1"/>
          <p:nvPr/>
        </p:nvSpPr>
        <p:spPr>
          <a:xfrm>
            <a:off x="3563616" y="638735"/>
            <a:ext cx="3515963" cy="369332"/>
          </a:xfrm>
          <a:prstGeom prst="rect">
            <a:avLst/>
          </a:prstGeom>
          <a:noFill/>
        </p:spPr>
        <p:txBody>
          <a:bodyPr wrap="none" rtlCol="0">
            <a:spAutoFit/>
          </a:bodyPr>
          <a:lstStyle/>
          <a:p>
            <a:r>
              <a:rPr lang="en-US" b="1" dirty="0"/>
              <a:t>Speakers from our PASS group</a:t>
            </a:r>
          </a:p>
        </p:txBody>
      </p:sp>
      <p:sp>
        <p:nvSpPr>
          <p:cNvPr id="12" name="TextBox 1">
            <a:extLst>
              <a:ext uri="{FF2B5EF4-FFF2-40B4-BE49-F238E27FC236}">
                <a16:creationId xmlns:a16="http://schemas.microsoft.com/office/drawing/2014/main" id="{4E3BF673-A4F8-464A-ADC9-94D74F6F30FB}"/>
              </a:ext>
            </a:extLst>
          </p:cNvPr>
          <p:cNvSpPr txBox="1">
            <a:spLocks noChangeArrowheads="1"/>
          </p:cNvSpPr>
          <p:nvPr/>
        </p:nvSpPr>
        <p:spPr bwMode="auto">
          <a:xfrm>
            <a:off x="489729" y="5957655"/>
            <a:ext cx="757045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cs typeface="Arial" panose="020B0604020202020204" pitchFamily="34" charset="0"/>
              </a:defRPr>
            </a:lvl1pPr>
            <a:lvl2pPr marL="742950" indent="-285750">
              <a:defRPr>
                <a:solidFill>
                  <a:schemeClr val="tx1"/>
                </a:solidFill>
                <a:latin typeface="Segoe UI" panose="020B0502040204020203" pitchFamily="34" charset="0"/>
                <a:cs typeface="Arial" panose="020B0604020202020204" pitchFamily="34" charset="0"/>
              </a:defRPr>
            </a:lvl2pPr>
            <a:lvl3pPr marL="1143000" indent="-228600">
              <a:defRPr>
                <a:solidFill>
                  <a:schemeClr val="tx1"/>
                </a:solidFill>
                <a:latin typeface="Segoe UI" panose="020B0502040204020203" pitchFamily="34" charset="0"/>
                <a:cs typeface="Arial" panose="020B0604020202020204" pitchFamily="34" charset="0"/>
              </a:defRPr>
            </a:lvl3pPr>
            <a:lvl4pPr marL="1600200" indent="-228600">
              <a:defRPr>
                <a:solidFill>
                  <a:schemeClr val="tx1"/>
                </a:solidFill>
                <a:latin typeface="Segoe UI" panose="020B0502040204020203" pitchFamily="34" charset="0"/>
                <a:cs typeface="Arial" panose="020B0604020202020204" pitchFamily="34" charset="0"/>
              </a:defRPr>
            </a:lvl4pPr>
            <a:lvl5pPr marL="2057400" indent="-228600">
              <a:defRPr>
                <a:solidFill>
                  <a:schemeClr val="tx1"/>
                </a:solidFill>
                <a:latin typeface="Segoe UI" panose="020B05020402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9pPr>
          </a:lstStyle>
          <a:p>
            <a:pPr eaLnBrk="1" hangingPunct="1"/>
            <a:r>
              <a:rPr lang="en-US" sz="2800" b="1" dirty="0">
                <a:latin typeface="+mn-lt"/>
                <a:ea typeface="Segoe"/>
                <a:cs typeface="Segoe"/>
              </a:rPr>
              <a:t>Register in Guatemala’s SQL Saturday </a:t>
            </a:r>
            <a:r>
              <a:rPr lang="en-US" sz="2800" b="1" dirty="0">
                <a:latin typeface="+mn-lt"/>
                <a:ea typeface="Segoe"/>
                <a:cs typeface="Segoe"/>
                <a:hlinkClick r:id="rId6"/>
              </a:rPr>
              <a:t>HERE</a:t>
            </a:r>
            <a:endParaRPr lang="en-US" sz="2800" b="1" dirty="0">
              <a:latin typeface="+mn-lt"/>
              <a:ea typeface="Segoe"/>
              <a:cs typeface="Segoe"/>
            </a:endParaRPr>
          </a:p>
        </p:txBody>
      </p:sp>
    </p:spTree>
    <p:extLst>
      <p:ext uri="{BB962C8B-B14F-4D97-AF65-F5344CB8AC3E}">
        <p14:creationId xmlns:p14="http://schemas.microsoft.com/office/powerpoint/2010/main" val="2201160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8A63-1045-4A23-BC4C-3B756DDF405D}"/>
              </a:ext>
            </a:extLst>
          </p:cNvPr>
          <p:cNvSpPr>
            <a:spLocks noGrp="1"/>
          </p:cNvSpPr>
          <p:nvPr>
            <p:ph type="title"/>
          </p:nvPr>
        </p:nvSpPr>
        <p:spPr>
          <a:xfrm>
            <a:off x="500478" y="929872"/>
            <a:ext cx="11191043" cy="664889"/>
          </a:xfrm>
        </p:spPr>
        <p:txBody>
          <a:bodyPr/>
          <a:lstStyle/>
          <a:p>
            <a:r>
              <a:rPr lang="en-US" b="1" dirty="0"/>
              <a:t>Call for speakers</a:t>
            </a:r>
          </a:p>
        </p:txBody>
      </p:sp>
      <p:sp>
        <p:nvSpPr>
          <p:cNvPr id="7" name="Rectangle 6">
            <a:extLst>
              <a:ext uri="{FF2B5EF4-FFF2-40B4-BE49-F238E27FC236}">
                <a16:creationId xmlns:a16="http://schemas.microsoft.com/office/drawing/2014/main" id="{05DD629E-0A76-418A-8E26-E605C963A19D}"/>
              </a:ext>
            </a:extLst>
          </p:cNvPr>
          <p:cNvSpPr/>
          <p:nvPr/>
        </p:nvSpPr>
        <p:spPr>
          <a:xfrm>
            <a:off x="1718854" y="2305615"/>
            <a:ext cx="9047468" cy="2677656"/>
          </a:xfrm>
          <a:prstGeom prst="rect">
            <a:avLst/>
          </a:prstGeom>
        </p:spPr>
        <p:txBody>
          <a:bodyPr wrap="square">
            <a:spAutoFit/>
          </a:bodyPr>
          <a:lstStyle/>
          <a:p>
            <a:r>
              <a:rPr lang="en-US" sz="2800" dirty="0"/>
              <a:t>Want to participate as speaker in the next Guatemala's SQL Server User Group meeting? Then fill out the online form with a brief description of your session here:</a:t>
            </a:r>
          </a:p>
          <a:p>
            <a:endParaRPr lang="en-US" sz="2800" dirty="0"/>
          </a:p>
          <a:p>
            <a:r>
              <a:rPr lang="en-US" sz="2800" dirty="0">
                <a:hlinkClick r:id="rId2"/>
              </a:rPr>
              <a:t>https://gtssug.pass.org/en-us/sessionsubmission.aspx</a:t>
            </a:r>
            <a:endParaRPr lang="en-US" sz="2800" dirty="0"/>
          </a:p>
          <a:p>
            <a:endParaRPr lang="en-US" sz="2800" dirty="0"/>
          </a:p>
        </p:txBody>
      </p:sp>
    </p:spTree>
    <p:extLst>
      <p:ext uri="{BB962C8B-B14F-4D97-AF65-F5344CB8AC3E}">
        <p14:creationId xmlns:p14="http://schemas.microsoft.com/office/powerpoint/2010/main" val="3477311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527990" y="413679"/>
            <a:ext cx="11191043" cy="892600"/>
          </a:xfrm>
        </p:spPr>
        <p:txBody>
          <a:bodyPr>
            <a:normAutofit/>
          </a:bodyPr>
          <a:lstStyle/>
          <a:p>
            <a:r>
              <a:rPr lang="en-US" dirty="0"/>
              <a:t>Sponsors</a:t>
            </a:r>
          </a:p>
        </p:txBody>
      </p:sp>
      <p:pic>
        <p:nvPicPr>
          <p:cNvPr id="5" name="Picture 4">
            <a:extLst>
              <a:ext uri="{FF2B5EF4-FFF2-40B4-BE49-F238E27FC236}">
                <a16:creationId xmlns:a16="http://schemas.microsoft.com/office/drawing/2014/main" id="{D733C860-CD39-4AA4-BA26-127CA5B10C51}"/>
              </a:ext>
            </a:extLst>
          </p:cNvPr>
          <p:cNvPicPr>
            <a:picLocks noChangeAspect="1"/>
          </p:cNvPicPr>
          <p:nvPr/>
        </p:nvPicPr>
        <p:blipFill>
          <a:blip r:embed="rId3"/>
          <a:stretch>
            <a:fillRect/>
          </a:stretch>
        </p:blipFill>
        <p:spPr>
          <a:xfrm>
            <a:off x="1194312" y="2721079"/>
            <a:ext cx="5191125" cy="1400175"/>
          </a:xfrm>
          <a:prstGeom prst="rect">
            <a:avLst/>
          </a:prstGeom>
        </p:spPr>
      </p:pic>
      <p:sp>
        <p:nvSpPr>
          <p:cNvPr id="6" name="TextBox 5">
            <a:extLst>
              <a:ext uri="{FF2B5EF4-FFF2-40B4-BE49-F238E27FC236}">
                <a16:creationId xmlns:a16="http://schemas.microsoft.com/office/drawing/2014/main" id="{6C625DE2-A427-48E7-B406-F3F2AF1A27E0}"/>
              </a:ext>
            </a:extLst>
          </p:cNvPr>
          <p:cNvSpPr txBox="1"/>
          <p:nvPr/>
        </p:nvSpPr>
        <p:spPr>
          <a:xfrm>
            <a:off x="2340550" y="5728702"/>
            <a:ext cx="7565922" cy="646331"/>
          </a:xfrm>
          <a:prstGeom prst="rect">
            <a:avLst/>
          </a:prstGeom>
          <a:noFill/>
        </p:spPr>
        <p:txBody>
          <a:bodyPr wrap="square" rtlCol="0">
            <a:spAutoFit/>
          </a:bodyPr>
          <a:lstStyle/>
          <a:p>
            <a:pPr algn="ctr"/>
            <a:r>
              <a:rPr lang="en-US" dirty="0"/>
              <a:t>Want to become a sponsor? Send an email to: </a:t>
            </a:r>
            <a:r>
              <a:rPr lang="en-US" b="1" dirty="0">
                <a:hlinkClick r:id="rId4"/>
              </a:rPr>
              <a:t>gtssug@pass.org</a:t>
            </a:r>
            <a:r>
              <a:rPr lang="en-US" b="1" dirty="0"/>
              <a:t> </a:t>
            </a:r>
          </a:p>
          <a:p>
            <a:pPr algn="ctr"/>
            <a:endParaRPr lang="en-US" dirty="0"/>
          </a:p>
        </p:txBody>
      </p:sp>
      <p:pic>
        <p:nvPicPr>
          <p:cNvPr id="3" name="Picture 2">
            <a:extLst>
              <a:ext uri="{FF2B5EF4-FFF2-40B4-BE49-F238E27FC236}">
                <a16:creationId xmlns:a16="http://schemas.microsoft.com/office/drawing/2014/main" id="{273BDF2A-EB14-4E6A-83E7-4F20099150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2312" y="2606902"/>
            <a:ext cx="3565158" cy="1628529"/>
          </a:xfrm>
          <a:prstGeom prst="rect">
            <a:avLst/>
          </a:prstGeom>
        </p:spPr>
      </p:pic>
    </p:spTree>
    <p:extLst>
      <p:ext uri="{BB962C8B-B14F-4D97-AF65-F5344CB8AC3E}">
        <p14:creationId xmlns:p14="http://schemas.microsoft.com/office/powerpoint/2010/main" val="1480399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527990" y="413679"/>
            <a:ext cx="11191043" cy="892600"/>
          </a:xfrm>
        </p:spPr>
        <p:txBody>
          <a:bodyPr>
            <a:normAutofit/>
          </a:bodyPr>
          <a:lstStyle/>
          <a:p>
            <a:r>
              <a:rPr lang="en-US" dirty="0"/>
              <a:t>Survey</a:t>
            </a:r>
          </a:p>
        </p:txBody>
      </p:sp>
      <p:sp>
        <p:nvSpPr>
          <p:cNvPr id="3" name="Text Placeholder 1">
            <a:extLst>
              <a:ext uri="{FF2B5EF4-FFF2-40B4-BE49-F238E27FC236}">
                <a16:creationId xmlns:a16="http://schemas.microsoft.com/office/drawing/2014/main" id="{5CE6B9CC-89BD-4752-A192-5CAB35A9665D}"/>
              </a:ext>
            </a:extLst>
          </p:cNvPr>
          <p:cNvSpPr txBox="1">
            <a:spLocks/>
          </p:cNvSpPr>
          <p:nvPr/>
        </p:nvSpPr>
        <p:spPr>
          <a:xfrm>
            <a:off x="380506" y="1512756"/>
            <a:ext cx="8837236" cy="58993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600" b="0" i="0" kern="1200" dirty="0" smtClean="0">
                <a:solidFill>
                  <a:schemeClr val="bg2">
                    <a:lumMod val="50000"/>
                  </a:schemeClr>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solidFill>
                  <a:schemeClr val="tx1"/>
                </a:solidFill>
              </a:rPr>
              <a:t>Just scan the following QR code and help us filling the form:</a:t>
            </a:r>
          </a:p>
          <a:p>
            <a:pPr algn="just">
              <a:spcBef>
                <a:spcPts val="0"/>
              </a:spcBef>
            </a:pPr>
            <a:endParaRPr lang="en-US" sz="1800" dirty="0">
              <a:solidFill>
                <a:schemeClr val="tx1"/>
              </a:solidFill>
            </a:endParaRPr>
          </a:p>
        </p:txBody>
      </p:sp>
      <p:sp>
        <p:nvSpPr>
          <p:cNvPr id="2" name="AutoShape 2" descr="blob:null/087d6857-b2f9-4d66-abad-7aabd1ad78c4">
            <a:extLst>
              <a:ext uri="{FF2B5EF4-FFF2-40B4-BE49-F238E27FC236}">
                <a16:creationId xmlns:a16="http://schemas.microsoft.com/office/drawing/2014/main" id="{7E7FDA3B-4CF0-4F47-BC76-6AE29E8DC94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34229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89071"/>
            <a:ext cx="12192000" cy="685800"/>
          </a:xfrm>
        </p:spPr>
        <p:txBody>
          <a:bodyPr/>
          <a:lstStyle/>
          <a:p>
            <a:r>
              <a:rPr lang="en-US" dirty="0">
                <a:latin typeface="+mj-lt"/>
              </a:rPr>
              <a:t>Follow us</a:t>
            </a:r>
          </a:p>
        </p:txBody>
      </p:sp>
      <p:sp>
        <p:nvSpPr>
          <p:cNvPr id="4" name="Content Placeholder 3"/>
          <p:cNvSpPr>
            <a:spLocks noGrp="1"/>
          </p:cNvSpPr>
          <p:nvPr>
            <p:ph idx="1"/>
          </p:nvPr>
        </p:nvSpPr>
        <p:spPr>
          <a:xfrm>
            <a:off x="0" y="1485622"/>
            <a:ext cx="12192000" cy="1341230"/>
          </a:xfrm>
        </p:spPr>
        <p:txBody>
          <a:bodyPr>
            <a:normAutofit/>
          </a:bodyPr>
          <a:lstStyle/>
          <a:p>
            <a:pPr algn="ctr"/>
            <a:r>
              <a:rPr lang="en-US" dirty="0">
                <a:latin typeface="+mn-lt"/>
              </a:rPr>
              <a:t>Sign up for a </a:t>
            </a:r>
            <a:r>
              <a:rPr lang="en-US" b="1" i="1" dirty="0">
                <a:latin typeface="+mn-lt"/>
              </a:rPr>
              <a:t>free membership </a:t>
            </a:r>
            <a:r>
              <a:rPr lang="en-US" dirty="0">
                <a:latin typeface="+mn-lt"/>
              </a:rPr>
              <a:t>today at:</a:t>
            </a:r>
          </a:p>
          <a:p>
            <a:pPr algn="ctr"/>
            <a:r>
              <a:rPr lang="en-US" sz="4800" dirty="0">
                <a:latin typeface="+mn-lt"/>
              </a:rPr>
              <a:t> </a:t>
            </a:r>
            <a:r>
              <a:rPr lang="en-US" sz="4800" dirty="0" err="1">
                <a:latin typeface="+mn-lt"/>
              </a:rPr>
              <a:t>GTSSUG.PASS.org</a:t>
            </a:r>
            <a:endParaRPr lang="en-US" sz="4800" dirty="0">
              <a:latin typeface="+mn-lt"/>
            </a:endParaRPr>
          </a:p>
          <a:p>
            <a:pPr algn="ctr"/>
            <a:endParaRPr lang="en-US" dirty="0"/>
          </a:p>
          <a:p>
            <a:pPr algn="ctr"/>
            <a:endParaRPr lang="en-US" dirty="0"/>
          </a:p>
          <a:p>
            <a:endParaRPr lang="en-US" dirty="0"/>
          </a:p>
        </p:txBody>
      </p:sp>
      <p:pic>
        <p:nvPicPr>
          <p:cNvPr id="1030" name="Picture 6" descr="Image result for facebook log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162" y="3421170"/>
            <a:ext cx="972572" cy="9725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twitter logo">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5991" y="3487337"/>
            <a:ext cx="1033065" cy="840238"/>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2"/>
          <p:cNvSpPr txBox="1">
            <a:spLocks/>
          </p:cNvSpPr>
          <p:nvPr/>
        </p:nvSpPr>
        <p:spPr>
          <a:xfrm>
            <a:off x="3342166" y="5058636"/>
            <a:ext cx="5507665" cy="591458"/>
          </a:xfrm>
          <a:prstGeom prst="rect">
            <a:avLst/>
          </a:prstGeom>
        </p:spPr>
        <p:txBody>
          <a:bodyPr vert="horz" wrap="square" lIns="91440" tIns="45720" rIns="91440" bIns="45720" rtlCol="0" anchor="t" anchorCtr="0">
            <a:noAutofit/>
          </a:bodyPr>
          <a:lstStyle>
            <a:lvl1pPr marL="0" algn="ctr" defTabSz="457200" rtl="0" eaLnBrk="1" latinLnBrk="0" hangingPunct="1">
              <a:lnSpc>
                <a:spcPts val="3500"/>
              </a:lnSpc>
              <a:spcBef>
                <a:spcPct val="0"/>
              </a:spcBef>
              <a:buNone/>
              <a:defRPr kumimoji="0" lang="en-US" sz="3600" b="0" i="0" u="none" strike="noStrike" kern="1200" cap="none" spc="0" normalizeH="0" baseline="0" dirty="0">
                <a:ln>
                  <a:noFill/>
                </a:ln>
                <a:solidFill>
                  <a:schemeClr val="tx1"/>
                </a:solidFill>
                <a:effectLst/>
                <a:uLnTx/>
                <a:uFillTx/>
                <a:latin typeface="Gotham Light" charset="0"/>
                <a:ea typeface="Gotham Light" charset="0"/>
                <a:cs typeface="Gotham Light" charset="0"/>
              </a:defRPr>
            </a:lvl1pPr>
          </a:lstStyle>
          <a:p>
            <a:pPr marL="0" marR="0" lvl="0" indent="0" algn="ctr" defTabSz="457200" rtl="0" eaLnBrk="1" fontAlgn="auto" latinLnBrk="0" hangingPunct="1">
              <a:lnSpc>
                <a:spcPts val="35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Segoe UI"/>
              </a:rPr>
              <a:t>#</a:t>
            </a:r>
            <a:r>
              <a:rPr kumimoji="0" lang="en-US" sz="2800" b="0" i="0" u="none" strike="noStrike" kern="1200" cap="none" spc="0" normalizeH="0" baseline="0" noProof="0" dirty="0" err="1">
                <a:ln>
                  <a:noFill/>
                </a:ln>
                <a:solidFill>
                  <a:prstClr val="black"/>
                </a:solidFill>
                <a:effectLst/>
                <a:uLnTx/>
                <a:uFillTx/>
                <a:latin typeface="Segoe UI"/>
              </a:rPr>
              <a:t>SQLPassGT</a:t>
            </a:r>
            <a:br>
              <a:rPr kumimoji="0" lang="en-US" sz="2800" b="0" i="0" u="none" strike="noStrike" kern="1200" cap="none" spc="0" normalizeH="0" baseline="0" noProof="0" dirty="0">
                <a:ln>
                  <a:noFill/>
                </a:ln>
                <a:solidFill>
                  <a:prstClr val="black"/>
                </a:solidFill>
                <a:effectLst/>
                <a:uLnTx/>
                <a:uFillTx/>
                <a:latin typeface="Segoe UI"/>
              </a:rPr>
            </a:br>
            <a:r>
              <a:rPr kumimoji="0" lang="en-US" sz="2800" b="0" i="0" u="none" strike="noStrike" kern="1200" cap="none" spc="0" normalizeH="0" baseline="0" noProof="0" dirty="0">
                <a:ln>
                  <a:noFill/>
                </a:ln>
                <a:solidFill>
                  <a:prstClr val="black"/>
                </a:solidFill>
                <a:effectLst/>
                <a:uLnTx/>
                <a:uFillTx/>
                <a:latin typeface="Segoe UI"/>
              </a:rPr>
              <a:t>@</a:t>
            </a:r>
            <a:r>
              <a:rPr kumimoji="0" lang="en-US" sz="2800" b="0" i="0" u="none" strike="noStrike" kern="1200" cap="none" spc="0" normalizeH="0" baseline="0" noProof="0" dirty="0" err="1">
                <a:ln>
                  <a:noFill/>
                </a:ln>
                <a:solidFill>
                  <a:prstClr val="black"/>
                </a:solidFill>
                <a:effectLst/>
                <a:uLnTx/>
                <a:uFillTx/>
                <a:latin typeface="Segoe UI"/>
              </a:rPr>
              <a:t>gtssug</a:t>
            </a:r>
            <a:endParaRPr kumimoji="0" lang="en-US" sz="2800" b="0" i="0" u="none" strike="noStrike" kern="1200" cap="none" spc="0" normalizeH="0" baseline="0" noProof="0" dirty="0">
              <a:ln>
                <a:noFill/>
              </a:ln>
              <a:solidFill>
                <a:prstClr val="black"/>
              </a:solidFill>
              <a:effectLst/>
              <a:uLnTx/>
              <a:uFillTx/>
              <a:latin typeface="Segoe UI"/>
            </a:endParaRPr>
          </a:p>
        </p:txBody>
      </p:sp>
      <p:pic>
        <p:nvPicPr>
          <p:cNvPr id="5" name="Picture 4">
            <a:hlinkClick r:id="rId6"/>
            <a:extLst>
              <a:ext uri="{FF2B5EF4-FFF2-40B4-BE49-F238E27FC236}">
                <a16:creationId xmlns:a16="http://schemas.microsoft.com/office/drawing/2014/main" id="{282B4CD2-EF03-499C-85CF-859471E388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59313" y="3543432"/>
            <a:ext cx="2539704" cy="728049"/>
          </a:xfrm>
          <a:prstGeom prst="rect">
            <a:avLst/>
          </a:prstGeom>
        </p:spPr>
      </p:pic>
      <p:pic>
        <p:nvPicPr>
          <p:cNvPr id="7" name="Picture 6">
            <a:hlinkClick r:id="rId8"/>
            <a:extLst>
              <a:ext uri="{FF2B5EF4-FFF2-40B4-BE49-F238E27FC236}">
                <a16:creationId xmlns:a16="http://schemas.microsoft.com/office/drawing/2014/main" id="{0E984045-47EE-4364-A001-8A8E75D00A5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19273" y="3500800"/>
            <a:ext cx="1983688" cy="813312"/>
          </a:xfrm>
          <a:prstGeom prst="rect">
            <a:avLst/>
          </a:prstGeom>
        </p:spPr>
      </p:pic>
    </p:spTree>
    <p:extLst>
      <p:ext uri="{BB962C8B-B14F-4D97-AF65-F5344CB8AC3E}">
        <p14:creationId xmlns:p14="http://schemas.microsoft.com/office/powerpoint/2010/main" val="3674711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589071"/>
            <a:ext cx="12192000" cy="685800"/>
          </a:xfrm>
        </p:spPr>
        <p:txBody>
          <a:bodyPr/>
          <a:lstStyle/>
          <a:p>
            <a:r>
              <a:rPr lang="en-US" dirty="0">
                <a:latin typeface="+mj-lt"/>
              </a:rPr>
              <a:t>Connect with PASS</a:t>
            </a:r>
          </a:p>
        </p:txBody>
      </p:sp>
      <p:sp>
        <p:nvSpPr>
          <p:cNvPr id="4" name="Content Placeholder 3"/>
          <p:cNvSpPr>
            <a:spLocks noGrp="1"/>
          </p:cNvSpPr>
          <p:nvPr>
            <p:ph idx="1"/>
          </p:nvPr>
        </p:nvSpPr>
        <p:spPr>
          <a:xfrm>
            <a:off x="0" y="1485622"/>
            <a:ext cx="12192000" cy="1341230"/>
          </a:xfrm>
        </p:spPr>
        <p:txBody>
          <a:bodyPr>
            <a:normAutofit/>
          </a:bodyPr>
          <a:lstStyle/>
          <a:p>
            <a:pPr algn="ctr"/>
            <a:r>
              <a:rPr lang="en-US" dirty="0">
                <a:latin typeface="+mn-lt"/>
              </a:rPr>
              <a:t>Sign up for a </a:t>
            </a:r>
            <a:r>
              <a:rPr lang="en-US" b="1" i="1" dirty="0">
                <a:latin typeface="+mn-lt"/>
              </a:rPr>
              <a:t>free membership </a:t>
            </a:r>
            <a:r>
              <a:rPr lang="en-US" dirty="0">
                <a:latin typeface="+mn-lt"/>
              </a:rPr>
              <a:t>today at:</a:t>
            </a:r>
          </a:p>
          <a:p>
            <a:pPr algn="ctr"/>
            <a:r>
              <a:rPr lang="en-US" sz="4800" dirty="0">
                <a:latin typeface="+mn-lt"/>
              </a:rPr>
              <a:t> PASS.org</a:t>
            </a:r>
          </a:p>
          <a:p>
            <a:pPr algn="ctr"/>
            <a:endParaRPr lang="en-US" dirty="0"/>
          </a:p>
          <a:p>
            <a:pPr algn="ctr"/>
            <a:endParaRPr lang="en-US" dirty="0"/>
          </a:p>
          <a:p>
            <a:endParaRPr lang="en-US" dirty="0"/>
          </a:p>
        </p:txBody>
      </p:sp>
      <p:pic>
        <p:nvPicPr>
          <p:cNvPr id="1028" name="Picture 4" descr="Image result for linkedi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579" y="3462905"/>
            <a:ext cx="943030" cy="9430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facebook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5688" y="3479553"/>
            <a:ext cx="972572" cy="97257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twitter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5387" y="3524827"/>
            <a:ext cx="1033065" cy="840238"/>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2"/>
          <p:cNvSpPr txBox="1">
            <a:spLocks/>
          </p:cNvSpPr>
          <p:nvPr/>
        </p:nvSpPr>
        <p:spPr>
          <a:xfrm>
            <a:off x="3342167" y="4980870"/>
            <a:ext cx="5507665" cy="1507088"/>
          </a:xfrm>
          <a:prstGeom prst="rect">
            <a:avLst/>
          </a:prstGeom>
        </p:spPr>
        <p:txBody>
          <a:bodyPr vert="horz" wrap="square" lIns="91440" tIns="45720" rIns="91440" bIns="45720" rtlCol="0" anchor="t" anchorCtr="0">
            <a:noAutofit/>
          </a:bodyPr>
          <a:lstStyle>
            <a:lvl1pPr marL="0" algn="ctr" defTabSz="457200" rtl="0" eaLnBrk="1" latinLnBrk="0" hangingPunct="1">
              <a:lnSpc>
                <a:spcPts val="3500"/>
              </a:lnSpc>
              <a:spcBef>
                <a:spcPct val="0"/>
              </a:spcBef>
              <a:buNone/>
              <a:defRPr kumimoji="0" lang="en-US" sz="3600" b="0" i="0" u="none" strike="noStrike" kern="1200" cap="none" spc="0" normalizeH="0" baseline="0" dirty="0">
                <a:ln>
                  <a:noFill/>
                </a:ln>
                <a:solidFill>
                  <a:schemeClr val="tx1"/>
                </a:solidFill>
                <a:effectLst/>
                <a:uLnTx/>
                <a:uFillTx/>
                <a:latin typeface="Gotham Light" charset="0"/>
                <a:ea typeface="Gotham Light" charset="0"/>
                <a:cs typeface="Gotham Light" charset="0"/>
              </a:defRPr>
            </a:lvl1pPr>
          </a:lstStyle>
          <a:p>
            <a:r>
              <a:rPr lang="en-US" sz="2800" dirty="0">
                <a:latin typeface="+mn-lt"/>
              </a:rPr>
              <a:t>#</a:t>
            </a:r>
            <a:r>
              <a:rPr lang="en-US" sz="2800" dirty="0" err="1">
                <a:latin typeface="+mn-lt"/>
              </a:rPr>
              <a:t>sqlpass</a:t>
            </a:r>
            <a:br>
              <a:rPr lang="en-US" sz="2800" dirty="0">
                <a:latin typeface="+mn-lt"/>
              </a:rPr>
            </a:br>
            <a:r>
              <a:rPr lang="en-US" sz="2800" dirty="0">
                <a:latin typeface="+mn-lt"/>
              </a:rPr>
              <a:t>@</a:t>
            </a:r>
            <a:r>
              <a:rPr lang="en-US" sz="2800" dirty="0" err="1">
                <a:latin typeface="+mn-lt"/>
              </a:rPr>
              <a:t>sqlpass</a:t>
            </a:r>
            <a:endParaRPr lang="en-US" sz="2800" dirty="0">
              <a:latin typeface="+mn-lt"/>
            </a:endParaRPr>
          </a:p>
          <a:p>
            <a:r>
              <a:rPr lang="en-US" sz="2800" dirty="0">
                <a:latin typeface="+mn-lt"/>
              </a:rPr>
              <a:t>@</a:t>
            </a:r>
            <a:r>
              <a:rPr lang="en-US" sz="2800" dirty="0" err="1">
                <a:latin typeface="+mn-lt"/>
              </a:rPr>
              <a:t>passcommunity</a:t>
            </a:r>
            <a:endParaRPr lang="en-US" sz="2800" dirty="0">
              <a:latin typeface="+mn-lt"/>
            </a:endParaRPr>
          </a:p>
        </p:txBody>
      </p:sp>
      <p:pic>
        <p:nvPicPr>
          <p:cNvPr id="1026" name="Picture 2" descr="Image result for instagram logo">
            <a:extLst>
              <a:ext uri="{FF2B5EF4-FFF2-40B4-BE49-F238E27FC236}">
                <a16:creationId xmlns:a16="http://schemas.microsoft.com/office/drawing/2014/main" id="{177014BE-3D08-421E-813A-B3FE40B240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5736" y="3479553"/>
            <a:ext cx="972572" cy="972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67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4">
            <a:extLst>
              <a:ext uri="{FF2B5EF4-FFF2-40B4-BE49-F238E27FC236}">
                <a16:creationId xmlns:a16="http://schemas.microsoft.com/office/drawing/2014/main" id="{8E082BA1-DE00-4A6F-9DFC-ADF14AC7DBD8}"/>
              </a:ext>
            </a:extLst>
          </p:cNvPr>
          <p:cNvSpPr txBox="1">
            <a:spLocks/>
          </p:cNvSpPr>
          <p:nvPr/>
        </p:nvSpPr>
        <p:spPr>
          <a:xfrm>
            <a:off x="527991" y="1566768"/>
            <a:ext cx="3836192" cy="892600"/>
          </a:xfrm>
          <a:prstGeom prst="rect">
            <a:avLst/>
          </a:prstGeom>
        </p:spPr>
        <p:txBody>
          <a:bodyPr>
            <a:normAutofit/>
          </a:bodyPr>
          <a:lst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a:lstStyle>
          <a:p>
            <a:r>
              <a:rPr lang="en-US" dirty="0"/>
              <a:t>Board Members</a:t>
            </a:r>
          </a:p>
        </p:txBody>
      </p:sp>
      <p:sp>
        <p:nvSpPr>
          <p:cNvPr id="4" name="Text Placeholder 1">
            <a:extLst>
              <a:ext uri="{FF2B5EF4-FFF2-40B4-BE49-F238E27FC236}">
                <a16:creationId xmlns:a16="http://schemas.microsoft.com/office/drawing/2014/main" id="{64E1D360-B08C-4981-AE41-F2F83F9E0F19}"/>
              </a:ext>
            </a:extLst>
          </p:cNvPr>
          <p:cNvSpPr txBox="1">
            <a:spLocks/>
          </p:cNvSpPr>
          <p:nvPr/>
        </p:nvSpPr>
        <p:spPr>
          <a:xfrm>
            <a:off x="292082" y="1371600"/>
            <a:ext cx="5988965" cy="37004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600" b="0" i="0" kern="1200" dirty="0" smtClean="0">
                <a:solidFill>
                  <a:schemeClr val="bg2">
                    <a:lumMod val="50000"/>
                  </a:schemeClr>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0"/>
              </a:spcBef>
            </a:pPr>
            <a:endParaRPr lang="en-US" sz="1800" dirty="0"/>
          </a:p>
        </p:txBody>
      </p:sp>
      <p:sp>
        <p:nvSpPr>
          <p:cNvPr id="7" name="Rectangle 6">
            <a:extLst>
              <a:ext uri="{FF2B5EF4-FFF2-40B4-BE49-F238E27FC236}">
                <a16:creationId xmlns:a16="http://schemas.microsoft.com/office/drawing/2014/main" id="{09F4B172-E4EB-E043-A646-144A51D0CCC1}"/>
              </a:ext>
            </a:extLst>
          </p:cNvPr>
          <p:cNvSpPr/>
          <p:nvPr/>
        </p:nvSpPr>
        <p:spPr>
          <a:xfrm>
            <a:off x="527990" y="925300"/>
            <a:ext cx="10955139" cy="6001643"/>
          </a:xfrm>
          <a:prstGeom prst="rect">
            <a:avLst/>
          </a:prstGeom>
        </p:spPr>
        <p:txBody>
          <a:bodyPr wrap="square">
            <a:spAutoFit/>
          </a:bodyPr>
          <a:lstStyle/>
          <a:p>
            <a:endParaRPr lang="en-US" sz="2400" b="1" dirty="0">
              <a:solidFill>
                <a:srgbClr val="293338"/>
              </a:solidFill>
            </a:endParaRPr>
          </a:p>
          <a:p>
            <a:endParaRPr lang="en-US" sz="2400" b="1" dirty="0">
              <a:solidFill>
                <a:srgbClr val="293338"/>
              </a:solidFill>
            </a:endParaRPr>
          </a:p>
          <a:p>
            <a:pPr marL="285750" indent="-285750">
              <a:buFont typeface="Arial" panose="020B0604020202020204" pitchFamily="34" charset="0"/>
              <a:buChar char="•"/>
            </a:pPr>
            <a:endParaRPr lang="en-US" sz="2800" dirty="0">
              <a:solidFill>
                <a:srgbClr val="293338"/>
              </a:solidFill>
            </a:endParaRPr>
          </a:p>
          <a:p>
            <a:pPr marL="285750" indent="-285750">
              <a:buFont typeface="Arial" panose="020B0604020202020204" pitchFamily="34" charset="0"/>
              <a:buChar char="•"/>
            </a:pPr>
            <a:endParaRPr lang="en-US" sz="2800" dirty="0">
              <a:solidFill>
                <a:srgbClr val="293338"/>
              </a:solidFill>
            </a:endParaRPr>
          </a:p>
          <a:p>
            <a:pPr marL="285750" indent="-285750">
              <a:buFont typeface="Arial" panose="020B0604020202020204" pitchFamily="34" charset="0"/>
              <a:buChar char="•"/>
            </a:pPr>
            <a:r>
              <a:rPr lang="en-US" sz="2800" dirty="0">
                <a:solidFill>
                  <a:srgbClr val="293338"/>
                </a:solidFill>
              </a:rPr>
              <a:t>Christian Araujo	</a:t>
            </a:r>
            <a:r>
              <a:rPr lang="en-US" sz="2800" b="1" dirty="0">
                <a:solidFill>
                  <a:srgbClr val="293338"/>
                </a:solidFill>
              </a:rPr>
              <a:t>@</a:t>
            </a:r>
            <a:r>
              <a:rPr lang="en-US" sz="2800" b="1" dirty="0" err="1">
                <a:solidFill>
                  <a:srgbClr val="293338"/>
                </a:solidFill>
              </a:rPr>
              <a:t>charaujo</a:t>
            </a:r>
            <a:endParaRPr lang="en-US" sz="2800" b="1" dirty="0">
              <a:solidFill>
                <a:srgbClr val="293338"/>
              </a:solidFill>
            </a:endParaRPr>
          </a:p>
          <a:p>
            <a:pPr marL="285750" indent="-285750">
              <a:buFont typeface="Arial" panose="020B0604020202020204" pitchFamily="34" charset="0"/>
              <a:buChar char="•"/>
            </a:pPr>
            <a:r>
              <a:rPr lang="en-US" sz="2800" dirty="0">
                <a:solidFill>
                  <a:srgbClr val="293338"/>
                </a:solidFill>
              </a:rPr>
              <a:t>Carlos Lopez		</a:t>
            </a:r>
            <a:r>
              <a:rPr lang="en-US" sz="2800" b="1" dirty="0">
                <a:solidFill>
                  <a:srgbClr val="293338"/>
                </a:solidFill>
              </a:rPr>
              <a:t>@</a:t>
            </a:r>
            <a:r>
              <a:rPr lang="en-US" sz="2800" b="1" dirty="0" err="1">
                <a:solidFill>
                  <a:srgbClr val="293338"/>
                </a:solidFill>
              </a:rPr>
              <a:t>CarlosLopezSQL</a:t>
            </a:r>
            <a:endParaRPr lang="en-US" sz="2800" b="1" dirty="0">
              <a:solidFill>
                <a:srgbClr val="293338"/>
              </a:solidFill>
            </a:endParaRPr>
          </a:p>
          <a:p>
            <a:pPr marL="285750" indent="-285750">
              <a:buFont typeface="Arial" panose="020B0604020202020204" pitchFamily="34" charset="0"/>
              <a:buChar char="•"/>
            </a:pPr>
            <a:r>
              <a:rPr lang="en-US" sz="2800" dirty="0">
                <a:solidFill>
                  <a:srgbClr val="293338"/>
                </a:solidFill>
              </a:rPr>
              <a:t>Eduardo Pivaral		</a:t>
            </a:r>
            <a:r>
              <a:rPr lang="en-US" sz="2800" b="1" dirty="0">
                <a:solidFill>
                  <a:srgbClr val="293338"/>
                </a:solidFill>
              </a:rPr>
              <a:t>@</a:t>
            </a:r>
            <a:r>
              <a:rPr lang="en-US" sz="2800" b="1" dirty="0" err="1">
                <a:solidFill>
                  <a:srgbClr val="293338"/>
                </a:solidFill>
              </a:rPr>
              <a:t>EduardoDBA</a:t>
            </a:r>
            <a:endParaRPr lang="en-US" sz="2800" b="1" dirty="0">
              <a:solidFill>
                <a:srgbClr val="293338"/>
              </a:solidFill>
            </a:endParaRPr>
          </a:p>
          <a:p>
            <a:pPr marL="285750" indent="-285750">
              <a:buFont typeface="Arial" panose="020B0604020202020204" pitchFamily="34" charset="0"/>
              <a:buChar char="•"/>
            </a:pPr>
            <a:r>
              <a:rPr lang="en-US" sz="2800" dirty="0">
                <a:solidFill>
                  <a:srgbClr val="293338"/>
                </a:solidFill>
              </a:rPr>
              <a:t>Carlos Robles		</a:t>
            </a:r>
            <a:r>
              <a:rPr lang="en-US" sz="2800" b="1" dirty="0">
                <a:solidFill>
                  <a:srgbClr val="293338"/>
                </a:solidFill>
              </a:rPr>
              <a:t>@</a:t>
            </a:r>
            <a:r>
              <a:rPr lang="en-US" sz="2800" b="1" dirty="0" err="1">
                <a:solidFill>
                  <a:srgbClr val="293338"/>
                </a:solidFill>
              </a:rPr>
              <a:t>dbamastery</a:t>
            </a:r>
            <a:endParaRPr lang="en-US" sz="2800" b="1" dirty="0">
              <a:solidFill>
                <a:srgbClr val="293338"/>
              </a:solidFill>
            </a:endParaRPr>
          </a:p>
          <a:p>
            <a:r>
              <a:rPr lang="en-US" sz="2800" b="1" dirty="0">
                <a:solidFill>
                  <a:srgbClr val="293338"/>
                </a:solidFill>
              </a:rPr>
              <a:t>* Allan Fong		@</a:t>
            </a:r>
            <a:r>
              <a:rPr lang="en-US" sz="2800" b="1" dirty="0" err="1">
                <a:solidFill>
                  <a:srgbClr val="293338"/>
                </a:solidFill>
              </a:rPr>
              <a:t>omegagt</a:t>
            </a:r>
            <a:endParaRPr lang="en-US" sz="2800" b="1" dirty="0">
              <a:solidFill>
                <a:srgbClr val="293338"/>
              </a:solidFill>
            </a:endParaRPr>
          </a:p>
          <a:p>
            <a:endParaRPr lang="en-US" sz="2800" dirty="0">
              <a:solidFill>
                <a:srgbClr val="293338"/>
              </a:solidFill>
            </a:endParaRPr>
          </a:p>
          <a:p>
            <a:r>
              <a:rPr lang="en-US" sz="2800" dirty="0">
                <a:solidFill>
                  <a:srgbClr val="293338"/>
                </a:solidFill>
                <a:hlinkClick r:id="rId2"/>
              </a:rPr>
              <a:t>gtssug.pass.org</a:t>
            </a:r>
            <a:endParaRPr lang="en-US" sz="2800" dirty="0">
              <a:solidFill>
                <a:srgbClr val="293338"/>
              </a:solidFill>
            </a:endParaRPr>
          </a:p>
          <a:p>
            <a:endParaRPr lang="en-US" sz="2800" dirty="0">
              <a:solidFill>
                <a:srgbClr val="293338"/>
              </a:solidFill>
            </a:endParaRPr>
          </a:p>
          <a:p>
            <a:br>
              <a:rPr lang="en-US" sz="2800" dirty="0"/>
            </a:br>
            <a:endParaRPr lang="en-US" sz="2800" dirty="0"/>
          </a:p>
        </p:txBody>
      </p:sp>
      <p:pic>
        <p:nvPicPr>
          <p:cNvPr id="6" name="Picture 5">
            <a:extLst>
              <a:ext uri="{FF2B5EF4-FFF2-40B4-BE49-F238E27FC236}">
                <a16:creationId xmlns:a16="http://schemas.microsoft.com/office/drawing/2014/main" id="{E37EAD29-23F5-428C-8799-BE8FD62113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1218" y="56623"/>
            <a:ext cx="5262791" cy="2432650"/>
          </a:xfrm>
          <a:prstGeom prst="rect">
            <a:avLst/>
          </a:prstGeom>
        </p:spPr>
      </p:pic>
    </p:spTree>
    <p:extLst>
      <p:ext uri="{BB962C8B-B14F-4D97-AF65-F5344CB8AC3E}">
        <p14:creationId xmlns:p14="http://schemas.microsoft.com/office/powerpoint/2010/main" val="1404705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A5429A-27F7-4220-B91E-BBB9A5DF3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51" y="-766971"/>
            <a:ext cx="3548087" cy="3552818"/>
          </a:xfrm>
          <a:prstGeom prst="rect">
            <a:avLst/>
          </a:prstGeom>
        </p:spPr>
      </p:pic>
      <p:graphicFrame>
        <p:nvGraphicFramePr>
          <p:cNvPr id="2" name="Table 1">
            <a:extLst>
              <a:ext uri="{FF2B5EF4-FFF2-40B4-BE49-F238E27FC236}">
                <a16:creationId xmlns:a16="http://schemas.microsoft.com/office/drawing/2014/main" id="{FC71275B-D92A-49BC-9C85-BF3AE98BBEC2}"/>
              </a:ext>
            </a:extLst>
          </p:cNvPr>
          <p:cNvGraphicFramePr>
            <a:graphicFrameLocks noGrp="1"/>
          </p:cNvGraphicFramePr>
          <p:nvPr>
            <p:extLst>
              <p:ext uri="{D42A27DB-BD31-4B8C-83A1-F6EECF244321}">
                <p14:modId xmlns:p14="http://schemas.microsoft.com/office/powerpoint/2010/main" val="1075123197"/>
              </p:ext>
            </p:extLst>
          </p:nvPr>
        </p:nvGraphicFramePr>
        <p:xfrm>
          <a:off x="808112" y="2475781"/>
          <a:ext cx="10515600" cy="3614469"/>
        </p:xfrm>
        <a:graphic>
          <a:graphicData uri="http://schemas.openxmlformats.org/drawingml/2006/table">
            <a:tbl>
              <a:tblPr>
                <a:tableStyleId>{5C22544A-7EE6-4342-B048-85BDC9FD1C3A}</a:tableStyleId>
              </a:tblPr>
              <a:tblGrid>
                <a:gridCol w="1834678">
                  <a:extLst>
                    <a:ext uri="{9D8B030D-6E8A-4147-A177-3AD203B41FA5}">
                      <a16:colId xmlns:a16="http://schemas.microsoft.com/office/drawing/2014/main" val="3223277656"/>
                    </a:ext>
                  </a:extLst>
                </a:gridCol>
                <a:gridCol w="1161459">
                  <a:extLst>
                    <a:ext uri="{9D8B030D-6E8A-4147-A177-3AD203B41FA5}">
                      <a16:colId xmlns:a16="http://schemas.microsoft.com/office/drawing/2014/main" val="4190591231"/>
                    </a:ext>
                  </a:extLst>
                </a:gridCol>
                <a:gridCol w="1397479">
                  <a:extLst>
                    <a:ext uri="{9D8B030D-6E8A-4147-A177-3AD203B41FA5}">
                      <a16:colId xmlns:a16="http://schemas.microsoft.com/office/drawing/2014/main" val="2552046394"/>
                    </a:ext>
                  </a:extLst>
                </a:gridCol>
                <a:gridCol w="3485072">
                  <a:extLst>
                    <a:ext uri="{9D8B030D-6E8A-4147-A177-3AD203B41FA5}">
                      <a16:colId xmlns:a16="http://schemas.microsoft.com/office/drawing/2014/main" val="1047595949"/>
                    </a:ext>
                  </a:extLst>
                </a:gridCol>
                <a:gridCol w="2636912">
                  <a:extLst>
                    <a:ext uri="{9D8B030D-6E8A-4147-A177-3AD203B41FA5}">
                      <a16:colId xmlns:a16="http://schemas.microsoft.com/office/drawing/2014/main" val="4213739382"/>
                    </a:ext>
                  </a:extLst>
                </a:gridCol>
              </a:tblGrid>
              <a:tr h="334244">
                <a:tc>
                  <a:txBody>
                    <a:bodyPr/>
                    <a:lstStyle/>
                    <a:p>
                      <a:pPr algn="ctr" fontAlgn="b"/>
                      <a:r>
                        <a:rPr lang="en-CA" sz="1200" b="1" u="none" strike="noStrike" dirty="0">
                          <a:solidFill>
                            <a:schemeClr val="bg1"/>
                          </a:solidFill>
                          <a:effectLst/>
                        </a:rPr>
                        <a:t>Virtual Group</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a:solidFill>
                            <a:schemeClr val="bg1"/>
                          </a:solidFill>
                          <a:effectLst/>
                        </a:rPr>
                        <a:t>Meeting Date</a:t>
                      </a:r>
                      <a:endParaRPr lang="en-CA" sz="1200" b="1" i="0" u="none" strike="noStrike">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dirty="0">
                          <a:solidFill>
                            <a:schemeClr val="bg1"/>
                          </a:solidFill>
                          <a:effectLst/>
                        </a:rPr>
                        <a:t>Time</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dirty="0">
                          <a:solidFill>
                            <a:schemeClr val="bg1"/>
                          </a:solidFill>
                          <a:effectLst/>
                        </a:rPr>
                        <a:t>Topic</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dirty="0">
                          <a:solidFill>
                            <a:schemeClr val="bg1"/>
                          </a:solidFill>
                          <a:effectLst/>
                        </a:rPr>
                        <a:t>Website</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extLst>
                  <a:ext uri="{0D108BD9-81ED-4DB2-BD59-A6C34878D82A}">
                    <a16:rowId xmlns:a16="http://schemas.microsoft.com/office/drawing/2014/main" val="2922634571"/>
                  </a:ext>
                </a:extLst>
              </a:tr>
              <a:tr h="656045">
                <a:tc>
                  <a:txBody>
                    <a:bodyPr/>
                    <a:lstStyle/>
                    <a:p>
                      <a:pPr algn="ctr" rtl="0" fontAlgn="ctr"/>
                      <a:r>
                        <a:rPr lang="en-CA" sz="1050" b="0" i="0" u="none" strike="noStrike">
                          <a:solidFill>
                            <a:srgbClr val="000000"/>
                          </a:solidFill>
                          <a:effectLst/>
                          <a:latin typeface="Segoe"/>
                        </a:rPr>
                        <a:t>Hybrid</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Jan 23,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19:00 – 20:00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US" sz="1050" b="0" i="0" u="none" strike="noStrike">
                          <a:solidFill>
                            <a:srgbClr val="000000"/>
                          </a:solidFill>
                          <a:effectLst/>
                          <a:latin typeface="Segoe"/>
                        </a:rPr>
                        <a:t>Data Analytics with Azure Cosmos Schema-less Data and Power BI - Jen Stirrup</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http://hybridvc.pass.org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extLst>
                  <a:ext uri="{0D108BD9-81ED-4DB2-BD59-A6C34878D82A}">
                    <a16:rowId xmlns:a16="http://schemas.microsoft.com/office/drawing/2014/main" val="3460306853"/>
                  </a:ext>
                </a:extLst>
              </a:tr>
              <a:tr h="656045">
                <a:tc>
                  <a:txBody>
                    <a:bodyPr/>
                    <a:lstStyle/>
                    <a:p>
                      <a:pPr algn="ctr" rtl="0" fontAlgn="ctr"/>
                      <a:r>
                        <a:rPr lang="en-CA" sz="1050" b="0" i="0" u="none" strike="noStrike">
                          <a:solidFill>
                            <a:srgbClr val="000000"/>
                          </a:solidFill>
                          <a:effectLst/>
                          <a:latin typeface="Segoe"/>
                        </a:rPr>
                        <a:t>Global Hebrew</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Jan 24,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13:00 – 14:00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US" sz="1050" b="0" i="0" u="none" strike="noStrike">
                          <a:solidFill>
                            <a:srgbClr val="000000"/>
                          </a:solidFill>
                          <a:effectLst/>
                          <a:latin typeface="Segoe"/>
                        </a:rPr>
                        <a:t>SQL Azure DB options - Pini Krisher </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http://globalhebrew.pass.org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9884617"/>
                  </a:ext>
                </a:extLst>
              </a:tr>
              <a:tr h="656045">
                <a:tc>
                  <a:txBody>
                    <a:bodyPr/>
                    <a:lstStyle/>
                    <a:p>
                      <a:pPr algn="ctr" rtl="0" fontAlgn="ctr"/>
                      <a:r>
                        <a:rPr lang="en-CA" sz="1050" b="0" i="0" u="none" strike="noStrike">
                          <a:solidFill>
                            <a:srgbClr val="000000"/>
                          </a:solidFill>
                          <a:effectLst/>
                          <a:latin typeface="Segoe"/>
                        </a:rPr>
                        <a:t>Global Italian</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Jan 30,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17:00 – 18:00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it-IT" sz="1050" b="0" i="0" u="none" strike="noStrike">
                          <a:solidFill>
                            <a:srgbClr val="000000"/>
                          </a:solidFill>
                          <a:effectLst/>
                          <a:latin typeface="Segoe"/>
                        </a:rPr>
                        <a:t>Monitoraggio di Reporting Services - Lorenzo Vercellati</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http://globalitalian.pass.org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extLst>
                  <a:ext uri="{0D108BD9-81ED-4DB2-BD59-A6C34878D82A}">
                    <a16:rowId xmlns:a16="http://schemas.microsoft.com/office/drawing/2014/main" val="21745184"/>
                  </a:ext>
                </a:extLst>
              </a:tr>
              <a:tr h="656045">
                <a:tc>
                  <a:txBody>
                    <a:bodyPr/>
                    <a:lstStyle/>
                    <a:p>
                      <a:pPr algn="ctr" rtl="0" fontAlgn="ctr"/>
                      <a:r>
                        <a:rPr lang="en-CA" sz="1050" b="0" i="0" u="none" strike="noStrike">
                          <a:solidFill>
                            <a:srgbClr val="000000"/>
                          </a:solidFill>
                          <a:effectLst/>
                          <a:latin typeface="Segoe"/>
                        </a:rPr>
                        <a:t>DBA Fundamentals</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dirty="0">
                          <a:solidFill>
                            <a:srgbClr val="000000"/>
                          </a:solidFill>
                          <a:effectLst/>
                          <a:latin typeface="Segoe"/>
                        </a:rPr>
                        <a:t>Feb 5,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17:00 – 18:00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US" sz="1050" b="1" i="0" u="none" strike="noStrike" dirty="0">
                          <a:solidFill>
                            <a:srgbClr val="FF0000"/>
                          </a:solidFill>
                          <a:effectLst/>
                          <a:latin typeface="Segoe"/>
                        </a:rPr>
                        <a:t>Understanding SQL Server Backup and Restore </a:t>
                      </a:r>
                    </a:p>
                    <a:p>
                      <a:pPr algn="ctr" rtl="0" fontAlgn="ctr"/>
                      <a:r>
                        <a:rPr lang="en-US" sz="1050" b="1" i="0" u="none" strike="noStrike" dirty="0">
                          <a:solidFill>
                            <a:srgbClr val="FF0000"/>
                          </a:solidFill>
                          <a:effectLst/>
                          <a:latin typeface="Segoe"/>
                        </a:rPr>
                        <a:t>- Tim </a:t>
                      </a:r>
                      <a:r>
                        <a:rPr lang="en-US" sz="1050" b="1" i="0" u="none" strike="noStrike" dirty="0" err="1">
                          <a:solidFill>
                            <a:srgbClr val="FF0000"/>
                          </a:solidFill>
                          <a:effectLst/>
                          <a:latin typeface="Segoe"/>
                        </a:rPr>
                        <a:t>Radney</a:t>
                      </a:r>
                      <a:endParaRPr lang="en-US" sz="1050" b="1" i="0" u="none" strike="noStrike" dirty="0">
                        <a:solidFill>
                          <a:srgbClr val="FF0000"/>
                        </a:solidFill>
                        <a:effectLst/>
                        <a:latin typeface="Segoe"/>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http://fundamentals.pass.org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36305562"/>
                  </a:ext>
                </a:extLst>
              </a:tr>
              <a:tr h="656045">
                <a:tc>
                  <a:txBody>
                    <a:bodyPr/>
                    <a:lstStyle/>
                    <a:p>
                      <a:pPr algn="ctr" rtl="0" fontAlgn="ctr"/>
                      <a:r>
                        <a:rPr lang="en-CA" sz="1050" b="0" i="0" u="none" strike="noStrike">
                          <a:solidFill>
                            <a:srgbClr val="000000"/>
                          </a:solidFill>
                          <a:effectLst/>
                          <a:latin typeface="Segoe"/>
                        </a:rPr>
                        <a:t>DBA Fundamentals</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Feb 12,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02:30 – 03:30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US" sz="1050" b="1" i="0" u="none" strike="noStrike" dirty="0">
                          <a:solidFill>
                            <a:schemeClr val="bg1"/>
                          </a:solidFill>
                          <a:effectLst/>
                          <a:latin typeface="Segoe"/>
                        </a:rPr>
                        <a:t>Let's talk about Big Data using SQL Data Warehouse </a:t>
                      </a:r>
                    </a:p>
                    <a:p>
                      <a:pPr algn="ctr" rtl="0" fontAlgn="ctr"/>
                      <a:r>
                        <a:rPr lang="en-US" sz="1050" b="1" i="0" u="none" strike="noStrike" dirty="0">
                          <a:solidFill>
                            <a:schemeClr val="bg1"/>
                          </a:solidFill>
                          <a:effectLst/>
                          <a:latin typeface="Segoe"/>
                        </a:rPr>
                        <a:t>- </a:t>
                      </a:r>
                      <a:r>
                        <a:rPr lang="en-US" sz="1050" b="1" i="0" u="none" strike="noStrike" dirty="0" err="1">
                          <a:solidFill>
                            <a:schemeClr val="bg1"/>
                          </a:solidFill>
                          <a:effectLst/>
                          <a:latin typeface="Segoe"/>
                        </a:rPr>
                        <a:t>Vitor</a:t>
                      </a:r>
                      <a:r>
                        <a:rPr lang="en-US" sz="1050" b="1" i="0" u="none" strike="noStrike" dirty="0">
                          <a:solidFill>
                            <a:schemeClr val="bg1"/>
                          </a:solidFill>
                          <a:effectLst/>
                          <a:latin typeface="Segoe"/>
                        </a:rPr>
                        <a:t> Fava</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dirty="0">
                          <a:solidFill>
                            <a:srgbClr val="000000"/>
                          </a:solidFill>
                          <a:effectLst/>
                          <a:latin typeface="Segoe"/>
                        </a:rPr>
                        <a:t>http://fundamentals.pass.org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extLst>
                  <a:ext uri="{0D108BD9-81ED-4DB2-BD59-A6C34878D82A}">
                    <a16:rowId xmlns:a16="http://schemas.microsoft.com/office/drawing/2014/main" val="1685430632"/>
                  </a:ext>
                </a:extLst>
              </a:tr>
            </a:tbl>
          </a:graphicData>
        </a:graphic>
      </p:graphicFrame>
      <p:sp>
        <p:nvSpPr>
          <p:cNvPr id="6" name="Rectangle 6">
            <a:extLst>
              <a:ext uri="{FF2B5EF4-FFF2-40B4-BE49-F238E27FC236}">
                <a16:creationId xmlns:a16="http://schemas.microsoft.com/office/drawing/2014/main" id="{24A075B6-11DB-4582-AA3F-AFFDA4BBC219}"/>
              </a:ext>
            </a:extLst>
          </p:cNvPr>
          <p:cNvSpPr/>
          <p:nvPr/>
        </p:nvSpPr>
        <p:spPr>
          <a:xfrm>
            <a:off x="3552093" y="-34209"/>
            <a:ext cx="8639908" cy="2087295"/>
          </a:xfrm>
          <a:custGeom>
            <a:avLst/>
            <a:gdLst>
              <a:gd name="connsiteX0" fmla="*/ 0 w 12192000"/>
              <a:gd name="connsiteY0" fmla="*/ 0 h 2087295"/>
              <a:gd name="connsiteX1" fmla="*/ 12192000 w 12192000"/>
              <a:gd name="connsiteY1" fmla="*/ 0 h 2087295"/>
              <a:gd name="connsiteX2" fmla="*/ 12192000 w 12192000"/>
              <a:gd name="connsiteY2" fmla="*/ 2087295 h 2087295"/>
              <a:gd name="connsiteX3" fmla="*/ 0 w 12192000"/>
              <a:gd name="connsiteY3" fmla="*/ 2087295 h 2087295"/>
              <a:gd name="connsiteX4" fmla="*/ 0 w 12192000"/>
              <a:gd name="connsiteY4" fmla="*/ 0 h 2087295"/>
              <a:gd name="connsiteX0" fmla="*/ 0 w 12192000"/>
              <a:gd name="connsiteY0" fmla="*/ 0 h 2087295"/>
              <a:gd name="connsiteX1" fmla="*/ 12192000 w 12192000"/>
              <a:gd name="connsiteY1" fmla="*/ 0 h 2087295"/>
              <a:gd name="connsiteX2" fmla="*/ 12192000 w 12192000"/>
              <a:gd name="connsiteY2" fmla="*/ 2087295 h 2087295"/>
              <a:gd name="connsiteX3" fmla="*/ 5539154 w 12192000"/>
              <a:gd name="connsiteY3" fmla="*/ 2087295 h 2087295"/>
              <a:gd name="connsiteX4" fmla="*/ 0 w 12192000"/>
              <a:gd name="connsiteY4" fmla="*/ 0 h 2087295"/>
              <a:gd name="connsiteX0" fmla="*/ 0 w 8639908"/>
              <a:gd name="connsiteY0" fmla="*/ 17585 h 2087295"/>
              <a:gd name="connsiteX1" fmla="*/ 8639908 w 8639908"/>
              <a:gd name="connsiteY1" fmla="*/ 0 h 2087295"/>
              <a:gd name="connsiteX2" fmla="*/ 8639908 w 8639908"/>
              <a:gd name="connsiteY2" fmla="*/ 2087295 h 2087295"/>
              <a:gd name="connsiteX3" fmla="*/ 1987062 w 8639908"/>
              <a:gd name="connsiteY3" fmla="*/ 2087295 h 2087295"/>
              <a:gd name="connsiteX4" fmla="*/ 0 w 8639908"/>
              <a:gd name="connsiteY4" fmla="*/ 17585 h 208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908" h="2087295">
                <a:moveTo>
                  <a:pt x="0" y="17585"/>
                </a:moveTo>
                <a:lnTo>
                  <a:pt x="8639908" y="0"/>
                </a:lnTo>
                <a:lnTo>
                  <a:pt x="8639908" y="2087295"/>
                </a:lnTo>
                <a:lnTo>
                  <a:pt x="1987062" y="2087295"/>
                </a:lnTo>
                <a:lnTo>
                  <a:pt x="0" y="17585"/>
                </a:lnTo>
                <a:close/>
              </a:path>
            </a:pathLst>
          </a:custGeom>
          <a:solidFill>
            <a:srgbClr val="302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Segoe UI"/>
              <a:ea typeface="+mn-ea"/>
              <a:cs typeface="+mn-cs"/>
            </a:endParaRPr>
          </a:p>
        </p:txBody>
      </p:sp>
      <p:sp>
        <p:nvSpPr>
          <p:cNvPr id="7" name="Title 14">
            <a:extLst>
              <a:ext uri="{FF2B5EF4-FFF2-40B4-BE49-F238E27FC236}">
                <a16:creationId xmlns:a16="http://schemas.microsoft.com/office/drawing/2014/main" id="{131E30F0-B9B4-4677-B243-D55BB83C914A}"/>
              </a:ext>
            </a:extLst>
          </p:cNvPr>
          <p:cNvSpPr txBox="1">
            <a:spLocks/>
          </p:cNvSpPr>
          <p:nvPr/>
        </p:nvSpPr>
        <p:spPr>
          <a:xfrm>
            <a:off x="6014386" y="694459"/>
            <a:ext cx="5767305" cy="892600"/>
          </a:xfrm>
          <a:prstGeom prst="rect">
            <a:avLst/>
          </a:prstGeom>
        </p:spPr>
        <p:txBody>
          <a:bodyPr>
            <a:normAutofit/>
          </a:bodyPr>
          <a:lst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Segoe UI"/>
              </a:rPr>
              <a:t>Upcoming Virtual Group Webinars</a:t>
            </a:r>
            <a:endParaRPr kumimoji="0" lang="en-US" sz="2000" b="0" i="0" u="none" strike="noStrike" kern="1200" cap="none" spc="0" normalizeH="0" baseline="0" noProof="0" dirty="0">
              <a:ln>
                <a:noFill/>
              </a:ln>
              <a:solidFill>
                <a:prstClr val="white"/>
              </a:solidFill>
              <a:effectLst/>
              <a:uLnTx/>
              <a:uFillTx/>
              <a:latin typeface="Segoe UI"/>
            </a:endParaRPr>
          </a:p>
        </p:txBody>
      </p:sp>
    </p:spTree>
    <p:extLst>
      <p:ext uri="{BB962C8B-B14F-4D97-AF65-F5344CB8AC3E}">
        <p14:creationId xmlns:p14="http://schemas.microsoft.com/office/powerpoint/2010/main" val="3121778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A5429A-27F7-4220-B91E-BBB9A5DF3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51" y="-766971"/>
            <a:ext cx="3548087" cy="3552818"/>
          </a:xfrm>
          <a:prstGeom prst="rect">
            <a:avLst/>
          </a:prstGeom>
        </p:spPr>
      </p:pic>
      <p:graphicFrame>
        <p:nvGraphicFramePr>
          <p:cNvPr id="2" name="Table 1">
            <a:extLst>
              <a:ext uri="{FF2B5EF4-FFF2-40B4-BE49-F238E27FC236}">
                <a16:creationId xmlns:a16="http://schemas.microsoft.com/office/drawing/2014/main" id="{FC71275B-D92A-49BC-9C85-BF3AE98BBEC2}"/>
              </a:ext>
            </a:extLst>
          </p:cNvPr>
          <p:cNvGraphicFramePr>
            <a:graphicFrameLocks noGrp="1"/>
          </p:cNvGraphicFramePr>
          <p:nvPr>
            <p:extLst>
              <p:ext uri="{D42A27DB-BD31-4B8C-83A1-F6EECF244321}">
                <p14:modId xmlns:p14="http://schemas.microsoft.com/office/powerpoint/2010/main" val="3491959612"/>
              </p:ext>
            </p:extLst>
          </p:nvPr>
        </p:nvGraphicFramePr>
        <p:xfrm>
          <a:off x="808112" y="2475781"/>
          <a:ext cx="10515600" cy="2958424"/>
        </p:xfrm>
        <a:graphic>
          <a:graphicData uri="http://schemas.openxmlformats.org/drawingml/2006/table">
            <a:tbl>
              <a:tblPr>
                <a:tableStyleId>{5C22544A-7EE6-4342-B048-85BDC9FD1C3A}</a:tableStyleId>
              </a:tblPr>
              <a:tblGrid>
                <a:gridCol w="1834678">
                  <a:extLst>
                    <a:ext uri="{9D8B030D-6E8A-4147-A177-3AD203B41FA5}">
                      <a16:colId xmlns:a16="http://schemas.microsoft.com/office/drawing/2014/main" val="3223277656"/>
                    </a:ext>
                  </a:extLst>
                </a:gridCol>
                <a:gridCol w="1161459">
                  <a:extLst>
                    <a:ext uri="{9D8B030D-6E8A-4147-A177-3AD203B41FA5}">
                      <a16:colId xmlns:a16="http://schemas.microsoft.com/office/drawing/2014/main" val="4190591231"/>
                    </a:ext>
                  </a:extLst>
                </a:gridCol>
                <a:gridCol w="1397479">
                  <a:extLst>
                    <a:ext uri="{9D8B030D-6E8A-4147-A177-3AD203B41FA5}">
                      <a16:colId xmlns:a16="http://schemas.microsoft.com/office/drawing/2014/main" val="2552046394"/>
                    </a:ext>
                  </a:extLst>
                </a:gridCol>
                <a:gridCol w="3485072">
                  <a:extLst>
                    <a:ext uri="{9D8B030D-6E8A-4147-A177-3AD203B41FA5}">
                      <a16:colId xmlns:a16="http://schemas.microsoft.com/office/drawing/2014/main" val="1047595949"/>
                    </a:ext>
                  </a:extLst>
                </a:gridCol>
                <a:gridCol w="2636912">
                  <a:extLst>
                    <a:ext uri="{9D8B030D-6E8A-4147-A177-3AD203B41FA5}">
                      <a16:colId xmlns:a16="http://schemas.microsoft.com/office/drawing/2014/main" val="4213739382"/>
                    </a:ext>
                  </a:extLst>
                </a:gridCol>
              </a:tblGrid>
              <a:tr h="334244">
                <a:tc>
                  <a:txBody>
                    <a:bodyPr/>
                    <a:lstStyle/>
                    <a:p>
                      <a:pPr algn="ctr" fontAlgn="b"/>
                      <a:r>
                        <a:rPr lang="en-CA" sz="1200" b="1" u="none" strike="noStrike" dirty="0">
                          <a:solidFill>
                            <a:schemeClr val="bg1"/>
                          </a:solidFill>
                          <a:effectLst/>
                        </a:rPr>
                        <a:t>Virtual Group</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a:solidFill>
                            <a:schemeClr val="bg1"/>
                          </a:solidFill>
                          <a:effectLst/>
                        </a:rPr>
                        <a:t>Meeting Date</a:t>
                      </a:r>
                      <a:endParaRPr lang="en-CA" sz="1200" b="1" i="0" u="none" strike="noStrike">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dirty="0">
                          <a:solidFill>
                            <a:schemeClr val="bg1"/>
                          </a:solidFill>
                          <a:effectLst/>
                        </a:rPr>
                        <a:t>Time</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dirty="0">
                          <a:solidFill>
                            <a:schemeClr val="bg1"/>
                          </a:solidFill>
                          <a:effectLst/>
                        </a:rPr>
                        <a:t>Topic</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tc>
                  <a:txBody>
                    <a:bodyPr/>
                    <a:lstStyle/>
                    <a:p>
                      <a:pPr algn="ctr" fontAlgn="b"/>
                      <a:r>
                        <a:rPr lang="en-CA" sz="1200" b="1" u="none" strike="noStrike" dirty="0">
                          <a:solidFill>
                            <a:schemeClr val="bg1"/>
                          </a:solidFill>
                          <a:effectLst/>
                        </a:rPr>
                        <a:t>Website</a:t>
                      </a:r>
                      <a:endParaRPr lang="en-CA" sz="1200" b="1" i="0" u="none" strike="noStrike" dirty="0">
                        <a:solidFill>
                          <a:schemeClr val="bg1"/>
                        </a:solidFill>
                        <a:effectLst/>
                        <a:latin typeface="Calibri" panose="020F0502020204030204" pitchFamily="34" charset="0"/>
                      </a:endParaRPr>
                    </a:p>
                  </a:txBody>
                  <a:tcPr marL="7242" marR="7242" marT="7242"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302A80"/>
                    </a:solidFill>
                  </a:tcPr>
                </a:tc>
                <a:extLst>
                  <a:ext uri="{0D108BD9-81ED-4DB2-BD59-A6C34878D82A}">
                    <a16:rowId xmlns:a16="http://schemas.microsoft.com/office/drawing/2014/main" val="2922634571"/>
                  </a:ext>
                </a:extLst>
              </a:tr>
              <a:tr h="656045">
                <a:tc>
                  <a:txBody>
                    <a:bodyPr/>
                    <a:lstStyle/>
                    <a:p>
                      <a:pPr algn="ctr" rtl="0" fontAlgn="ctr"/>
                      <a:r>
                        <a:rPr lang="en-CA" sz="1050" b="0" i="0" u="none" strike="noStrike" dirty="0">
                          <a:solidFill>
                            <a:srgbClr val="000000"/>
                          </a:solidFill>
                          <a:effectLst/>
                          <a:latin typeface="Segoe"/>
                        </a:rPr>
                        <a:t>Women in Technology</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dirty="0">
                          <a:solidFill>
                            <a:srgbClr val="000000"/>
                          </a:solidFill>
                          <a:effectLst/>
                          <a:latin typeface="Segoe"/>
                        </a:rPr>
                        <a:t>Feb 12,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17:00 – 18:00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US" sz="1050" b="0" i="0" u="none" strike="noStrike">
                          <a:solidFill>
                            <a:srgbClr val="000000"/>
                          </a:solidFill>
                          <a:effectLst/>
                          <a:latin typeface="Segoe"/>
                        </a:rPr>
                        <a:t>Winning the Head Game in 2019 - Bobbi-Jo Brighton</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http://wit.pass.org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extLst>
                  <a:ext uri="{0D108BD9-81ED-4DB2-BD59-A6C34878D82A}">
                    <a16:rowId xmlns:a16="http://schemas.microsoft.com/office/drawing/2014/main" val="3460306853"/>
                  </a:ext>
                </a:extLst>
              </a:tr>
              <a:tr h="656045">
                <a:tc>
                  <a:txBody>
                    <a:bodyPr/>
                    <a:lstStyle/>
                    <a:p>
                      <a:pPr algn="ctr" rtl="0" fontAlgn="ctr"/>
                      <a:r>
                        <a:rPr lang="en-CA" sz="1050" b="0" i="0" u="none" strike="noStrike">
                          <a:solidFill>
                            <a:srgbClr val="000000"/>
                          </a:solidFill>
                          <a:effectLst/>
                          <a:latin typeface="Segoe"/>
                        </a:rPr>
                        <a:t>Data Architecture</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Feb 13,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dirty="0">
                          <a:solidFill>
                            <a:srgbClr val="000000"/>
                          </a:solidFill>
                          <a:effectLst/>
                          <a:latin typeface="Segoe"/>
                        </a:rPr>
                        <a:t>19:00 – 20:00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US" sz="1050" b="1" i="0" u="none" strike="noStrike" dirty="0">
                          <a:solidFill>
                            <a:schemeClr val="accent6"/>
                          </a:solidFill>
                          <a:effectLst/>
                          <a:latin typeface="Segoe"/>
                        </a:rPr>
                        <a:t>Azure SQL Database for the Production DBA </a:t>
                      </a:r>
                    </a:p>
                    <a:p>
                      <a:pPr algn="ctr" rtl="0" fontAlgn="ctr"/>
                      <a:r>
                        <a:rPr lang="en-US" sz="1050" b="1" i="0" u="none" strike="noStrike" dirty="0">
                          <a:solidFill>
                            <a:schemeClr val="accent6"/>
                          </a:solidFill>
                          <a:effectLst/>
                          <a:latin typeface="Segoe"/>
                        </a:rPr>
                        <a:t>- Tim </a:t>
                      </a:r>
                      <a:r>
                        <a:rPr lang="en-US" sz="1050" b="1" i="0" u="none" strike="noStrike" dirty="0" err="1">
                          <a:solidFill>
                            <a:schemeClr val="accent6"/>
                          </a:solidFill>
                          <a:effectLst/>
                          <a:latin typeface="Segoe"/>
                        </a:rPr>
                        <a:t>Radney</a:t>
                      </a:r>
                      <a:endParaRPr lang="en-US" sz="1050" b="1" i="0" u="none" strike="noStrike" dirty="0">
                        <a:solidFill>
                          <a:schemeClr val="accent6"/>
                        </a:solidFill>
                        <a:effectLst/>
                        <a:latin typeface="Segoe"/>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http://dataarch.pass.org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9884617"/>
                  </a:ext>
                </a:extLst>
              </a:tr>
              <a:tr h="656045">
                <a:tc>
                  <a:txBody>
                    <a:bodyPr/>
                    <a:lstStyle/>
                    <a:p>
                      <a:pPr algn="ctr" rtl="0" fontAlgn="ctr"/>
                      <a:r>
                        <a:rPr lang="en-CA" sz="1050" b="0" i="0" u="none" strike="noStrike">
                          <a:solidFill>
                            <a:srgbClr val="000000"/>
                          </a:solidFill>
                          <a:effectLst/>
                          <a:latin typeface="Segoe"/>
                        </a:rPr>
                        <a:t>Global Hebrew</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Feb 20,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15:00 – 16:00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US" sz="1050" b="0" i="0" u="none" strike="noStrike" dirty="0">
                          <a:solidFill>
                            <a:srgbClr val="000000"/>
                          </a:solidFill>
                          <a:effectLst/>
                          <a:latin typeface="Segoe"/>
                        </a:rPr>
                        <a:t>Data Platforms News - Yossi </a:t>
                      </a:r>
                      <a:r>
                        <a:rPr lang="en-US" sz="1050" b="0" i="0" u="none" strike="noStrike" dirty="0" err="1">
                          <a:solidFill>
                            <a:srgbClr val="000000"/>
                          </a:solidFill>
                          <a:effectLst/>
                          <a:latin typeface="Segoe"/>
                        </a:rPr>
                        <a:t>Elkayam</a:t>
                      </a:r>
                      <a:endParaRPr lang="en-US" sz="1050" b="0" i="0" u="none" strike="noStrike" dirty="0">
                        <a:solidFill>
                          <a:srgbClr val="000000"/>
                        </a:solidFill>
                        <a:effectLst/>
                        <a:latin typeface="Segoe"/>
                      </a:endParaRP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tc>
                  <a:txBody>
                    <a:bodyPr/>
                    <a:lstStyle/>
                    <a:p>
                      <a:pPr algn="ctr" rtl="0" fontAlgn="ctr"/>
                      <a:r>
                        <a:rPr lang="en-CA" sz="1050" b="0" i="0" u="none" strike="noStrike">
                          <a:solidFill>
                            <a:srgbClr val="000000"/>
                          </a:solidFill>
                          <a:effectLst/>
                          <a:latin typeface="Segoe"/>
                        </a:rPr>
                        <a:t>http://globalhebrew.pass.org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938EDA"/>
                    </a:solidFill>
                  </a:tcPr>
                </a:tc>
                <a:extLst>
                  <a:ext uri="{0D108BD9-81ED-4DB2-BD59-A6C34878D82A}">
                    <a16:rowId xmlns:a16="http://schemas.microsoft.com/office/drawing/2014/main" val="21745184"/>
                  </a:ext>
                </a:extLst>
              </a:tr>
              <a:tr h="656045">
                <a:tc>
                  <a:txBody>
                    <a:bodyPr/>
                    <a:lstStyle/>
                    <a:p>
                      <a:pPr algn="ctr" rtl="0" fontAlgn="ctr"/>
                      <a:r>
                        <a:rPr lang="en-CA" sz="1050" b="0" i="0" u="none" strike="noStrike">
                          <a:solidFill>
                            <a:srgbClr val="000000"/>
                          </a:solidFill>
                          <a:effectLst/>
                          <a:latin typeface="Segoe"/>
                        </a:rPr>
                        <a:t>Global Italian</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Feb 20, 2019</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a:solidFill>
                            <a:srgbClr val="000000"/>
                          </a:solidFill>
                          <a:effectLst/>
                          <a:latin typeface="Segoe"/>
                        </a:rPr>
                        <a:t>17:00 – 18:00 (UTC)</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it-IT" sz="1050" b="0" i="0" u="none" strike="noStrike" dirty="0">
                          <a:solidFill>
                            <a:srgbClr val="000000"/>
                          </a:solidFill>
                          <a:effectLst/>
                          <a:latin typeface="Segoe"/>
                        </a:rPr>
                        <a:t>Implementazione del Distaster Recovery di</a:t>
                      </a:r>
                    </a:p>
                    <a:p>
                      <a:pPr algn="ctr" rtl="0" fontAlgn="ctr"/>
                      <a:r>
                        <a:rPr lang="it-IT" sz="1050" b="0" i="0" u="none" strike="noStrike" dirty="0">
                          <a:solidFill>
                            <a:srgbClr val="000000"/>
                          </a:solidFill>
                          <a:effectLst/>
                          <a:latin typeface="Segoe"/>
                        </a:rPr>
                        <a:t> SQL Server in Azure - Marco Obinu</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rtl="0" fontAlgn="ctr"/>
                      <a:r>
                        <a:rPr lang="en-CA" sz="1050" b="0" i="0" u="none" strike="noStrike" dirty="0">
                          <a:solidFill>
                            <a:srgbClr val="000000"/>
                          </a:solidFill>
                          <a:effectLst/>
                          <a:latin typeface="Segoe"/>
                        </a:rPr>
                        <a:t>http://globalitalian.pass.org</a:t>
                      </a:r>
                    </a:p>
                  </a:txBody>
                  <a:tcPr marL="9525" marR="9525" marT="9525"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36305562"/>
                  </a:ext>
                </a:extLst>
              </a:tr>
            </a:tbl>
          </a:graphicData>
        </a:graphic>
      </p:graphicFrame>
      <p:sp>
        <p:nvSpPr>
          <p:cNvPr id="6" name="Rectangle 6">
            <a:extLst>
              <a:ext uri="{FF2B5EF4-FFF2-40B4-BE49-F238E27FC236}">
                <a16:creationId xmlns:a16="http://schemas.microsoft.com/office/drawing/2014/main" id="{24A075B6-11DB-4582-AA3F-AFFDA4BBC219}"/>
              </a:ext>
            </a:extLst>
          </p:cNvPr>
          <p:cNvSpPr/>
          <p:nvPr/>
        </p:nvSpPr>
        <p:spPr>
          <a:xfrm>
            <a:off x="3552093" y="-34209"/>
            <a:ext cx="8639908" cy="2087295"/>
          </a:xfrm>
          <a:custGeom>
            <a:avLst/>
            <a:gdLst>
              <a:gd name="connsiteX0" fmla="*/ 0 w 12192000"/>
              <a:gd name="connsiteY0" fmla="*/ 0 h 2087295"/>
              <a:gd name="connsiteX1" fmla="*/ 12192000 w 12192000"/>
              <a:gd name="connsiteY1" fmla="*/ 0 h 2087295"/>
              <a:gd name="connsiteX2" fmla="*/ 12192000 w 12192000"/>
              <a:gd name="connsiteY2" fmla="*/ 2087295 h 2087295"/>
              <a:gd name="connsiteX3" fmla="*/ 0 w 12192000"/>
              <a:gd name="connsiteY3" fmla="*/ 2087295 h 2087295"/>
              <a:gd name="connsiteX4" fmla="*/ 0 w 12192000"/>
              <a:gd name="connsiteY4" fmla="*/ 0 h 2087295"/>
              <a:gd name="connsiteX0" fmla="*/ 0 w 12192000"/>
              <a:gd name="connsiteY0" fmla="*/ 0 h 2087295"/>
              <a:gd name="connsiteX1" fmla="*/ 12192000 w 12192000"/>
              <a:gd name="connsiteY1" fmla="*/ 0 h 2087295"/>
              <a:gd name="connsiteX2" fmla="*/ 12192000 w 12192000"/>
              <a:gd name="connsiteY2" fmla="*/ 2087295 h 2087295"/>
              <a:gd name="connsiteX3" fmla="*/ 5539154 w 12192000"/>
              <a:gd name="connsiteY3" fmla="*/ 2087295 h 2087295"/>
              <a:gd name="connsiteX4" fmla="*/ 0 w 12192000"/>
              <a:gd name="connsiteY4" fmla="*/ 0 h 2087295"/>
              <a:gd name="connsiteX0" fmla="*/ 0 w 8639908"/>
              <a:gd name="connsiteY0" fmla="*/ 17585 h 2087295"/>
              <a:gd name="connsiteX1" fmla="*/ 8639908 w 8639908"/>
              <a:gd name="connsiteY1" fmla="*/ 0 h 2087295"/>
              <a:gd name="connsiteX2" fmla="*/ 8639908 w 8639908"/>
              <a:gd name="connsiteY2" fmla="*/ 2087295 h 2087295"/>
              <a:gd name="connsiteX3" fmla="*/ 1987062 w 8639908"/>
              <a:gd name="connsiteY3" fmla="*/ 2087295 h 2087295"/>
              <a:gd name="connsiteX4" fmla="*/ 0 w 8639908"/>
              <a:gd name="connsiteY4" fmla="*/ 17585 h 208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908" h="2087295">
                <a:moveTo>
                  <a:pt x="0" y="17585"/>
                </a:moveTo>
                <a:lnTo>
                  <a:pt x="8639908" y="0"/>
                </a:lnTo>
                <a:lnTo>
                  <a:pt x="8639908" y="2087295"/>
                </a:lnTo>
                <a:lnTo>
                  <a:pt x="1987062" y="2087295"/>
                </a:lnTo>
                <a:lnTo>
                  <a:pt x="0" y="17585"/>
                </a:lnTo>
                <a:close/>
              </a:path>
            </a:pathLst>
          </a:custGeom>
          <a:solidFill>
            <a:srgbClr val="302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800" b="0" i="0" u="none" strike="noStrike" kern="1200" cap="none" spc="0" normalizeH="0" baseline="0" noProof="0">
              <a:ln>
                <a:noFill/>
              </a:ln>
              <a:solidFill>
                <a:prstClr val="white"/>
              </a:solidFill>
              <a:effectLst/>
              <a:uLnTx/>
              <a:uFillTx/>
              <a:latin typeface="Segoe UI"/>
              <a:ea typeface="+mn-ea"/>
              <a:cs typeface="+mn-cs"/>
            </a:endParaRPr>
          </a:p>
        </p:txBody>
      </p:sp>
      <p:sp>
        <p:nvSpPr>
          <p:cNvPr id="7" name="Title 14">
            <a:extLst>
              <a:ext uri="{FF2B5EF4-FFF2-40B4-BE49-F238E27FC236}">
                <a16:creationId xmlns:a16="http://schemas.microsoft.com/office/drawing/2014/main" id="{131E30F0-B9B4-4677-B243-D55BB83C914A}"/>
              </a:ext>
            </a:extLst>
          </p:cNvPr>
          <p:cNvSpPr txBox="1">
            <a:spLocks/>
          </p:cNvSpPr>
          <p:nvPr/>
        </p:nvSpPr>
        <p:spPr>
          <a:xfrm>
            <a:off x="6014386" y="694459"/>
            <a:ext cx="5767305" cy="892600"/>
          </a:xfrm>
          <a:prstGeom prst="rect">
            <a:avLst/>
          </a:prstGeom>
        </p:spPr>
        <p:txBody>
          <a:bodyPr>
            <a:normAutofit/>
          </a:bodyPr>
          <a:lst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Segoe UI"/>
              </a:rPr>
              <a:t>Upcoming Virtual Group Webinars</a:t>
            </a:r>
            <a:endParaRPr kumimoji="0" lang="en-US" sz="2000" b="0" i="0" u="none" strike="noStrike" kern="1200" cap="none" spc="0" normalizeH="0" baseline="0" noProof="0" dirty="0">
              <a:ln>
                <a:noFill/>
              </a:ln>
              <a:solidFill>
                <a:prstClr val="white"/>
              </a:solidFill>
              <a:effectLst/>
              <a:uLnTx/>
              <a:uFillTx/>
              <a:latin typeface="Segoe UI"/>
            </a:endParaRPr>
          </a:p>
        </p:txBody>
      </p:sp>
    </p:spTree>
    <p:extLst>
      <p:ext uri="{BB962C8B-B14F-4D97-AF65-F5344CB8AC3E}">
        <p14:creationId xmlns:p14="http://schemas.microsoft.com/office/powerpoint/2010/main" val="163788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96A934BF-18A4-4E9F-A0AD-F590F25461A6}"/>
              </a:ext>
            </a:extLst>
          </p:cNvPr>
          <p:cNvPicPr>
            <a:picLocks noChangeAspect="1"/>
          </p:cNvPicPr>
          <p:nvPr/>
        </p:nvPicPr>
        <p:blipFill>
          <a:blip r:embed="rId3">
            <a:lum bright="70000" contrast="-70000"/>
          </a:blip>
          <a:stretch>
            <a:fillRect/>
          </a:stretch>
        </p:blipFill>
        <p:spPr>
          <a:xfrm>
            <a:off x="7801794" y="1965984"/>
            <a:ext cx="3723992" cy="3895868"/>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0000" t="40687" r="10436" b="44193"/>
          <a:stretch/>
        </p:blipFill>
        <p:spPr>
          <a:xfrm>
            <a:off x="694362" y="659246"/>
            <a:ext cx="3417412" cy="648611"/>
          </a:xfrm>
          <a:prstGeom prst="rect">
            <a:avLst/>
          </a:prstGeom>
        </p:spPr>
      </p:pic>
      <p:sp>
        <p:nvSpPr>
          <p:cNvPr id="21" name="Rectangle 6">
            <a:extLst>
              <a:ext uri="{FF2B5EF4-FFF2-40B4-BE49-F238E27FC236}">
                <a16:creationId xmlns:a16="http://schemas.microsoft.com/office/drawing/2014/main" id="{1785CD96-B575-49FD-BFD9-23A71A00A776}"/>
              </a:ext>
            </a:extLst>
          </p:cNvPr>
          <p:cNvSpPr/>
          <p:nvPr/>
        </p:nvSpPr>
        <p:spPr>
          <a:xfrm>
            <a:off x="3552093" y="-34209"/>
            <a:ext cx="8639908" cy="2087295"/>
          </a:xfrm>
          <a:custGeom>
            <a:avLst/>
            <a:gdLst>
              <a:gd name="connsiteX0" fmla="*/ 0 w 12192000"/>
              <a:gd name="connsiteY0" fmla="*/ 0 h 2087295"/>
              <a:gd name="connsiteX1" fmla="*/ 12192000 w 12192000"/>
              <a:gd name="connsiteY1" fmla="*/ 0 h 2087295"/>
              <a:gd name="connsiteX2" fmla="*/ 12192000 w 12192000"/>
              <a:gd name="connsiteY2" fmla="*/ 2087295 h 2087295"/>
              <a:gd name="connsiteX3" fmla="*/ 0 w 12192000"/>
              <a:gd name="connsiteY3" fmla="*/ 2087295 h 2087295"/>
              <a:gd name="connsiteX4" fmla="*/ 0 w 12192000"/>
              <a:gd name="connsiteY4" fmla="*/ 0 h 2087295"/>
              <a:gd name="connsiteX0" fmla="*/ 0 w 12192000"/>
              <a:gd name="connsiteY0" fmla="*/ 0 h 2087295"/>
              <a:gd name="connsiteX1" fmla="*/ 12192000 w 12192000"/>
              <a:gd name="connsiteY1" fmla="*/ 0 h 2087295"/>
              <a:gd name="connsiteX2" fmla="*/ 12192000 w 12192000"/>
              <a:gd name="connsiteY2" fmla="*/ 2087295 h 2087295"/>
              <a:gd name="connsiteX3" fmla="*/ 5539154 w 12192000"/>
              <a:gd name="connsiteY3" fmla="*/ 2087295 h 2087295"/>
              <a:gd name="connsiteX4" fmla="*/ 0 w 12192000"/>
              <a:gd name="connsiteY4" fmla="*/ 0 h 2087295"/>
              <a:gd name="connsiteX0" fmla="*/ 0 w 8639908"/>
              <a:gd name="connsiteY0" fmla="*/ 17585 h 2087295"/>
              <a:gd name="connsiteX1" fmla="*/ 8639908 w 8639908"/>
              <a:gd name="connsiteY1" fmla="*/ 0 h 2087295"/>
              <a:gd name="connsiteX2" fmla="*/ 8639908 w 8639908"/>
              <a:gd name="connsiteY2" fmla="*/ 2087295 h 2087295"/>
              <a:gd name="connsiteX3" fmla="*/ 1987062 w 8639908"/>
              <a:gd name="connsiteY3" fmla="*/ 2087295 h 2087295"/>
              <a:gd name="connsiteX4" fmla="*/ 0 w 8639908"/>
              <a:gd name="connsiteY4" fmla="*/ 17585 h 2087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908" h="2087295">
                <a:moveTo>
                  <a:pt x="0" y="17585"/>
                </a:moveTo>
                <a:lnTo>
                  <a:pt x="8639908" y="0"/>
                </a:lnTo>
                <a:lnTo>
                  <a:pt x="8639908" y="2087295"/>
                </a:lnTo>
                <a:lnTo>
                  <a:pt x="1987062" y="2087295"/>
                </a:lnTo>
                <a:lnTo>
                  <a:pt x="0" y="17585"/>
                </a:lnTo>
                <a:close/>
              </a:path>
            </a:pathLst>
          </a:custGeom>
          <a:solidFill>
            <a:srgbClr val="0DB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Title 14">
            <a:extLst>
              <a:ext uri="{FF2B5EF4-FFF2-40B4-BE49-F238E27FC236}">
                <a16:creationId xmlns:a16="http://schemas.microsoft.com/office/drawing/2014/main" id="{80966AD3-7B71-4DDF-853A-A5EA31C86B11}"/>
              </a:ext>
            </a:extLst>
          </p:cNvPr>
          <p:cNvSpPr txBox="1">
            <a:spLocks/>
          </p:cNvSpPr>
          <p:nvPr/>
        </p:nvSpPr>
        <p:spPr>
          <a:xfrm>
            <a:off x="4908430" y="694459"/>
            <a:ext cx="6873261" cy="967630"/>
          </a:xfrm>
          <a:prstGeom prst="rect">
            <a:avLst/>
          </a:prstGeom>
        </p:spPr>
        <p:txBody>
          <a:bodyPr>
            <a:normAutofit/>
          </a:bodyPr>
          <a:lstStyle>
            <a:lvl1pPr algn="l" defTabSz="914400" rtl="0" eaLnBrk="1" latinLnBrk="0" hangingPunct="1">
              <a:lnSpc>
                <a:spcPct val="90000"/>
              </a:lnSpc>
              <a:spcBef>
                <a:spcPct val="0"/>
              </a:spcBef>
              <a:buNone/>
              <a:defRPr sz="3600" b="0" i="0" kern="1200">
                <a:solidFill>
                  <a:schemeClr val="tx1"/>
                </a:solidFill>
                <a:latin typeface="+mj-lt"/>
                <a:ea typeface="Gotham Light" charset="0"/>
                <a:cs typeface="Gotham Light" charset="0"/>
              </a:defRPr>
            </a:lvl1pPr>
          </a:lstStyle>
          <a:p>
            <a:pPr algn="r"/>
            <a:r>
              <a:rPr lang="en-US" sz="3300" dirty="0">
                <a:solidFill>
                  <a:schemeClr val="bg1"/>
                </a:solidFill>
              </a:rPr>
              <a:t>Upcoming </a:t>
            </a:r>
            <a:r>
              <a:rPr lang="en-US" sz="3300" dirty="0" err="1">
                <a:solidFill>
                  <a:schemeClr val="bg1"/>
                </a:solidFill>
              </a:rPr>
              <a:t>SQLSaturdays</a:t>
            </a:r>
            <a:endParaRPr lang="en-US" sz="3300" dirty="0">
              <a:solidFill>
                <a:schemeClr val="bg1"/>
              </a:solidFill>
            </a:endParaRPr>
          </a:p>
        </p:txBody>
      </p:sp>
      <p:grpSp>
        <p:nvGrpSpPr>
          <p:cNvPr id="2" name="Group 1">
            <a:extLst>
              <a:ext uri="{FF2B5EF4-FFF2-40B4-BE49-F238E27FC236}">
                <a16:creationId xmlns:a16="http://schemas.microsoft.com/office/drawing/2014/main" id="{8515F6CB-A780-4CF6-846A-B68AFE39515A}"/>
              </a:ext>
            </a:extLst>
          </p:cNvPr>
          <p:cNvGrpSpPr/>
          <p:nvPr/>
        </p:nvGrpSpPr>
        <p:grpSpPr>
          <a:xfrm>
            <a:off x="1555306" y="2588804"/>
            <a:ext cx="9081387" cy="2945699"/>
            <a:chOff x="1189542" y="2511166"/>
            <a:chExt cx="9081387" cy="2945699"/>
          </a:xfrm>
        </p:grpSpPr>
        <p:sp>
          <p:nvSpPr>
            <p:cNvPr id="8" name="Content Placeholder 12"/>
            <p:cNvSpPr txBox="1">
              <a:spLocks/>
            </p:cNvSpPr>
            <p:nvPr/>
          </p:nvSpPr>
          <p:spPr bwMode="auto">
            <a:xfrm>
              <a:off x="1189542" y="2848674"/>
              <a:ext cx="4072697" cy="10579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marL="169863" indent="-169863" algn="l" rtl="0" eaLnBrk="0" fontAlgn="base" hangingPunct="0">
                <a:spcBef>
                  <a:spcPct val="20000"/>
                </a:spcBef>
                <a:spcAft>
                  <a:spcPct val="0"/>
                </a:spcAft>
                <a:buClr>
                  <a:schemeClr val="accent4"/>
                </a:buClr>
                <a:buFont typeface="Arial"/>
                <a:buChar char="•"/>
                <a:defRPr sz="1400" kern="1200">
                  <a:solidFill>
                    <a:srgbClr val="595959"/>
                  </a:solidFill>
                  <a:latin typeface="+mn-lt"/>
                  <a:ea typeface="Segoe"/>
                  <a:cs typeface="Segoe"/>
                </a:defRPr>
              </a:lvl1pPr>
              <a:lvl2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2pPr>
              <a:lvl3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3pPr>
              <a:lvl4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4pPr>
              <a:lvl5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defTabSz="850900" eaLnBrk="1" fontAlgn="auto" hangingPunct="1">
                <a:lnSpc>
                  <a:spcPct val="110000"/>
                </a:lnSpc>
                <a:spcBef>
                  <a:spcPts val="600"/>
                </a:spcBef>
                <a:spcAft>
                  <a:spcPts val="0"/>
                </a:spcAft>
                <a:tabLst>
                  <a:tab pos="1168400" algn="l"/>
                </a:tabLst>
                <a:defRPr/>
              </a:pPr>
              <a:r>
                <a:rPr lang="en-US" sz="1300" dirty="0">
                  <a:solidFill>
                    <a:schemeClr val="tx1"/>
                  </a:solidFill>
                </a:rPr>
                <a:t>Feb 02		Cleveland</a:t>
              </a:r>
            </a:p>
            <a:p>
              <a:pPr lvl="1" defTabSz="850900" eaLnBrk="1" fontAlgn="auto" hangingPunct="1">
                <a:lnSpc>
                  <a:spcPct val="110000"/>
                </a:lnSpc>
                <a:spcBef>
                  <a:spcPts val="600"/>
                </a:spcBef>
                <a:spcAft>
                  <a:spcPts val="0"/>
                </a:spcAft>
                <a:tabLst>
                  <a:tab pos="1168400" algn="l"/>
                </a:tabLst>
                <a:defRPr/>
              </a:pPr>
              <a:r>
                <a:rPr lang="en-US" sz="1300" dirty="0">
                  <a:solidFill>
                    <a:schemeClr val="tx1"/>
                  </a:solidFill>
                </a:rPr>
                <a:t>Feb 09		Redmond</a:t>
              </a:r>
            </a:p>
            <a:p>
              <a:pPr marL="0" lvl="1" indent="0" defTabSz="850900" eaLnBrk="1" fontAlgn="auto" hangingPunct="1">
                <a:lnSpc>
                  <a:spcPct val="110000"/>
                </a:lnSpc>
                <a:spcBef>
                  <a:spcPts val="600"/>
                </a:spcBef>
                <a:spcAft>
                  <a:spcPts val="0"/>
                </a:spcAft>
                <a:buNone/>
                <a:tabLst>
                  <a:tab pos="1168400" algn="l"/>
                </a:tabLst>
                <a:defRPr/>
              </a:pPr>
              <a:endParaRPr lang="en-US" sz="1100" dirty="0"/>
            </a:p>
            <a:p>
              <a:pPr lvl="1" defTabSz="850900" eaLnBrk="1" fontAlgn="auto" hangingPunct="1">
                <a:lnSpc>
                  <a:spcPct val="110000"/>
                </a:lnSpc>
                <a:spcBef>
                  <a:spcPts val="600"/>
                </a:spcBef>
                <a:spcAft>
                  <a:spcPts val="0"/>
                </a:spcAft>
                <a:tabLst>
                  <a:tab pos="1168400" algn="l"/>
                </a:tabLst>
                <a:defRPr/>
              </a:pPr>
              <a:endParaRPr lang="en-US" sz="1100" dirty="0">
                <a:ea typeface="+mn-ea"/>
              </a:endParaRPr>
            </a:p>
          </p:txBody>
        </p:sp>
        <p:sp>
          <p:nvSpPr>
            <p:cNvPr id="16" name="Content Placeholder 12"/>
            <p:cNvSpPr txBox="1">
              <a:spLocks/>
            </p:cNvSpPr>
            <p:nvPr/>
          </p:nvSpPr>
          <p:spPr bwMode="auto">
            <a:xfrm>
              <a:off x="6056861" y="2852560"/>
              <a:ext cx="4214068" cy="760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marL="169863" indent="-169863" algn="l" rtl="0" eaLnBrk="0" fontAlgn="base" hangingPunct="0">
                <a:spcBef>
                  <a:spcPct val="20000"/>
                </a:spcBef>
                <a:spcAft>
                  <a:spcPct val="0"/>
                </a:spcAft>
                <a:buClr>
                  <a:schemeClr val="accent4"/>
                </a:buClr>
                <a:buFont typeface="Arial"/>
                <a:buChar char="•"/>
                <a:defRPr sz="1400" kern="1200">
                  <a:solidFill>
                    <a:srgbClr val="595959"/>
                  </a:solidFill>
                  <a:latin typeface="+mn-lt"/>
                  <a:ea typeface="Segoe"/>
                  <a:cs typeface="Segoe"/>
                </a:defRPr>
              </a:lvl1pPr>
              <a:lvl2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2pPr>
              <a:lvl3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3pPr>
              <a:lvl4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4pPr>
              <a:lvl5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3" defTabSz="850900" eaLnBrk="1" fontAlgn="auto" hangingPunct="1">
                <a:lnSpc>
                  <a:spcPct val="110000"/>
                </a:lnSpc>
                <a:spcBef>
                  <a:spcPts val="600"/>
                </a:spcBef>
                <a:spcAft>
                  <a:spcPts val="0"/>
                </a:spcAft>
                <a:tabLst>
                  <a:tab pos="1168400" algn="l"/>
                </a:tabLst>
                <a:defRPr/>
              </a:pPr>
              <a:r>
                <a:rPr lang="en-US" sz="1300" dirty="0">
                  <a:solidFill>
                    <a:schemeClr val="tx1"/>
                  </a:solidFill>
                </a:rPr>
                <a:t>Jan 18		Linz</a:t>
              </a:r>
            </a:p>
            <a:p>
              <a:pPr lvl="1" defTabSz="850900" eaLnBrk="1" fontAlgn="auto" hangingPunct="1">
                <a:lnSpc>
                  <a:spcPct val="110000"/>
                </a:lnSpc>
                <a:spcBef>
                  <a:spcPts val="600"/>
                </a:spcBef>
                <a:spcAft>
                  <a:spcPts val="0"/>
                </a:spcAft>
                <a:tabLst>
                  <a:tab pos="1168400" algn="l"/>
                </a:tabLst>
                <a:defRPr/>
              </a:pPr>
              <a:r>
                <a:rPr lang="en-US" sz="1300" dirty="0">
                  <a:solidFill>
                    <a:schemeClr val="tx1"/>
                  </a:solidFill>
                </a:rPr>
                <a:t>Feb 09		Krakow</a:t>
              </a:r>
            </a:p>
            <a:p>
              <a:pPr lvl="1" defTabSz="850900" eaLnBrk="1" fontAlgn="auto" hangingPunct="1">
                <a:lnSpc>
                  <a:spcPct val="110000"/>
                </a:lnSpc>
                <a:spcBef>
                  <a:spcPts val="600"/>
                </a:spcBef>
                <a:spcAft>
                  <a:spcPts val="0"/>
                </a:spcAft>
                <a:tabLst>
                  <a:tab pos="1168400" algn="l"/>
                </a:tabLst>
                <a:defRPr/>
              </a:pPr>
              <a:r>
                <a:rPr lang="en-US" sz="1300" dirty="0">
                  <a:solidFill>
                    <a:schemeClr val="tx1"/>
                  </a:solidFill>
                </a:rPr>
                <a:t>Feb 23		Pordenone</a:t>
              </a:r>
            </a:p>
            <a:p>
              <a:pPr marL="0" lvl="1" indent="0" defTabSz="850900" eaLnBrk="1" fontAlgn="auto" hangingPunct="1">
                <a:lnSpc>
                  <a:spcPct val="110000"/>
                </a:lnSpc>
                <a:spcBef>
                  <a:spcPts val="600"/>
                </a:spcBef>
                <a:spcAft>
                  <a:spcPts val="0"/>
                </a:spcAft>
                <a:buNone/>
                <a:tabLst>
                  <a:tab pos="1168400" algn="l"/>
                </a:tabLst>
                <a:defRPr/>
              </a:pPr>
              <a:endParaRPr lang="en-US" sz="1300" dirty="0">
                <a:solidFill>
                  <a:schemeClr val="tx1"/>
                </a:solidFill>
              </a:endParaRPr>
            </a:p>
          </p:txBody>
        </p:sp>
        <p:sp>
          <p:nvSpPr>
            <p:cNvPr id="11" name="Content Placeholder 15">
              <a:extLst>
                <a:ext uri="{FF2B5EF4-FFF2-40B4-BE49-F238E27FC236}">
                  <a16:creationId xmlns:a16="http://schemas.microsoft.com/office/drawing/2014/main" id="{1E01DB28-5ADA-45E9-A53C-A2AB03BC4A0B}"/>
                </a:ext>
              </a:extLst>
            </p:cNvPr>
            <p:cNvSpPr txBox="1">
              <a:spLocks/>
            </p:cNvSpPr>
            <p:nvPr/>
          </p:nvSpPr>
          <p:spPr bwMode="auto">
            <a:xfrm>
              <a:off x="6056861" y="3883450"/>
              <a:ext cx="4040188" cy="342326"/>
            </a:xfrm>
            <a:prstGeom prst="rect">
              <a:avLst/>
            </a:prstGeom>
            <a:solidFill>
              <a:srgbClr val="29BEC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Segoe UI" panose="020B0502040204020203" pitchFamily="34" charset="0"/>
                  <a:cs typeface="Arial" panose="020B0604020202020204" pitchFamily="34" charset="0"/>
                </a:defRPr>
              </a:lvl1pPr>
              <a:lvl2pPr marL="742950" indent="-285750">
                <a:defRPr>
                  <a:solidFill>
                    <a:schemeClr val="tx1"/>
                  </a:solidFill>
                  <a:latin typeface="Segoe UI" panose="020B0502040204020203" pitchFamily="34" charset="0"/>
                  <a:cs typeface="Arial" panose="020B0604020202020204" pitchFamily="34" charset="0"/>
                </a:defRPr>
              </a:lvl2pPr>
              <a:lvl3pPr marL="1143000" indent="-228600">
                <a:defRPr>
                  <a:solidFill>
                    <a:schemeClr val="tx1"/>
                  </a:solidFill>
                  <a:latin typeface="Segoe UI" panose="020B0502040204020203" pitchFamily="34" charset="0"/>
                  <a:cs typeface="Arial" panose="020B0604020202020204" pitchFamily="34" charset="0"/>
                </a:defRPr>
              </a:lvl3pPr>
              <a:lvl4pPr marL="1600200" indent="-228600">
                <a:defRPr>
                  <a:solidFill>
                    <a:schemeClr val="tx1"/>
                  </a:solidFill>
                  <a:latin typeface="Segoe UI" panose="020B0502040204020203" pitchFamily="34" charset="0"/>
                  <a:cs typeface="Arial" panose="020B0604020202020204" pitchFamily="34" charset="0"/>
                </a:defRPr>
              </a:lvl4pPr>
              <a:lvl5pPr marL="2057400" indent="-228600">
                <a:defRPr>
                  <a:solidFill>
                    <a:schemeClr val="tx1"/>
                  </a:solidFill>
                  <a:latin typeface="Segoe UI" panose="020B05020402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9pPr>
            </a:lstStyle>
            <a:p>
              <a:pPr algn="ctr" eaLnBrk="1" hangingPunct="1">
                <a:spcBef>
                  <a:spcPct val="20000"/>
                </a:spcBef>
                <a:buClr>
                  <a:srgbClr val="90C618"/>
                </a:buClr>
                <a:buFont typeface="Arial" panose="020B0604020202020204" pitchFamily="34" charset="0"/>
                <a:buNone/>
              </a:pPr>
              <a:r>
                <a:rPr lang="en-US" b="1" dirty="0">
                  <a:solidFill>
                    <a:srgbClr val="FFFFFF"/>
                  </a:solidFill>
                  <a:latin typeface="+mn-lt"/>
                  <a:ea typeface="Segoe"/>
                  <a:cs typeface="Segoe"/>
                </a:rPr>
                <a:t>APAC</a:t>
              </a:r>
            </a:p>
          </p:txBody>
        </p:sp>
        <p:sp>
          <p:nvSpPr>
            <p:cNvPr id="14" name="Content Placeholder 12">
              <a:extLst>
                <a:ext uri="{FF2B5EF4-FFF2-40B4-BE49-F238E27FC236}">
                  <a16:creationId xmlns:a16="http://schemas.microsoft.com/office/drawing/2014/main" id="{D6E3CD9C-89C1-42AC-B462-F71E1C2A8C4E}"/>
                </a:ext>
              </a:extLst>
            </p:cNvPr>
            <p:cNvSpPr txBox="1">
              <a:spLocks/>
            </p:cNvSpPr>
            <p:nvPr/>
          </p:nvSpPr>
          <p:spPr bwMode="auto">
            <a:xfrm>
              <a:off x="6056861" y="4225775"/>
              <a:ext cx="4214068" cy="12310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marL="169863" indent="-169863" algn="l" rtl="0" eaLnBrk="0" fontAlgn="base" hangingPunct="0">
                <a:spcBef>
                  <a:spcPct val="20000"/>
                </a:spcBef>
                <a:spcAft>
                  <a:spcPct val="0"/>
                </a:spcAft>
                <a:buClr>
                  <a:schemeClr val="accent4"/>
                </a:buClr>
                <a:buFont typeface="Arial"/>
                <a:buChar char="•"/>
                <a:defRPr sz="1400" kern="1200">
                  <a:solidFill>
                    <a:srgbClr val="595959"/>
                  </a:solidFill>
                  <a:latin typeface="+mn-lt"/>
                  <a:ea typeface="Segoe"/>
                  <a:cs typeface="Segoe"/>
                </a:defRPr>
              </a:lvl1pPr>
              <a:lvl2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2pPr>
              <a:lvl3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3pPr>
              <a:lvl4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4pPr>
              <a:lvl5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1" defTabSz="850900" eaLnBrk="1" fontAlgn="auto" hangingPunct="1">
                <a:lnSpc>
                  <a:spcPct val="110000"/>
                </a:lnSpc>
                <a:spcBef>
                  <a:spcPts val="600"/>
                </a:spcBef>
                <a:spcAft>
                  <a:spcPts val="0"/>
                </a:spcAft>
                <a:tabLst>
                  <a:tab pos="1168400" algn="l"/>
                </a:tabLst>
                <a:defRPr/>
              </a:pPr>
              <a:r>
                <a:rPr lang="en-US" sz="1300" dirty="0">
                  <a:solidFill>
                    <a:schemeClr val="tx1"/>
                  </a:solidFill>
                </a:rPr>
                <a:t>Jan 26		Malaysia</a:t>
              </a:r>
            </a:p>
          </p:txBody>
        </p:sp>
        <p:sp>
          <p:nvSpPr>
            <p:cNvPr id="17" name="Content Placeholder 15">
              <a:extLst>
                <a:ext uri="{FF2B5EF4-FFF2-40B4-BE49-F238E27FC236}">
                  <a16:creationId xmlns:a16="http://schemas.microsoft.com/office/drawing/2014/main" id="{F433E917-A422-4F97-AA9D-CCCCEB2C3A6A}"/>
                </a:ext>
              </a:extLst>
            </p:cNvPr>
            <p:cNvSpPr txBox="1">
              <a:spLocks/>
            </p:cNvSpPr>
            <p:nvPr/>
          </p:nvSpPr>
          <p:spPr bwMode="auto">
            <a:xfrm>
              <a:off x="1189542" y="2511166"/>
              <a:ext cx="4040188" cy="342326"/>
            </a:xfrm>
            <a:prstGeom prst="rect">
              <a:avLst/>
            </a:prstGeom>
            <a:solidFill>
              <a:srgbClr val="29BEC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Segoe UI" panose="020B0502040204020203" pitchFamily="34" charset="0"/>
                  <a:cs typeface="Arial" panose="020B0604020202020204" pitchFamily="34" charset="0"/>
                </a:defRPr>
              </a:lvl1pPr>
              <a:lvl2pPr marL="742950" indent="-285750">
                <a:defRPr>
                  <a:solidFill>
                    <a:schemeClr val="tx1"/>
                  </a:solidFill>
                  <a:latin typeface="Segoe UI" panose="020B0502040204020203" pitchFamily="34" charset="0"/>
                  <a:cs typeface="Arial" panose="020B0604020202020204" pitchFamily="34" charset="0"/>
                </a:defRPr>
              </a:lvl2pPr>
              <a:lvl3pPr marL="1143000" indent="-228600">
                <a:defRPr>
                  <a:solidFill>
                    <a:schemeClr val="tx1"/>
                  </a:solidFill>
                  <a:latin typeface="Segoe UI" panose="020B0502040204020203" pitchFamily="34" charset="0"/>
                  <a:cs typeface="Arial" panose="020B0604020202020204" pitchFamily="34" charset="0"/>
                </a:defRPr>
              </a:lvl3pPr>
              <a:lvl4pPr marL="1600200" indent="-228600">
                <a:defRPr>
                  <a:solidFill>
                    <a:schemeClr val="tx1"/>
                  </a:solidFill>
                  <a:latin typeface="Segoe UI" panose="020B0502040204020203" pitchFamily="34" charset="0"/>
                  <a:cs typeface="Arial" panose="020B0604020202020204" pitchFamily="34" charset="0"/>
                </a:defRPr>
              </a:lvl4pPr>
              <a:lvl5pPr marL="2057400" indent="-228600">
                <a:defRPr>
                  <a:solidFill>
                    <a:schemeClr val="tx1"/>
                  </a:solidFill>
                  <a:latin typeface="Segoe UI" panose="020B05020402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9pPr>
            </a:lstStyle>
            <a:p>
              <a:pPr algn="ctr" eaLnBrk="1" hangingPunct="1">
                <a:spcBef>
                  <a:spcPct val="20000"/>
                </a:spcBef>
                <a:buClr>
                  <a:srgbClr val="90C618"/>
                </a:buClr>
                <a:buFont typeface="Arial" panose="020B0604020202020204" pitchFamily="34" charset="0"/>
                <a:buNone/>
              </a:pPr>
              <a:r>
                <a:rPr lang="en-US" b="1" dirty="0">
                  <a:solidFill>
                    <a:srgbClr val="FFFFFF"/>
                  </a:solidFill>
                  <a:latin typeface="+mn-lt"/>
                  <a:ea typeface="Segoe"/>
                  <a:cs typeface="Segoe"/>
                </a:rPr>
                <a:t>US/Canada</a:t>
              </a:r>
            </a:p>
          </p:txBody>
        </p:sp>
        <p:sp>
          <p:nvSpPr>
            <p:cNvPr id="19" name="Content Placeholder 14">
              <a:extLst>
                <a:ext uri="{FF2B5EF4-FFF2-40B4-BE49-F238E27FC236}">
                  <a16:creationId xmlns:a16="http://schemas.microsoft.com/office/drawing/2014/main" id="{666FE92C-FCAB-41F4-9294-A616B8396EEF}"/>
                </a:ext>
              </a:extLst>
            </p:cNvPr>
            <p:cNvSpPr txBox="1">
              <a:spLocks/>
            </p:cNvSpPr>
            <p:nvPr/>
          </p:nvSpPr>
          <p:spPr bwMode="auto">
            <a:xfrm>
              <a:off x="6056861" y="2511166"/>
              <a:ext cx="4040188" cy="347144"/>
            </a:xfrm>
            <a:prstGeom prst="rect">
              <a:avLst/>
            </a:prstGeom>
            <a:solidFill>
              <a:srgbClr val="0DB282"/>
            </a:solidFill>
            <a:ln>
              <a:noFill/>
            </a:ln>
            <a:extLst/>
          </p:spPr>
          <p:txBody>
            <a:bodyPr anchor="ctr"/>
            <a:lstStyle>
              <a:lvl1pPr>
                <a:defRPr>
                  <a:solidFill>
                    <a:schemeClr val="tx1"/>
                  </a:solidFill>
                  <a:latin typeface="Segoe UI" panose="020B0502040204020203" pitchFamily="34" charset="0"/>
                  <a:cs typeface="Arial" panose="020B0604020202020204" pitchFamily="34" charset="0"/>
                </a:defRPr>
              </a:lvl1pPr>
              <a:lvl2pPr marL="742950" indent="-285750">
                <a:defRPr>
                  <a:solidFill>
                    <a:schemeClr val="tx1"/>
                  </a:solidFill>
                  <a:latin typeface="Segoe UI" panose="020B0502040204020203" pitchFamily="34" charset="0"/>
                  <a:cs typeface="Arial" panose="020B0604020202020204" pitchFamily="34" charset="0"/>
                </a:defRPr>
              </a:lvl2pPr>
              <a:lvl3pPr marL="1143000" indent="-228600">
                <a:defRPr>
                  <a:solidFill>
                    <a:schemeClr val="tx1"/>
                  </a:solidFill>
                  <a:latin typeface="Segoe UI" panose="020B0502040204020203" pitchFamily="34" charset="0"/>
                  <a:cs typeface="Arial" panose="020B0604020202020204" pitchFamily="34" charset="0"/>
                </a:defRPr>
              </a:lvl3pPr>
              <a:lvl4pPr marL="1600200" indent="-228600">
                <a:defRPr>
                  <a:solidFill>
                    <a:schemeClr val="tx1"/>
                  </a:solidFill>
                  <a:latin typeface="Segoe UI" panose="020B0502040204020203" pitchFamily="34" charset="0"/>
                  <a:cs typeface="Arial" panose="020B0604020202020204" pitchFamily="34" charset="0"/>
                </a:defRPr>
              </a:lvl4pPr>
              <a:lvl5pPr marL="2057400" indent="-228600">
                <a:defRPr>
                  <a:solidFill>
                    <a:schemeClr val="tx1"/>
                  </a:solidFill>
                  <a:latin typeface="Segoe UI" panose="020B05020402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9pPr>
            </a:lstStyle>
            <a:p>
              <a:pPr algn="ctr" eaLnBrk="1" hangingPunct="1">
                <a:spcBef>
                  <a:spcPct val="20000"/>
                </a:spcBef>
                <a:buClr>
                  <a:srgbClr val="90C618"/>
                </a:buClr>
                <a:buFont typeface="Arial" panose="020B0604020202020204" pitchFamily="34" charset="0"/>
                <a:buNone/>
              </a:pPr>
              <a:r>
                <a:rPr lang="en-US" b="1" dirty="0">
                  <a:solidFill>
                    <a:srgbClr val="FFFFFF"/>
                  </a:solidFill>
                  <a:latin typeface="+mn-lt"/>
                  <a:ea typeface="Segoe"/>
                  <a:cs typeface="Segoe"/>
                </a:rPr>
                <a:t>EMEA</a:t>
              </a:r>
            </a:p>
          </p:txBody>
        </p:sp>
        <p:sp>
          <p:nvSpPr>
            <p:cNvPr id="18" name="Content Placeholder 12">
              <a:extLst>
                <a:ext uri="{FF2B5EF4-FFF2-40B4-BE49-F238E27FC236}">
                  <a16:creationId xmlns:a16="http://schemas.microsoft.com/office/drawing/2014/main" id="{C95B0035-4548-4808-85E9-7F51553D9BF5}"/>
                </a:ext>
              </a:extLst>
            </p:cNvPr>
            <p:cNvSpPr txBox="1">
              <a:spLocks/>
            </p:cNvSpPr>
            <p:nvPr/>
          </p:nvSpPr>
          <p:spPr bwMode="auto">
            <a:xfrm>
              <a:off x="1189542" y="4225776"/>
              <a:ext cx="4214068" cy="760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Autofit/>
            </a:bodyPr>
            <a:lstStyle>
              <a:lvl1pPr marL="169863" indent="-169863" algn="l" rtl="0" eaLnBrk="0" fontAlgn="base" hangingPunct="0">
                <a:spcBef>
                  <a:spcPct val="20000"/>
                </a:spcBef>
                <a:spcAft>
                  <a:spcPct val="0"/>
                </a:spcAft>
                <a:buClr>
                  <a:schemeClr val="accent4"/>
                </a:buClr>
                <a:buFont typeface="Arial"/>
                <a:buChar char="•"/>
                <a:defRPr sz="1400" kern="1200">
                  <a:solidFill>
                    <a:srgbClr val="595959"/>
                  </a:solidFill>
                  <a:latin typeface="+mn-lt"/>
                  <a:ea typeface="Segoe"/>
                  <a:cs typeface="Segoe"/>
                </a:defRPr>
              </a:lvl1pPr>
              <a:lvl2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2pPr>
              <a:lvl3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3pPr>
              <a:lvl4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4pPr>
              <a:lvl5pPr marL="169863" indent="-169863" algn="l" rtl="0" eaLnBrk="0" fontAlgn="base" hangingPunct="0">
                <a:spcBef>
                  <a:spcPct val="20000"/>
                </a:spcBef>
                <a:spcAft>
                  <a:spcPct val="0"/>
                </a:spcAft>
                <a:buClr>
                  <a:schemeClr val="accent4"/>
                </a:buClr>
                <a:buFont typeface="Arial"/>
                <a:buChar char="•"/>
                <a:defRPr lang="en-US" sz="1400" kern="1200">
                  <a:solidFill>
                    <a:srgbClr val="595959"/>
                  </a:solidFill>
                  <a:latin typeface="+mn-lt"/>
                  <a:ea typeface="Segoe"/>
                  <a:cs typeface="Segoe"/>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lvl="3" defTabSz="850900" eaLnBrk="1" fontAlgn="auto" hangingPunct="1">
                <a:lnSpc>
                  <a:spcPct val="110000"/>
                </a:lnSpc>
                <a:spcBef>
                  <a:spcPts val="600"/>
                </a:spcBef>
                <a:spcAft>
                  <a:spcPts val="0"/>
                </a:spcAft>
                <a:tabLst>
                  <a:tab pos="1168400" algn="l"/>
                </a:tabLst>
                <a:defRPr/>
              </a:pPr>
              <a:r>
                <a:rPr lang="en-US" sz="1300" b="1" dirty="0">
                  <a:solidFill>
                    <a:schemeClr val="accent6"/>
                  </a:solidFill>
                </a:rPr>
                <a:t>Feb 16		Guatemala</a:t>
              </a:r>
            </a:p>
            <a:p>
              <a:pPr lvl="3" defTabSz="850900" eaLnBrk="1" fontAlgn="auto" hangingPunct="1">
                <a:lnSpc>
                  <a:spcPct val="110000"/>
                </a:lnSpc>
                <a:spcBef>
                  <a:spcPts val="600"/>
                </a:spcBef>
                <a:spcAft>
                  <a:spcPts val="0"/>
                </a:spcAft>
                <a:tabLst>
                  <a:tab pos="1168400" algn="l"/>
                </a:tabLst>
                <a:defRPr/>
              </a:pPr>
              <a:r>
                <a:rPr lang="en-US" sz="1300" dirty="0">
                  <a:solidFill>
                    <a:schemeClr val="tx1"/>
                  </a:solidFill>
                </a:rPr>
                <a:t>Feb 23		Costa Rica – BI Edition</a:t>
              </a:r>
            </a:p>
            <a:p>
              <a:pPr marL="0" lvl="1" indent="0" defTabSz="850900" eaLnBrk="1" fontAlgn="auto" hangingPunct="1">
                <a:lnSpc>
                  <a:spcPct val="110000"/>
                </a:lnSpc>
                <a:spcBef>
                  <a:spcPts val="600"/>
                </a:spcBef>
                <a:spcAft>
                  <a:spcPts val="0"/>
                </a:spcAft>
                <a:buNone/>
                <a:tabLst>
                  <a:tab pos="1168400" algn="l"/>
                </a:tabLst>
                <a:defRPr/>
              </a:pPr>
              <a:endParaRPr lang="en-US" sz="1300" dirty="0">
                <a:solidFill>
                  <a:schemeClr val="tx1"/>
                </a:solidFill>
              </a:endParaRPr>
            </a:p>
          </p:txBody>
        </p:sp>
        <p:sp>
          <p:nvSpPr>
            <p:cNvPr id="20" name="Content Placeholder 14">
              <a:extLst>
                <a:ext uri="{FF2B5EF4-FFF2-40B4-BE49-F238E27FC236}">
                  <a16:creationId xmlns:a16="http://schemas.microsoft.com/office/drawing/2014/main" id="{B34EC0F4-9F77-4EF8-A4C9-1F218A02BA2B}"/>
                </a:ext>
              </a:extLst>
            </p:cNvPr>
            <p:cNvSpPr txBox="1">
              <a:spLocks/>
            </p:cNvSpPr>
            <p:nvPr/>
          </p:nvSpPr>
          <p:spPr bwMode="auto">
            <a:xfrm>
              <a:off x="1189542" y="3884382"/>
              <a:ext cx="4040188" cy="347144"/>
            </a:xfrm>
            <a:prstGeom prst="rect">
              <a:avLst/>
            </a:prstGeom>
            <a:solidFill>
              <a:srgbClr val="0DB282"/>
            </a:solidFill>
            <a:ln>
              <a:noFill/>
            </a:ln>
            <a:extLst/>
          </p:spPr>
          <p:txBody>
            <a:bodyPr anchor="ctr"/>
            <a:lstStyle>
              <a:lvl1pPr>
                <a:defRPr>
                  <a:solidFill>
                    <a:schemeClr val="tx1"/>
                  </a:solidFill>
                  <a:latin typeface="Segoe UI" panose="020B0502040204020203" pitchFamily="34" charset="0"/>
                  <a:cs typeface="Arial" panose="020B0604020202020204" pitchFamily="34" charset="0"/>
                </a:defRPr>
              </a:lvl1pPr>
              <a:lvl2pPr marL="742950" indent="-285750">
                <a:defRPr>
                  <a:solidFill>
                    <a:schemeClr val="tx1"/>
                  </a:solidFill>
                  <a:latin typeface="Segoe UI" panose="020B0502040204020203" pitchFamily="34" charset="0"/>
                  <a:cs typeface="Arial" panose="020B0604020202020204" pitchFamily="34" charset="0"/>
                </a:defRPr>
              </a:lvl2pPr>
              <a:lvl3pPr marL="1143000" indent="-228600">
                <a:defRPr>
                  <a:solidFill>
                    <a:schemeClr val="tx1"/>
                  </a:solidFill>
                  <a:latin typeface="Segoe UI" panose="020B0502040204020203" pitchFamily="34" charset="0"/>
                  <a:cs typeface="Arial" panose="020B0604020202020204" pitchFamily="34" charset="0"/>
                </a:defRPr>
              </a:lvl3pPr>
              <a:lvl4pPr marL="1600200" indent="-228600">
                <a:defRPr>
                  <a:solidFill>
                    <a:schemeClr val="tx1"/>
                  </a:solidFill>
                  <a:latin typeface="Segoe UI" panose="020B0502040204020203" pitchFamily="34" charset="0"/>
                  <a:cs typeface="Arial" panose="020B0604020202020204" pitchFamily="34" charset="0"/>
                </a:defRPr>
              </a:lvl4pPr>
              <a:lvl5pPr marL="2057400" indent="-228600">
                <a:defRPr>
                  <a:solidFill>
                    <a:schemeClr val="tx1"/>
                  </a:solidFill>
                  <a:latin typeface="Segoe UI" panose="020B05020402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9pPr>
            </a:lstStyle>
            <a:p>
              <a:pPr algn="ctr" eaLnBrk="1" hangingPunct="1">
                <a:spcBef>
                  <a:spcPct val="20000"/>
                </a:spcBef>
                <a:buClr>
                  <a:srgbClr val="90C618"/>
                </a:buClr>
                <a:buFont typeface="Arial" panose="020B0604020202020204" pitchFamily="34" charset="0"/>
                <a:buNone/>
              </a:pPr>
              <a:r>
                <a:rPr lang="en-US" b="1" dirty="0">
                  <a:solidFill>
                    <a:srgbClr val="FFFFFF"/>
                  </a:solidFill>
                  <a:latin typeface="+mn-lt"/>
                  <a:ea typeface="Segoe"/>
                  <a:cs typeface="Segoe"/>
                </a:rPr>
                <a:t>LATAM</a:t>
              </a:r>
            </a:p>
          </p:txBody>
        </p:sp>
      </p:grpSp>
      <p:sp>
        <p:nvSpPr>
          <p:cNvPr id="23" name="TextBox 1">
            <a:extLst>
              <a:ext uri="{FF2B5EF4-FFF2-40B4-BE49-F238E27FC236}">
                <a16:creationId xmlns:a16="http://schemas.microsoft.com/office/drawing/2014/main" id="{BE17FC71-EAB1-4660-9D8C-AA67131DC1AA}"/>
              </a:ext>
            </a:extLst>
          </p:cNvPr>
          <p:cNvSpPr txBox="1">
            <a:spLocks noChangeArrowheads="1"/>
          </p:cNvSpPr>
          <p:nvPr/>
        </p:nvSpPr>
        <p:spPr bwMode="auto">
          <a:xfrm>
            <a:off x="1123203" y="5338633"/>
            <a:ext cx="757045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Segoe UI" panose="020B0502040204020203" pitchFamily="34" charset="0"/>
                <a:cs typeface="Arial" panose="020B0604020202020204" pitchFamily="34" charset="0"/>
              </a:defRPr>
            </a:lvl1pPr>
            <a:lvl2pPr marL="742950" indent="-285750">
              <a:defRPr>
                <a:solidFill>
                  <a:schemeClr val="tx1"/>
                </a:solidFill>
                <a:latin typeface="Segoe UI" panose="020B0502040204020203" pitchFamily="34" charset="0"/>
                <a:cs typeface="Arial" panose="020B0604020202020204" pitchFamily="34" charset="0"/>
              </a:defRPr>
            </a:lvl2pPr>
            <a:lvl3pPr marL="1143000" indent="-228600">
              <a:defRPr>
                <a:solidFill>
                  <a:schemeClr val="tx1"/>
                </a:solidFill>
                <a:latin typeface="Segoe UI" panose="020B0502040204020203" pitchFamily="34" charset="0"/>
                <a:cs typeface="Arial" panose="020B0604020202020204" pitchFamily="34" charset="0"/>
              </a:defRPr>
            </a:lvl3pPr>
            <a:lvl4pPr marL="1600200" indent="-228600">
              <a:defRPr>
                <a:solidFill>
                  <a:schemeClr val="tx1"/>
                </a:solidFill>
                <a:latin typeface="Segoe UI" panose="020B0502040204020203" pitchFamily="34" charset="0"/>
                <a:cs typeface="Arial" panose="020B0604020202020204" pitchFamily="34" charset="0"/>
              </a:defRPr>
            </a:lvl4pPr>
            <a:lvl5pPr marL="2057400" indent="-228600">
              <a:defRPr>
                <a:solidFill>
                  <a:schemeClr val="tx1"/>
                </a:solidFill>
                <a:latin typeface="Segoe UI" panose="020B0502040204020203"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Segoe UI" panose="020B0502040204020203" pitchFamily="34" charset="0"/>
                <a:cs typeface="Arial" panose="020B0604020202020204" pitchFamily="34" charset="0"/>
              </a:defRPr>
            </a:lvl9pPr>
          </a:lstStyle>
          <a:p>
            <a:pPr eaLnBrk="1" hangingPunct="1"/>
            <a:r>
              <a:rPr lang="en-US" sz="2800" b="1" dirty="0">
                <a:latin typeface="+mn-lt"/>
                <a:ea typeface="Segoe"/>
                <a:cs typeface="Segoe"/>
              </a:rPr>
              <a:t>Register in Guatemala’s SQL Saturday </a:t>
            </a:r>
            <a:r>
              <a:rPr lang="en-US" sz="2800" b="1" dirty="0">
                <a:latin typeface="+mn-lt"/>
                <a:ea typeface="Segoe"/>
                <a:cs typeface="Segoe"/>
                <a:hlinkClick r:id="rId5"/>
              </a:rPr>
              <a:t>HERE</a:t>
            </a:r>
            <a:endParaRPr lang="en-US" sz="2800" b="1" dirty="0">
              <a:latin typeface="+mn-lt"/>
              <a:ea typeface="Segoe"/>
              <a:cs typeface="Segoe"/>
            </a:endParaRPr>
          </a:p>
        </p:txBody>
      </p:sp>
    </p:spTree>
    <p:extLst>
      <p:ext uri="{BB962C8B-B14F-4D97-AF65-F5344CB8AC3E}">
        <p14:creationId xmlns:p14="http://schemas.microsoft.com/office/powerpoint/2010/main" val="2596260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143F5E85-5281-46D0-835B-9A1DFAD2E482}"/>
              </a:ext>
            </a:extLst>
          </p:cNvPr>
          <p:cNvPicPr>
            <a:picLocks noChangeAspect="1"/>
          </p:cNvPicPr>
          <p:nvPr/>
        </p:nvPicPr>
        <p:blipFill>
          <a:blip r:embed="rId3">
            <a:lum bright="70000" contrast="-70000"/>
          </a:blip>
          <a:stretch>
            <a:fillRect/>
          </a:stretch>
        </p:blipFill>
        <p:spPr>
          <a:xfrm>
            <a:off x="8434041" y="0"/>
            <a:ext cx="3723992" cy="3895868"/>
          </a:xfrm>
          <a:prstGeom prst="rect">
            <a:avLst/>
          </a:prstGeom>
        </p:spPr>
      </p:pic>
      <p:sp>
        <p:nvSpPr>
          <p:cNvPr id="15" name="Title 14"/>
          <p:cNvSpPr>
            <a:spLocks noGrp="1"/>
          </p:cNvSpPr>
          <p:nvPr>
            <p:ph type="title"/>
          </p:nvPr>
        </p:nvSpPr>
        <p:spPr>
          <a:xfrm>
            <a:off x="527990" y="413679"/>
            <a:ext cx="11191043" cy="892600"/>
          </a:xfrm>
        </p:spPr>
        <p:txBody>
          <a:bodyPr>
            <a:normAutofit/>
          </a:bodyPr>
          <a:lstStyle/>
          <a:p>
            <a:r>
              <a:rPr lang="en-US" dirty="0"/>
              <a:t>Join PASS to Grow Your Career</a:t>
            </a:r>
          </a:p>
        </p:txBody>
      </p:sp>
      <p:pic>
        <p:nvPicPr>
          <p:cNvPr id="17" name="Picture 16">
            <a:extLst>
              <a:ext uri="{FF2B5EF4-FFF2-40B4-BE49-F238E27FC236}">
                <a16:creationId xmlns:a16="http://schemas.microsoft.com/office/drawing/2014/main" id="{CA764D51-CBDB-45A2-A736-190848904C50}"/>
              </a:ext>
            </a:extLst>
          </p:cNvPr>
          <p:cNvPicPr>
            <a:picLocks noChangeAspect="1"/>
          </p:cNvPicPr>
          <p:nvPr/>
        </p:nvPicPr>
        <p:blipFill>
          <a:blip r:embed="rId4"/>
          <a:stretch>
            <a:fillRect/>
          </a:stretch>
        </p:blipFill>
        <p:spPr>
          <a:xfrm>
            <a:off x="5185953" y="4487770"/>
            <a:ext cx="2923824" cy="2070738"/>
          </a:xfrm>
          <a:prstGeom prst="rect">
            <a:avLst/>
          </a:prstGeom>
        </p:spPr>
      </p:pic>
      <p:pic>
        <p:nvPicPr>
          <p:cNvPr id="19" name="Picture 18">
            <a:extLst>
              <a:ext uri="{FF2B5EF4-FFF2-40B4-BE49-F238E27FC236}">
                <a16:creationId xmlns:a16="http://schemas.microsoft.com/office/drawing/2014/main" id="{B929BF78-37EB-4A96-999F-02AF459CCE17}"/>
              </a:ext>
            </a:extLst>
          </p:cNvPr>
          <p:cNvPicPr>
            <a:picLocks noChangeAspect="1"/>
          </p:cNvPicPr>
          <p:nvPr/>
        </p:nvPicPr>
        <p:blipFill>
          <a:blip r:embed="rId5"/>
          <a:stretch>
            <a:fillRect/>
          </a:stretch>
        </p:blipFill>
        <p:spPr>
          <a:xfrm>
            <a:off x="527989" y="4487770"/>
            <a:ext cx="3887282" cy="1724260"/>
          </a:xfrm>
          <a:prstGeom prst="rect">
            <a:avLst/>
          </a:prstGeom>
        </p:spPr>
      </p:pic>
      <p:pic>
        <p:nvPicPr>
          <p:cNvPr id="20" name="Picture 19">
            <a:hlinkClick r:id="rId6"/>
            <a:extLst>
              <a:ext uri="{FF2B5EF4-FFF2-40B4-BE49-F238E27FC236}">
                <a16:creationId xmlns:a16="http://schemas.microsoft.com/office/drawing/2014/main" id="{A753B573-9993-4C4A-9EFE-F7D3BAF6DFA6}"/>
              </a:ext>
            </a:extLst>
          </p:cNvPr>
          <p:cNvPicPr>
            <a:picLocks noChangeAspect="1"/>
          </p:cNvPicPr>
          <p:nvPr/>
        </p:nvPicPr>
        <p:blipFill>
          <a:blip r:embed="rId7"/>
          <a:stretch>
            <a:fillRect/>
          </a:stretch>
        </p:blipFill>
        <p:spPr>
          <a:xfrm>
            <a:off x="8880459" y="4487770"/>
            <a:ext cx="2831156" cy="1724260"/>
          </a:xfrm>
          <a:prstGeom prst="rect">
            <a:avLst/>
          </a:prstGeom>
        </p:spPr>
      </p:pic>
      <p:sp>
        <p:nvSpPr>
          <p:cNvPr id="21" name="Text Placeholder 5">
            <a:extLst>
              <a:ext uri="{FF2B5EF4-FFF2-40B4-BE49-F238E27FC236}">
                <a16:creationId xmlns:a16="http://schemas.microsoft.com/office/drawing/2014/main" id="{C4B216A7-5CA1-46EA-9B23-4209DC10FA6D}"/>
              </a:ext>
            </a:extLst>
          </p:cNvPr>
          <p:cNvSpPr>
            <a:spLocks noGrp="1"/>
          </p:cNvSpPr>
          <p:nvPr>
            <p:ph type="body" sz="quarter" idx="10"/>
          </p:nvPr>
        </p:nvSpPr>
        <p:spPr>
          <a:xfrm>
            <a:off x="527989" y="3937480"/>
            <a:ext cx="4332769" cy="390525"/>
          </a:xfrm>
        </p:spPr>
        <p:txBody>
          <a:bodyPr/>
          <a:lstStyle/>
          <a:p>
            <a:r>
              <a:rPr lang="en-US" sz="2000" dirty="0"/>
              <a:t>The Community</a:t>
            </a:r>
          </a:p>
        </p:txBody>
      </p:sp>
      <p:sp>
        <p:nvSpPr>
          <p:cNvPr id="22" name="Text Placeholder 5">
            <a:extLst>
              <a:ext uri="{FF2B5EF4-FFF2-40B4-BE49-F238E27FC236}">
                <a16:creationId xmlns:a16="http://schemas.microsoft.com/office/drawing/2014/main" id="{743880B9-00B7-4EAB-9D0C-64F97903C196}"/>
              </a:ext>
            </a:extLst>
          </p:cNvPr>
          <p:cNvSpPr txBox="1">
            <a:spLocks/>
          </p:cNvSpPr>
          <p:nvPr/>
        </p:nvSpPr>
        <p:spPr>
          <a:xfrm>
            <a:off x="5185953" y="3943742"/>
            <a:ext cx="2927533" cy="3905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1"/>
                </a:solidFill>
                <a:latin typeface="Segoe UI Semilight" charset="0"/>
                <a:ea typeface="Segoe UI Semilight" charset="0"/>
                <a:cs typeface="Segoe UI Semi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Benefits</a:t>
            </a:r>
          </a:p>
        </p:txBody>
      </p:sp>
      <p:sp>
        <p:nvSpPr>
          <p:cNvPr id="23" name="Text Placeholder 5">
            <a:extLst>
              <a:ext uri="{FF2B5EF4-FFF2-40B4-BE49-F238E27FC236}">
                <a16:creationId xmlns:a16="http://schemas.microsoft.com/office/drawing/2014/main" id="{4735E51A-0438-4B81-BA23-FD62D17CD74B}"/>
              </a:ext>
            </a:extLst>
          </p:cNvPr>
          <p:cNvSpPr txBox="1">
            <a:spLocks/>
          </p:cNvSpPr>
          <p:nvPr/>
        </p:nvSpPr>
        <p:spPr>
          <a:xfrm>
            <a:off x="8880459" y="3939161"/>
            <a:ext cx="2927533" cy="3905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1"/>
                </a:solidFill>
                <a:latin typeface="Segoe UI Semilight" charset="0"/>
                <a:ea typeface="Segoe UI Semilight" charset="0"/>
                <a:cs typeface="Segoe UI Semi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Join Today!</a:t>
            </a:r>
          </a:p>
        </p:txBody>
      </p:sp>
      <p:sp>
        <p:nvSpPr>
          <p:cNvPr id="24" name="Text Placeholder 1">
            <a:extLst>
              <a:ext uri="{FF2B5EF4-FFF2-40B4-BE49-F238E27FC236}">
                <a16:creationId xmlns:a16="http://schemas.microsoft.com/office/drawing/2014/main" id="{F9C7986F-358B-4FDF-A371-1B787A037E93}"/>
              </a:ext>
            </a:extLst>
          </p:cNvPr>
          <p:cNvSpPr txBox="1">
            <a:spLocks/>
          </p:cNvSpPr>
          <p:nvPr/>
        </p:nvSpPr>
        <p:spPr>
          <a:xfrm>
            <a:off x="527989" y="1912858"/>
            <a:ext cx="10569938" cy="207736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lang="en-US" sz="1600" b="0" i="0" kern="1200" dirty="0" smtClean="0">
                <a:solidFill>
                  <a:schemeClr val="bg2">
                    <a:lumMod val="50000"/>
                  </a:schemeClr>
                </a:solidFill>
                <a:latin typeface="+mn-lt"/>
                <a:ea typeface="Gotham Light" charset="0"/>
                <a:cs typeface="Gotham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800" dirty="0"/>
              <a:t>Become a member and gain free access to: </a:t>
            </a:r>
          </a:p>
          <a:p>
            <a:pPr marL="285750" indent="-285750">
              <a:spcBef>
                <a:spcPts val="0"/>
              </a:spcBef>
              <a:buFont typeface="Arial" panose="020B0604020202020204" pitchFamily="34" charset="0"/>
              <a:buChar char="•"/>
            </a:pPr>
            <a:r>
              <a:rPr lang="en-US" sz="1800" dirty="0"/>
              <a:t>Online educational content</a:t>
            </a:r>
          </a:p>
          <a:p>
            <a:pPr marL="285750" indent="-285750">
              <a:spcBef>
                <a:spcPts val="0"/>
              </a:spcBef>
              <a:buFont typeface="Arial" panose="020B0604020202020204" pitchFamily="34" charset="0"/>
              <a:buChar char="•"/>
            </a:pPr>
            <a:r>
              <a:rPr lang="en-US" sz="1800" dirty="0"/>
              <a:t>Live webinars</a:t>
            </a:r>
          </a:p>
          <a:p>
            <a:pPr marL="285750" indent="-285750">
              <a:spcBef>
                <a:spcPts val="0"/>
              </a:spcBef>
              <a:buFont typeface="Arial" panose="020B0604020202020204" pitchFamily="34" charset="0"/>
              <a:buChar char="•"/>
            </a:pPr>
            <a:r>
              <a:rPr lang="en-US" sz="1800" dirty="0"/>
              <a:t>In-person meetups, events, and conferences</a:t>
            </a:r>
          </a:p>
          <a:p>
            <a:pPr marL="285750" indent="-285750">
              <a:spcBef>
                <a:spcPts val="0"/>
              </a:spcBef>
              <a:buFont typeface="Arial" panose="020B0604020202020204" pitchFamily="34" charset="0"/>
              <a:buChar char="•"/>
            </a:pPr>
            <a:r>
              <a:rPr lang="en-US" sz="1800" dirty="0"/>
              <a:t>Networking, volunteering, and speaking opportunities</a:t>
            </a:r>
          </a:p>
        </p:txBody>
      </p:sp>
      <p:sp>
        <p:nvSpPr>
          <p:cNvPr id="25" name="Text Placeholder 5">
            <a:extLst>
              <a:ext uri="{FF2B5EF4-FFF2-40B4-BE49-F238E27FC236}">
                <a16:creationId xmlns:a16="http://schemas.microsoft.com/office/drawing/2014/main" id="{3CC1D603-B051-446C-852E-94CA6B80E65D}"/>
              </a:ext>
            </a:extLst>
          </p:cNvPr>
          <p:cNvSpPr txBox="1">
            <a:spLocks/>
          </p:cNvSpPr>
          <p:nvPr/>
        </p:nvSpPr>
        <p:spPr>
          <a:xfrm>
            <a:off x="527988" y="1466043"/>
            <a:ext cx="9443785" cy="39052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0" i="0" kern="1200" baseline="0" dirty="0" smtClean="0">
                <a:solidFill>
                  <a:schemeClr val="accent1"/>
                </a:solidFill>
                <a:latin typeface="Segoe UI Semilight" charset="0"/>
                <a:ea typeface="Segoe UI Semilight" charset="0"/>
                <a:cs typeface="Segoe UI Semi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2"/>
                </a:solidFill>
                <a:latin typeface="+mn-lt"/>
                <a:ea typeface="Gotham Light" charset="0"/>
                <a:cs typeface="Gotham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Gotham Light" charset="0"/>
                <a:cs typeface="Gotham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Gotham Light" charset="0"/>
                <a:cs typeface="Gotham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solidFill>
              </a:rPr>
              <a:t>Connect with a global network of 250,000+ data professionals</a:t>
            </a:r>
          </a:p>
        </p:txBody>
      </p:sp>
    </p:spTree>
    <p:extLst>
      <p:ext uri="{BB962C8B-B14F-4D97-AF65-F5344CB8AC3E}">
        <p14:creationId xmlns:p14="http://schemas.microsoft.com/office/powerpoint/2010/main" val="282794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
            <a:extLst>
              <a:ext uri="{FF2B5EF4-FFF2-40B4-BE49-F238E27FC236}">
                <a16:creationId xmlns:a16="http://schemas.microsoft.com/office/drawing/2014/main" id="{59CB903D-1D93-F44B-BD7C-C472E0B698F6}"/>
              </a:ext>
            </a:extLst>
          </p:cNvPr>
          <p:cNvSpPr>
            <a:spLocks noGrp="1"/>
          </p:cNvSpPr>
          <p:nvPr>
            <p:ph type="title"/>
          </p:nvPr>
        </p:nvSpPr>
        <p:spPr>
          <a:xfrm>
            <a:off x="621532" y="517633"/>
            <a:ext cx="10972800" cy="685800"/>
          </a:xfrm>
        </p:spPr>
        <p:txBody>
          <a:bodyPr/>
          <a:lstStyle/>
          <a:p>
            <a:r>
              <a:rPr lang="en-US" dirty="0"/>
              <a:t>Tech news</a:t>
            </a:r>
          </a:p>
        </p:txBody>
      </p:sp>
      <p:sp>
        <p:nvSpPr>
          <p:cNvPr id="6" name="Content Placeholder 2">
            <a:extLst>
              <a:ext uri="{FF2B5EF4-FFF2-40B4-BE49-F238E27FC236}">
                <a16:creationId xmlns:a16="http://schemas.microsoft.com/office/drawing/2014/main" id="{FA7BFFE1-5A76-4A3B-94AD-5DE0E2936190}"/>
              </a:ext>
            </a:extLst>
          </p:cNvPr>
          <p:cNvSpPr>
            <a:spLocks noGrp="1"/>
          </p:cNvSpPr>
          <p:nvPr>
            <p:ph idx="1"/>
          </p:nvPr>
        </p:nvSpPr>
        <p:spPr>
          <a:xfrm>
            <a:off x="343539" y="1118295"/>
            <a:ext cx="11226929" cy="5222072"/>
          </a:xfrm>
        </p:spPr>
        <p:txBody>
          <a:bodyPr>
            <a:normAutofit lnSpcReduction="10000"/>
          </a:bodyPr>
          <a:lstStyle/>
          <a:p>
            <a:endParaRPr lang="en-US" b="1" dirty="0"/>
          </a:p>
          <a:p>
            <a:r>
              <a:rPr lang="en-US" b="1" dirty="0"/>
              <a:t>GitHub free private repos </a:t>
            </a:r>
          </a:p>
          <a:p>
            <a:r>
              <a:rPr lang="en-US" dirty="0"/>
              <a:t>Developers can use GitHub for their private projects with up to three collaborators per repository for free.</a:t>
            </a:r>
          </a:p>
          <a:p>
            <a:r>
              <a:rPr lang="en-US" dirty="0">
                <a:hlinkClick r:id="rId3"/>
              </a:rPr>
              <a:t>Register</a:t>
            </a:r>
            <a:endParaRPr lang="en-US" dirty="0"/>
          </a:p>
          <a:p>
            <a:r>
              <a:rPr lang="en-US" dirty="0">
                <a:hlinkClick r:id="rId4"/>
              </a:rPr>
              <a:t>More information</a:t>
            </a:r>
            <a:endParaRPr lang="en-US" dirty="0"/>
          </a:p>
          <a:p>
            <a:endParaRPr lang="en-US" dirty="0"/>
          </a:p>
          <a:p>
            <a:endParaRPr lang="en-US" dirty="0"/>
          </a:p>
          <a:p>
            <a:r>
              <a:rPr lang="en-US" b="1" dirty="0"/>
              <a:t>Azure Data Studio 1.3.8 (January release)</a:t>
            </a:r>
          </a:p>
          <a:p>
            <a:pPr algn="just"/>
            <a:r>
              <a:rPr lang="en-US" dirty="0"/>
              <a:t>Azure Data Studio is complementary to SQL Server Management Studio with experiences around query editing and data development, while SQL Server Management Studio still offers the broadest range of administrative functions, and remains the flagship tool for platform management tasks.</a:t>
            </a:r>
            <a:endParaRPr lang="en-US" b="1" dirty="0"/>
          </a:p>
          <a:p>
            <a:r>
              <a:rPr lang="en-US" dirty="0">
                <a:hlinkClick r:id="rId5"/>
              </a:rPr>
              <a:t>Download link</a:t>
            </a:r>
            <a:endParaRPr lang="en-US" dirty="0"/>
          </a:p>
          <a:p>
            <a:r>
              <a:rPr lang="en-US" dirty="0">
                <a:hlinkClick r:id="rId6"/>
              </a:rPr>
              <a:t>More information</a:t>
            </a:r>
            <a:endParaRPr lang="en-US" dirty="0"/>
          </a:p>
          <a:p>
            <a:endParaRPr lang="en-US" dirty="0"/>
          </a:p>
          <a:p>
            <a:pPr marL="342900" indent="-342900">
              <a:buFont typeface="Arial" panose="020B0604020202020204" pitchFamily="34" charset="0"/>
              <a:buChar char="•"/>
            </a:pPr>
            <a:endParaRPr lang="en-US" dirty="0"/>
          </a:p>
          <a:p>
            <a:endParaRPr lang="en-US" dirty="0"/>
          </a:p>
        </p:txBody>
      </p:sp>
      <p:pic>
        <p:nvPicPr>
          <p:cNvPr id="3" name="Picture 2">
            <a:extLst>
              <a:ext uri="{FF2B5EF4-FFF2-40B4-BE49-F238E27FC236}">
                <a16:creationId xmlns:a16="http://schemas.microsoft.com/office/drawing/2014/main" id="{189AE93F-3792-41DE-95E6-19D2C15559EB}"/>
              </a:ext>
            </a:extLst>
          </p:cNvPr>
          <p:cNvPicPr>
            <a:picLocks noChangeAspect="1"/>
          </p:cNvPicPr>
          <p:nvPr/>
        </p:nvPicPr>
        <p:blipFill>
          <a:blip r:embed="rId7"/>
          <a:stretch>
            <a:fillRect/>
          </a:stretch>
        </p:blipFill>
        <p:spPr>
          <a:xfrm>
            <a:off x="9301400" y="2145683"/>
            <a:ext cx="1529166" cy="1435717"/>
          </a:xfrm>
          <a:prstGeom prst="rect">
            <a:avLst/>
          </a:prstGeom>
        </p:spPr>
      </p:pic>
      <p:pic>
        <p:nvPicPr>
          <p:cNvPr id="4" name="Picture 3">
            <a:extLst>
              <a:ext uri="{FF2B5EF4-FFF2-40B4-BE49-F238E27FC236}">
                <a16:creationId xmlns:a16="http://schemas.microsoft.com/office/drawing/2014/main" id="{3882B4CB-35CD-42A4-A2C8-623E1629CF87}"/>
              </a:ext>
            </a:extLst>
          </p:cNvPr>
          <p:cNvPicPr>
            <a:picLocks noChangeAspect="1"/>
          </p:cNvPicPr>
          <p:nvPr/>
        </p:nvPicPr>
        <p:blipFill>
          <a:blip r:embed="rId8"/>
          <a:stretch>
            <a:fillRect/>
          </a:stretch>
        </p:blipFill>
        <p:spPr>
          <a:xfrm>
            <a:off x="8089545" y="5134867"/>
            <a:ext cx="3952875" cy="1209675"/>
          </a:xfrm>
          <a:prstGeom prst="rect">
            <a:avLst/>
          </a:prstGeom>
        </p:spPr>
      </p:pic>
    </p:spTree>
    <p:extLst>
      <p:ext uri="{BB962C8B-B14F-4D97-AF65-F5344CB8AC3E}">
        <p14:creationId xmlns:p14="http://schemas.microsoft.com/office/powerpoint/2010/main" val="202802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6E4C5B-AEDF-4DE3-9069-616D3DA5C8B4}"/>
              </a:ext>
            </a:extLst>
          </p:cNvPr>
          <p:cNvSpPr>
            <a:spLocks noGrp="1"/>
          </p:cNvSpPr>
          <p:nvPr>
            <p:ph idx="1"/>
          </p:nvPr>
        </p:nvSpPr>
        <p:spPr>
          <a:xfrm>
            <a:off x="343539" y="1118295"/>
            <a:ext cx="10865237" cy="3448942"/>
          </a:xfrm>
        </p:spPr>
        <p:txBody>
          <a:bodyPr/>
          <a:lstStyle/>
          <a:p>
            <a:r>
              <a:rPr lang="en-US" b="1" dirty="0"/>
              <a:t>SQL Server Management Studio 17.9.1 goes GA (General Availability)</a:t>
            </a:r>
          </a:p>
          <a:p>
            <a:r>
              <a:rPr lang="en-US" dirty="0"/>
              <a:t>SSMS is an integrated environment for managing any SQL infrastructure, from SQL Server to Azure SQL Database.</a:t>
            </a:r>
            <a:endParaRPr lang="en-US" b="1" dirty="0"/>
          </a:p>
          <a:p>
            <a:r>
              <a:rPr lang="en-US" dirty="0">
                <a:hlinkClick r:id="rId2"/>
              </a:rPr>
              <a:t>Download link</a:t>
            </a:r>
            <a:endParaRPr lang="en-US" dirty="0"/>
          </a:p>
          <a:p>
            <a:r>
              <a:rPr lang="en-US" dirty="0">
                <a:hlinkClick r:id="rId3"/>
              </a:rPr>
              <a:t>More information</a:t>
            </a:r>
            <a:endParaRPr lang="en-US" dirty="0"/>
          </a:p>
          <a:p>
            <a:endParaRPr lang="en-US" dirty="0"/>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pic>
        <p:nvPicPr>
          <p:cNvPr id="5" name="Picture 4">
            <a:extLst>
              <a:ext uri="{FF2B5EF4-FFF2-40B4-BE49-F238E27FC236}">
                <a16:creationId xmlns:a16="http://schemas.microsoft.com/office/drawing/2014/main" id="{D3352A25-5ACF-451E-853C-AF21A4B4C3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3591" y="2290762"/>
            <a:ext cx="1633405" cy="1670194"/>
          </a:xfrm>
          <a:prstGeom prst="rect">
            <a:avLst/>
          </a:prstGeom>
        </p:spPr>
      </p:pic>
      <p:pic>
        <p:nvPicPr>
          <p:cNvPr id="2" name="Picture 1">
            <a:extLst>
              <a:ext uri="{FF2B5EF4-FFF2-40B4-BE49-F238E27FC236}">
                <a16:creationId xmlns:a16="http://schemas.microsoft.com/office/drawing/2014/main" id="{DD1145F5-9D92-4BB7-BA84-B538B710F299}"/>
              </a:ext>
            </a:extLst>
          </p:cNvPr>
          <p:cNvPicPr>
            <a:picLocks noChangeAspect="1"/>
          </p:cNvPicPr>
          <p:nvPr/>
        </p:nvPicPr>
        <p:blipFill>
          <a:blip r:embed="rId5"/>
          <a:stretch>
            <a:fillRect/>
          </a:stretch>
        </p:blipFill>
        <p:spPr>
          <a:xfrm>
            <a:off x="343539" y="3125859"/>
            <a:ext cx="6905625" cy="2276475"/>
          </a:xfrm>
          <a:prstGeom prst="rect">
            <a:avLst/>
          </a:prstGeom>
        </p:spPr>
      </p:pic>
    </p:spTree>
    <p:extLst>
      <p:ext uri="{BB962C8B-B14F-4D97-AF65-F5344CB8AC3E}">
        <p14:creationId xmlns:p14="http://schemas.microsoft.com/office/powerpoint/2010/main" val="4224378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8FEA95-A68F-489E-9F9A-797BC302D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806" y="1934371"/>
            <a:ext cx="2473118" cy="24731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Rectangle 1">
            <a:extLst>
              <a:ext uri="{FF2B5EF4-FFF2-40B4-BE49-F238E27FC236}">
                <a16:creationId xmlns:a16="http://schemas.microsoft.com/office/drawing/2014/main" id="{FB25F579-87CA-4B75-804F-CA6793A06D3C}"/>
              </a:ext>
            </a:extLst>
          </p:cNvPr>
          <p:cNvSpPr/>
          <p:nvPr/>
        </p:nvSpPr>
        <p:spPr>
          <a:xfrm>
            <a:off x="983914" y="4665050"/>
            <a:ext cx="9636668" cy="1754326"/>
          </a:xfrm>
          <a:prstGeom prst="rect">
            <a:avLst/>
          </a:prstGeom>
        </p:spPr>
        <p:txBody>
          <a:bodyPr wrap="square">
            <a:spAutoFit/>
          </a:bodyPr>
          <a:lstStyle/>
          <a:p>
            <a:pPr algn="just"/>
            <a:r>
              <a:rPr lang="en-US" dirty="0"/>
              <a:t>Database Administrator and Technology enthusiast with 13 years of working experience in Technology, nine of which have been on Database Administration, worked with International Banks and big US Insurance companies.</a:t>
            </a:r>
          </a:p>
          <a:p>
            <a:pPr algn="just"/>
            <a:endParaRPr lang="en-US" dirty="0"/>
          </a:p>
          <a:p>
            <a:pPr algn="just"/>
            <a:r>
              <a:rPr lang="en-US" dirty="0"/>
              <a:t>Having being assigned to SQL Server (Windows), Oracle (Windows, Linux, AIX, HPUX) and recently PostgreSQL and MySQL projects.</a:t>
            </a:r>
            <a:endParaRPr lang="en-US" b="1" dirty="0"/>
          </a:p>
        </p:txBody>
      </p:sp>
      <p:sp>
        <p:nvSpPr>
          <p:cNvPr id="6" name="Rectangle 5">
            <a:extLst>
              <a:ext uri="{FF2B5EF4-FFF2-40B4-BE49-F238E27FC236}">
                <a16:creationId xmlns:a16="http://schemas.microsoft.com/office/drawing/2014/main" id="{FFA56391-84A0-4647-A160-9CDB49B69937}"/>
              </a:ext>
            </a:extLst>
          </p:cNvPr>
          <p:cNvSpPr/>
          <p:nvPr/>
        </p:nvSpPr>
        <p:spPr>
          <a:xfrm>
            <a:off x="5701603" y="2564029"/>
            <a:ext cx="1881525" cy="400110"/>
          </a:xfrm>
          <a:prstGeom prst="rect">
            <a:avLst/>
          </a:prstGeom>
        </p:spPr>
        <p:txBody>
          <a:bodyPr wrap="square">
            <a:spAutoFit/>
          </a:bodyPr>
          <a:lstStyle/>
          <a:p>
            <a:r>
              <a:rPr lang="en-US" sz="2000" b="1" dirty="0">
                <a:hlinkClick r:id="rId3"/>
              </a:rPr>
              <a:t>@</a:t>
            </a:r>
            <a:r>
              <a:rPr lang="en-US" sz="2000" b="1" dirty="0" err="1">
                <a:hlinkClick r:id="rId3"/>
              </a:rPr>
              <a:t>omegagt</a:t>
            </a:r>
            <a:endParaRPr lang="en-US" sz="2000" b="1" dirty="0"/>
          </a:p>
        </p:txBody>
      </p:sp>
      <p:pic>
        <p:nvPicPr>
          <p:cNvPr id="7" name="Picture 8" descr="Image result for twitter logo">
            <a:hlinkClick r:id="rId4"/>
            <a:extLst>
              <a:ext uri="{FF2B5EF4-FFF2-40B4-BE49-F238E27FC236}">
                <a16:creationId xmlns:a16="http://schemas.microsoft.com/office/drawing/2014/main" id="{1577806C-B454-4291-B088-68D6A2E9C6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6571" y="2330692"/>
            <a:ext cx="1033065" cy="840238"/>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89C8D911-DBB3-4134-995D-74CDA262ED85}"/>
              </a:ext>
            </a:extLst>
          </p:cNvPr>
          <p:cNvSpPr>
            <a:spLocks noGrp="1"/>
          </p:cNvSpPr>
          <p:nvPr>
            <p:ph type="title"/>
          </p:nvPr>
        </p:nvSpPr>
        <p:spPr>
          <a:xfrm>
            <a:off x="609600" y="528596"/>
            <a:ext cx="10972800" cy="685800"/>
          </a:xfrm>
        </p:spPr>
        <p:txBody>
          <a:bodyPr/>
          <a:lstStyle/>
          <a:p>
            <a:r>
              <a:rPr lang="en-US" b="1" dirty="0"/>
              <a:t>Community news</a:t>
            </a:r>
          </a:p>
        </p:txBody>
      </p:sp>
      <p:pic>
        <p:nvPicPr>
          <p:cNvPr id="11" name="Picture 10">
            <a:extLst>
              <a:ext uri="{FF2B5EF4-FFF2-40B4-BE49-F238E27FC236}">
                <a16:creationId xmlns:a16="http://schemas.microsoft.com/office/drawing/2014/main" id="{79BE73D5-D067-4D24-9396-0BA9219F2E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16571" y="3428491"/>
            <a:ext cx="840239" cy="840239"/>
          </a:xfrm>
          <a:prstGeom prst="rect">
            <a:avLst/>
          </a:prstGeom>
        </p:spPr>
      </p:pic>
      <p:sp>
        <p:nvSpPr>
          <p:cNvPr id="12" name="Rectangle 11">
            <a:extLst>
              <a:ext uri="{FF2B5EF4-FFF2-40B4-BE49-F238E27FC236}">
                <a16:creationId xmlns:a16="http://schemas.microsoft.com/office/drawing/2014/main" id="{22181BA5-8FF7-4197-B74D-30879840AB7C}"/>
              </a:ext>
            </a:extLst>
          </p:cNvPr>
          <p:cNvSpPr/>
          <p:nvPr/>
        </p:nvSpPr>
        <p:spPr>
          <a:xfrm>
            <a:off x="5701602" y="3645692"/>
            <a:ext cx="1881525" cy="400110"/>
          </a:xfrm>
          <a:prstGeom prst="rect">
            <a:avLst/>
          </a:prstGeom>
        </p:spPr>
        <p:txBody>
          <a:bodyPr wrap="square">
            <a:spAutoFit/>
          </a:bodyPr>
          <a:lstStyle/>
          <a:p>
            <a:r>
              <a:rPr lang="en-US" sz="2000" b="1" dirty="0">
                <a:hlinkClick r:id="rId7"/>
              </a:rPr>
              <a:t>in/</a:t>
            </a:r>
            <a:r>
              <a:rPr lang="en-US" sz="2000" b="1" dirty="0" err="1">
                <a:hlinkClick r:id="rId7"/>
              </a:rPr>
              <a:t>fong</a:t>
            </a:r>
            <a:endParaRPr lang="en-US" sz="2000" b="1" dirty="0"/>
          </a:p>
        </p:txBody>
      </p:sp>
      <p:sp>
        <p:nvSpPr>
          <p:cNvPr id="15" name="Content Placeholder 2">
            <a:extLst>
              <a:ext uri="{FF2B5EF4-FFF2-40B4-BE49-F238E27FC236}">
                <a16:creationId xmlns:a16="http://schemas.microsoft.com/office/drawing/2014/main" id="{066039C6-89CE-409B-9676-7FDC92558358}"/>
              </a:ext>
            </a:extLst>
          </p:cNvPr>
          <p:cNvSpPr>
            <a:spLocks noGrp="1"/>
          </p:cNvSpPr>
          <p:nvPr>
            <p:ph idx="1"/>
          </p:nvPr>
        </p:nvSpPr>
        <p:spPr>
          <a:xfrm>
            <a:off x="983914" y="1242240"/>
            <a:ext cx="9077634" cy="778828"/>
          </a:xfrm>
        </p:spPr>
        <p:txBody>
          <a:bodyPr>
            <a:normAutofit fontScale="85000" lnSpcReduction="10000"/>
          </a:bodyPr>
          <a:lstStyle/>
          <a:p>
            <a:r>
              <a:rPr lang="en-US" sz="3200" b="1" dirty="0"/>
              <a:t>Welcome Allan Fong as new board member!!!</a:t>
            </a:r>
          </a:p>
        </p:txBody>
      </p:sp>
    </p:spTree>
    <p:extLst>
      <p:ext uri="{BB962C8B-B14F-4D97-AF65-F5344CB8AC3E}">
        <p14:creationId xmlns:p14="http://schemas.microsoft.com/office/powerpoint/2010/main" val="2123870089"/>
      </p:ext>
    </p:extLst>
  </p:cSld>
  <p:clrMapOvr>
    <a:masterClrMapping/>
  </p:clrMapOvr>
</p:sld>
</file>

<file path=ppt/theme/theme1.xml><?xml version="1.0" encoding="utf-8"?>
<a:theme xmlns:a="http://schemas.openxmlformats.org/drawingml/2006/main" name="PASS">
  <a:themeElements>
    <a:clrScheme name="Custom 2">
      <a:dk1>
        <a:sysClr val="windowText" lastClr="000000"/>
      </a:dk1>
      <a:lt1>
        <a:sysClr val="window" lastClr="FFFFFF"/>
      </a:lt1>
      <a:dk2>
        <a:srgbClr val="164781"/>
      </a:dk2>
      <a:lt2>
        <a:srgbClr val="5486B8"/>
      </a:lt2>
      <a:accent1>
        <a:srgbClr val="A2C0D2"/>
      </a:accent1>
      <a:accent2>
        <a:srgbClr val="99D7CF"/>
      </a:accent2>
      <a:accent3>
        <a:srgbClr val="499211"/>
      </a:accent3>
      <a:accent4>
        <a:srgbClr val="90C618"/>
      </a:accent4>
      <a:accent5>
        <a:srgbClr val="5FA57A"/>
      </a:accent5>
      <a:accent6>
        <a:srgbClr val="D1040D"/>
      </a:accent6>
      <a:hlink>
        <a:srgbClr val="F9423A"/>
      </a:hlink>
      <a:folHlink>
        <a:srgbClr val="F9423A"/>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id="{137DB105-9D11-B24A-8F8C-E07E26D807A9}" vid="{8D005EDD-AA9D-F940-BCD0-3A6E241B6975}"/>
    </a:ext>
  </a:extLst>
</a:theme>
</file>

<file path=ppt/theme/theme2.xml><?xml version="1.0" encoding="utf-8"?>
<a:theme xmlns:a="http://schemas.openxmlformats.org/drawingml/2006/main" name="PASS2017">
  <a:themeElements>
    <a:clrScheme name="PASS ">
      <a:dk1>
        <a:srgbClr val="000000"/>
      </a:dk1>
      <a:lt1>
        <a:srgbClr val="FFFFFF"/>
      </a:lt1>
      <a:dk2>
        <a:srgbClr val="F9413A"/>
      </a:dk2>
      <a:lt2>
        <a:srgbClr val="2CCCD3"/>
      </a:lt2>
      <a:accent1>
        <a:srgbClr val="6558B1"/>
      </a:accent1>
      <a:accent2>
        <a:srgbClr val="AF272F"/>
      </a:accent2>
      <a:accent3>
        <a:srgbClr val="2E008B"/>
      </a:accent3>
      <a:accent4>
        <a:srgbClr val="007377"/>
      </a:accent4>
      <a:accent5>
        <a:srgbClr val="00793E"/>
      </a:accent5>
      <a:accent6>
        <a:srgbClr val="F9413A"/>
      </a:accent6>
      <a:hlink>
        <a:srgbClr val="2CCCD3"/>
      </a:hlink>
      <a:folHlink>
        <a:srgbClr val="2CCCD3"/>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2017" id="{7F2EDAA7-1BE8-5541-984F-C8D2BFAB6540}" vid="{CF91991A-FA34-444D-B243-010559AC70E6}"/>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PASS">
  <a:themeElements>
    <a:clrScheme name="Custom 2">
      <a:dk1>
        <a:sysClr val="windowText" lastClr="000000"/>
      </a:dk1>
      <a:lt1>
        <a:sysClr val="window" lastClr="FFFFFF"/>
      </a:lt1>
      <a:dk2>
        <a:srgbClr val="164781"/>
      </a:dk2>
      <a:lt2>
        <a:srgbClr val="5486B8"/>
      </a:lt2>
      <a:accent1>
        <a:srgbClr val="A2C0D2"/>
      </a:accent1>
      <a:accent2>
        <a:srgbClr val="99D7CF"/>
      </a:accent2>
      <a:accent3>
        <a:srgbClr val="499211"/>
      </a:accent3>
      <a:accent4>
        <a:srgbClr val="90C618"/>
      </a:accent4>
      <a:accent5>
        <a:srgbClr val="5FA57A"/>
      </a:accent5>
      <a:accent6>
        <a:srgbClr val="D1040D"/>
      </a:accent6>
      <a:hlink>
        <a:srgbClr val="F9423A"/>
      </a:hlink>
      <a:folHlink>
        <a:srgbClr val="F9423A"/>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id="{137DB105-9D11-B24A-8F8C-E07E26D807A9}" vid="{8D005EDD-AA9D-F940-BCD0-3A6E241B6975}"/>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805</Words>
  <Application>Microsoft Office PowerPoint</Application>
  <PresentationFormat>Widescreen</PresentationFormat>
  <Paragraphs>179</Paragraphs>
  <Slides>18</Slides>
  <Notes>5</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18</vt:i4>
      </vt:variant>
    </vt:vector>
  </HeadingPairs>
  <TitlesOfParts>
    <vt:vector size="30" baseType="lpstr">
      <vt:lpstr>Arial</vt:lpstr>
      <vt:lpstr>Calibri</vt:lpstr>
      <vt:lpstr>Calibri Light</vt:lpstr>
      <vt:lpstr>Gotham Light</vt:lpstr>
      <vt:lpstr>Segoe</vt:lpstr>
      <vt:lpstr>Segoe UI</vt:lpstr>
      <vt:lpstr>Segoe UI Light</vt:lpstr>
      <vt:lpstr>Segoe UI Semilight</vt:lpstr>
      <vt:lpstr>PASS</vt:lpstr>
      <vt:lpstr>PASS2017</vt:lpstr>
      <vt:lpstr>Custom Design</vt:lpstr>
      <vt:lpstr>1_PASS</vt:lpstr>
      <vt:lpstr>PowerPoint Presentation</vt:lpstr>
      <vt:lpstr>PowerPoint Presentation</vt:lpstr>
      <vt:lpstr>PowerPoint Presentation</vt:lpstr>
      <vt:lpstr>PowerPoint Presentation</vt:lpstr>
      <vt:lpstr>PowerPoint Presentation</vt:lpstr>
      <vt:lpstr>Join PASS to Grow Your Career</vt:lpstr>
      <vt:lpstr>Tech news</vt:lpstr>
      <vt:lpstr>PowerPoint Presentation</vt:lpstr>
      <vt:lpstr>Community news</vt:lpstr>
      <vt:lpstr>PowerPoint Presentation</vt:lpstr>
      <vt:lpstr>Community news</vt:lpstr>
      <vt:lpstr>PowerPoint Presentation</vt:lpstr>
      <vt:lpstr>PowerPoint Presentation</vt:lpstr>
      <vt:lpstr>Call for speakers</vt:lpstr>
      <vt:lpstr>Sponsors</vt:lpstr>
      <vt:lpstr>Survey</vt:lpstr>
      <vt:lpstr>Follow us</vt:lpstr>
      <vt:lpstr>Connect with PASS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Partnership Update</dc:title>
  <dc:creator>Sonya Waitman</dc:creator>
  <cp:lastModifiedBy>Robles Marroquin, Carlos Alberto</cp:lastModifiedBy>
  <cp:revision>646</cp:revision>
  <dcterms:created xsi:type="dcterms:W3CDTF">2017-01-09T02:44:56Z</dcterms:created>
  <dcterms:modified xsi:type="dcterms:W3CDTF">2019-01-23T04:32:47Z</dcterms:modified>
</cp:coreProperties>
</file>