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8" r:id="rId6"/>
    <p:sldId id="269" r:id="rId7"/>
    <p:sldId id="270" r:id="rId8"/>
    <p:sldId id="271" r:id="rId9"/>
    <p:sldId id="273" r:id="rId10"/>
    <p:sldId id="272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48" d="100"/>
          <a:sy n="48" d="100"/>
        </p:scale>
        <p:origin x="67" y="89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2018-03-13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2018-03-13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2018-03-13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2018-03-13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2018-03-13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2018-03-13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2018-03-13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2018-03-13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2018-03-13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2018-03-13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2018-03-13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2018-03-13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2018-03-13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2018-03-13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Proposal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Galen Sipes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the solar system assignment and make it interactive</a:t>
            </a:r>
          </a:p>
          <a:p>
            <a:r>
              <a:rPr lang="en-US" dirty="0"/>
              <a:t>Make it 3D</a:t>
            </a:r>
          </a:p>
          <a:p>
            <a:r>
              <a:rPr lang="en-US" dirty="0"/>
              <a:t>Project images of the actual planets onto the surface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E00E-CA8E-4886-83BF-3339E53B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3D944-22CB-47D5-A5CE-B85054454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like space and the solar system assignment was fun</a:t>
            </a:r>
          </a:p>
          <a:p>
            <a:r>
              <a:rPr lang="en-US" dirty="0"/>
              <a:t>I want to learn more about input events, interactions, and texturing objects.</a:t>
            </a:r>
          </a:p>
          <a:p>
            <a:r>
              <a:rPr lang="en-US" dirty="0"/>
              <a:t>I want to make an interesting solar system to show off my programming skills.</a:t>
            </a:r>
          </a:p>
        </p:txBody>
      </p:sp>
    </p:spTree>
    <p:extLst>
      <p:ext uri="{BB962C8B-B14F-4D97-AF65-F5344CB8AC3E}">
        <p14:creationId xmlns:p14="http://schemas.microsoft.com/office/powerpoint/2010/main" val="266128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7381-F92C-4F9B-9411-3DA18B5DE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solve a problem?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37120-4661-49F6-9160-D947E8B4C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helps me better understand texturing</a:t>
            </a:r>
          </a:p>
          <a:p>
            <a:r>
              <a:rPr lang="en-US" dirty="0"/>
              <a:t>Could potentially be used for education purposes for kids.</a:t>
            </a:r>
          </a:p>
        </p:txBody>
      </p:sp>
    </p:spTree>
    <p:extLst>
      <p:ext uri="{BB962C8B-B14F-4D97-AF65-F5344CB8AC3E}">
        <p14:creationId xmlns:p14="http://schemas.microsoft.com/office/powerpoint/2010/main" val="47482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16C42-4D18-490D-8199-286B3EAC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would 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A5B37-CCEC-4FF2-815E-91BD19A8F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solar system assignment, but 3D instead of 2D.</a:t>
            </a:r>
          </a:p>
          <a:p>
            <a:r>
              <a:rPr lang="en-US" dirty="0"/>
              <a:t>Sun in the middle of the screen</a:t>
            </a:r>
          </a:p>
          <a:p>
            <a:r>
              <a:rPr lang="en-US" dirty="0"/>
              <a:t>Planets rotate around the sun at set distances.</a:t>
            </a:r>
          </a:p>
          <a:p>
            <a:r>
              <a:rPr lang="en-US" dirty="0"/>
              <a:t>You can zoom in and out of the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1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50677-94DE-4809-B03E-FA6C041F1D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17837" y="-504824"/>
            <a:ext cx="5772150" cy="76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7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08EF-3859-4BB1-9FAD-2EEBA831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Part: Texture mapping a sphere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0F283-B896-48BF-B9C1-622EEFB7C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research how to texture map basic objects</a:t>
            </a:r>
          </a:p>
          <a:p>
            <a:r>
              <a:rPr lang="en-US" dirty="0"/>
              <a:t>Move on to spheres, then multiple spheres</a:t>
            </a:r>
          </a:p>
          <a:p>
            <a:r>
              <a:rPr lang="en-US" dirty="0"/>
              <a:t>Will use NASA texture images for mapping</a:t>
            </a:r>
          </a:p>
          <a:p>
            <a:r>
              <a:rPr lang="en-US" dirty="0"/>
              <a:t>Will need to learn zooming the screen, rotating screen </a:t>
            </a:r>
            <a:r>
              <a:rPr lang="en-US"/>
              <a:t>using mouse.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4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A4A4A4"/>
      </a:dk1>
      <a:lt1>
        <a:sysClr val="window" lastClr="373737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A4A4A4"/>
      </a:dk1>
      <a:lt1>
        <a:sysClr val="window" lastClr="373737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A4A4A4"/>
      </a:dk1>
      <a:lt1>
        <a:sysClr val="window" lastClr="373737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4873beb7-5857-4685-be1f-d57550cc96c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1028</TotalTime>
  <Words>175</Words>
  <Application>Microsoft Office PowerPoint</Application>
  <PresentationFormat>Custom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Tech 16x9</vt:lpstr>
      <vt:lpstr>Final Project Proposal</vt:lpstr>
      <vt:lpstr>Idea</vt:lpstr>
      <vt:lpstr>Why?</vt:lpstr>
      <vt:lpstr>Does it solve a problem? </vt:lpstr>
      <vt:lpstr>How it would look</vt:lpstr>
      <vt:lpstr>PowerPoint Presentation</vt:lpstr>
      <vt:lpstr>Technical Part: Texture mapping a sphere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Proposal</dc:title>
  <dc:creator>Galen Sipes</dc:creator>
  <cp:lastModifiedBy>Galen Sipes</cp:lastModifiedBy>
  <cp:revision>7</cp:revision>
  <dcterms:created xsi:type="dcterms:W3CDTF">2018-03-09T03:58:37Z</dcterms:created>
  <dcterms:modified xsi:type="dcterms:W3CDTF">2018-03-14T02:34:01Z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