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3:46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2368 8685,'-1'0'25,"-1"0"0,1 0 0,0 1 0,0-1 0,0 0 0,0 0 0,0 0 0,0 0 0,0 0 0,0-1 0,0 1 0,-1 0 0,1 0 0,0-1 0,0 1 1,0-1-1,0 1 0,0-1 0,0 1 0,1-1 0,-1 0 0,0 1 0,0-1 0,0 0 0,0 0 0,1 1 0,-1-1 0,0 0 0,1 0 0,-1 0 0,1 0 0,-1 0 0,1 0 0,-1 0 0,0-2 0,0-2 32,-11-3 1621,11 5-1539,0-1 0,1 0 0,0 1-1,0-1 1,0 1 0,0-1 0,0 0 0,1 1-1,-1-1 1,1 1 0,0-1 0,0 1 0,1-1 0,-1 1-1,1 0 1,-1 0 0,1 0 0,0 0 0,0 0 0,1 0-1,-1 0 1,0 0 0,6-3 0,7-7-26,1 2 1,0 0-1,27-14 1,-2 2 252,557-377 2120,-320 208-1977,-157 115 36,2 6 0,184-76 1,280-68 1105,-111 53-1017,487-142-572,-681 237-65,200-54 156,-231 40 12,-121 37-156,2 5 0,173-28 0,187-10 186,-338 51 39,7 8 131,311 6 1,-327 13-363,-128-2 8,-1-1-1,0 0 1,25-7-1,-24 5 5,-1 1 1,1 0-1,26-1 0,11 4-10,-1-2 1,66-11-1,-84 9 37,1 1 1,-1 2 0,41 4-1,2-1-12,781-2 5,-853 1-34,0-1-1,0 1 1,-1 0-1,1 0 0,0 1 1,-1-1-1,7 4 1,-6-2-4,-1-1 1,1 0-1,-1-1 1,1 1-1,-1-1 1,1 0-1,8 0 1,2-1-9,0 2 0,-1 0 1,1 0-1,27 9 0,36-4 15,185 27 63,-160-24-68,-95-9-47,40 7 37,-47-8-40,0 1 0,1 0 1,-1 0-1,0 0 0,0 0 1,0 0-1,0 0 0,0 1 1,0-1-1,0 1 0,0-1 1,0 1-1,-1 0 0,1 0 1,0 0-1,1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2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5144,'-1'1'10,"1"0"-1,0 0 1,0 1-1,0-1 1,0 0-1,1 0 1,-1 0-1,0 0 1,0 1-1,1-1 1,-1 0-1,1 0 0,-1 0 1,1 0-1,-1 0 1,1 0-1,-1 0 1,1 0-1,1 1 1,6 11 273,34 119 1936,-28-95-1594,-2 0 0,14 72-1,-14-49-404,12 51-109,10 127 0,-27-88-3260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2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1 181 5577,'0'-9'136,"25"0"116,-25-2 144,0-1 84,20 4-72,-20-4-92,13-1-132,-13-1-64,14 1-92,-7 2-4,0-3-148,0 2-356,3 0-512,-2-1-629,-2 3-227,2 2 332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3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1 144 6657,'34'167'2820,"-3"61"-1489,-31-318-776,0 86-573,0 0-1,-1-1 1,1 1 0,-1 0-1,0 0 1,0 1 0,-1-1-1,1 0 1,-4-6 0,3 7 0,0-1-1,1 1 1,0 0 0,-1-1 0,1 0 0,0 1 0,1-1 0,-1 1-1,0-7 1,2-10-37,-2 1-1,-1-1 0,-7-36 1,7 43 44,0 0 0,1 0 0,0 0 0,3-25 0,0 2-30,-3 35 41,1 0 0,0 0 0,1 0 0,-1 0 0,0 0-1,0 0 1,0 1 0,1-1 0,-1 0 0,0 0 0,1 0-1,-1 0 1,1 0 0,-1 1 0,1-1 0,-1 0 0,1 0-1,-1 1 1,1-1 0,0 0 0,-1 1 0,1-1 0,0 1-1,0-1 1,-1 1 0,1-1 0,0 1 0,0 0 0,0-1-1,1 1 1,-1-1 0,-1 1-1,1 0 0,0 0 1,0-1-1,0 1 0,-1 0 0,1-1 1,0 1-1,-1-1 0,1 1 1,0-1-1,-1 1 0,1-1 1,-1 0-1,1 1 0,-1-1 0,1 0 1,-1 1-1,1-1 0,-1 0 1,0 0-1,1 1 0,-1-1 1,0 0-1,0 0 0,1 0 0,-1 1 1,0-1-1,0-2 0,3-2-41,0 1-1,1-1 0,0 1 1,0 0-1,0 0 0,0 0 1,1 0-1,7-4 0,-3 1-361,16-12-2018,-2 11-2067,-18 6 3046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3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53 7513,'0'-1'23,"-1"0"0,1 0 1,0 0-1,0 0 0,-1 0 0,1 0 1,-1 0-1,1 0 0,-1 0 1,1 1-1,-1-1 0,1 0 1,-1 0-1,0 0 0,1 1 0,-1-1 1,0 0-1,0 1 0,0-1 1,0 1-1,1-1 0,-1 1 0,0-1 1,0 1-1,0-1 0,0 1 1,0 0-1,0 0 0,0 0 1,0-1-1,0 1 0,-1 0 0,-45-1 1785,32 1-1463,14 0-339,1 0 0,-1 0 0,1 0 0,-1 1 1,0-1-1,1 0 0,-1 0 0,1 0 0,-1 1 1,1-1-1,-1 0 0,1 1 0,-1-1 1,1 1-1,0-1 0,-1 0 0,1 1 0,-1-1 1,1 1-1,0-1 0,-1 1 0,1-1 0,0 1 1,0-1-1,-1 1 0,1-1 0,0 1 0,0 0 1,0-1-1,0 1 0,0-1 0,0 1 0,0 0 1,0 0-1,0 0-2,0-1 1,0 1 0,0-1 0,0 1-1,0-1 1,0 1 0,0-1-1,-1 1 1,1-1 0,0 1-1,0-1 1,0 1 0,0-1-1,-1 0 1,1 1 0,0-1-1,0 1 1,-1-1 0,1 1-1,0-1 1,-1 0 0,1 1-1,-1-1 1,1 0 0,0 0-1,-1 1 1,1-1 0,-1 0-1,1 0 1,-1 1 0,1-1-1,-1 0 1,0 0 0,0 2 4,-1-1 0,1 1 1,-1 0-1,1-1 0,0 1 1,0 0-1,0 0 0,0 0 1,0 0-1,0 0 0,0 0 1,1 0-1,-1 0 0,1 0 1,-1 0-1,1 5 0,-7 34 159,2 139 392,5-135-535,0-44-24,0 1 0,0-1 0,0 1 0,0-1 0,1 1 0,-1-1 0,0 0 0,1 1 0,-1-1-1,1 1 1,0-1 0,-1 0 0,1 1 0,0-1 0,0 0 0,0 0 0,0 0 0,0 1 0,0-1 0,2 1 0,-2-1-2,0 0 1,0 0-1,0 0 1,0 0-1,0 0 0,0 0 1,0 0-1,0 1 1,-1-1-1,1 0 1,0 1-1,-1-1 1,1 0-1,-1 1 0,1-1 1,-1 1-1,0-1 1,0 0-1,0 1 1,1 1-1,-1 1-1,1-1 0,0 0-1,0 1 1,0-1 0,1 0 0,-1 0-1,1 0 1,0 0 0,0 0-1,0-1 1,0 1 0,0 0 0,0-1-1,1 1 1,-1-1 0,1 0 0,5 3-1,-3-1-13,0-1-1,0 1 0,1-1 0,0 0 0,0-1 1,-1 1-1,1-1 0,0-1 0,11 3 0,-14-4 9,1 1-1,-1-1 0,0 0 0,1 0 0,-1-1 0,0 1 0,0-1 0,0 1 0,1-1 1,-1 0-1,0 0 0,0-1 0,0 1 0,0-1 0,-1 1 0,1-1 0,4-3 0,-2 0 5,-1 0 0,0 0 0,0-1 0,-1 1 0,1-1 0,-1 0 0,4-11 0,9-24 30,-2 0 1,13-64 0,-24 72 19,1-55 0,-4 87-46,0 0-1,0 0 1,0 1 0,0-1 0,-1 0 0,1 0-1,0 0 1,0 1 0,-1-1 0,1 0-1,0 0 1,-1 1 0,1-1 0,-1 0 0,1 1-1,-1-1 1,1 0 0,-1 1 0,1-1 0,-1 1-1,1-1 1,-1 0 0,0 1 0,1 0 0,-1-1-1,0 1 1,0-1 0,1 1 0,-1 0 0,0 0-1,0-1 1,0 1 0,-1 0 0,1 0 0,0 0 0,1 0 0,-1 0-1,0-1 1,0 1 0,0 0 0,1-1 0,-1 1 0,0 0 0,1-1 0,-1 1 0,0-1-1,1 1 1,-1-1 0,0 1 0,1-1 0,-1 1 0,1-1 0,-1 0 0,1 1 0,-1-1-1,1 0 1,-1 1 0,1-1 0,0 0 0,-1 0 0,1 1 0,0-1 0,0 0-1,0 0 1,0 0 0,-1 1 0,1-3 0,0 2 0,0 0-1,0 1 1,0-1 0,0 0 0,0 0-1,0 0 1,0 0 0,-1 0 0,1 0-1,0 1 1,-1-1 0,1 0-1,-1 0 1,1 0 0,-1 1 0,1-1-1,-1 0 1,0 1 0,1-1 0,-1 0-1,0 1 1,1-1 0,-1 1-1,0-1 1,0 1 0,0-1 0,0 1 0,0-1 0,0 1 0,0 0 0,1-1 0,-1 1 0,0-1 0,1 0 0,-1 1 0,0-1 0,1 1 1,-1-1-1,1 0 0,-1 1 0,1-1 0,-1 0 0,1 0 0,0 1 0,-1-1 0,1 0 0,0 0 0,0 0 0,-1 0 0,1 1 1,0-1-1,0-2 0,0 2 4,0-1 0,0 0 0,-1 1 0,1-1 1,-1 1-1,1-1 0,-1 0 0,0 1 0,1 0 1,-1-1-1,0 1 0,0-1 0,0 1 0,0 0 0,0 0 1,0-1-1,-1 1 0,1 0 0,0 0 0,0 0 1,-1 0-1,1 1 0,-1-1 0,-2-1 0,-1 0 16,1 0 0,-1 1 0,0 0 0,0 0 0,0 0 0,1 0 0,-10 0 0,13 1-21,0 0 0,0 0 0,0 0 0,-1 0-1,1 0 1,0 1 0,0-1 0,0 0 0,0 1 0,0-1-1,-1 1 1,1-1 0,0 1 0,0-1 0,0 1-1,0 0 1,0-1 0,1 1 0,-1 0 0,0 0-1,0 0 1,0 0 0,1-1 0,-1 1 0,0 0 0,1 0-1,-1 1 1,1-1 0,-1 0 0,0 2 0,-4 7-3,-7 7-44,1 1-1,0 0 1,2 1 0,0 0 0,1 1 0,1 0-1,1 0 1,1 0 0,-5 32 0,6-20-2249,1 46-1,3-77 2196,0 0 0,0 0 0,1 0 0,-1 0 0,1 0 0,-1 0-1,1 0 1,0 0 0,-1 0 0,1 0 0,0 0 0,-1 0 0,1-1 0,0 1 0,0 0-1,0-1 1,0 1 0,0 0 0,0-1 0,0 1 0,0-1 0,0 1 0,0-1 0,0 0-1,0 1 1,0-1 0,0 0 0,0 0 0,2 0 0,2 2-458,1 5-1056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3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6729,'0'0'189,"0"42"2322,0-8-2975,0-20-5189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4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35 4532,'0'-7'-39,"0"7"104,-1-1-1,1 0 0,0 0 1,0 0-1,-1 0 0,1 1 1,0-1-1,0 0 0,0 0 0,0 0 1,0 0-1,0 1 0,0-1 1,1 0-1,-1 0 0,0 0 1,0 0-1,1 1 0,-1-1 0,0 0 1,1 0-1,-1 1 0,1-1 1,-1 0-1,1 1 0,-1-1 1,1 0-1,0 1 0,-1-1 0,1 1 1,0-1-1,-1 1 0,1-1 1,0 1-1,-1 0 0,1-1 1,0 1-1,0 0 0,0 0 0,-1-1 1,1 1-1,0 0 0,0 0 1,0 0-1,0 0 0,0 0 1,-1 0-1,1 0 0,0 0 0,0 0 1,0 1-1,1-1 0,-2 25 792,0 260 2079,0-275-2863,1-1 1,0 1-1,1 0 0,6 18 1,-5-19 1,-1 0 0,1 1-1,-2 0 1,2 19 0,16 104 326,-9-67-327,0-1 26,1 93 131,-4-35-282,-7-124 50,0 1-1,0 0 1,0 0-1,0-1 1,0 1 0,1 0-1,-1 0 1,0 0-1,0-1 1,0 1-1,0 0 1,1 0 0,-1 0-1,0-1 1,0 1-1,0 0 1,1 0-1,-1 0 1,0 0-1,0 0 1,1 0 0,-1 0-1,0 0 1,0-1-1,1 1 1,-1 0-1,0 0 1,0 0 0,1 0-1,-1 0 1,0 0-1,0 0 1,1 0-1,-1 1 1,0-1-1,0 0 1,1 0 0,-1 0-1,0 0 1,0 0-1,0 0 1,1 0-1,-1 0 1,0 1 0,0-1-1,0 0 1,1 0-1,-1 0 1,0 0-1,0 1 1,0-1-1,0 0 1,1 0 0,-1 1-1,0-1 1,0 0-1,0 0 1,0 1-1,0-1 1,0 0 0,0 0-1,0 0 1,0 1-1,12-127-885,8-71-2132,-18 186 2773,0-1 1,1 1 0,0-1-1,1 1 1,1 0-1,-1 0 1,2 1-1,0-1 1,0 1 0,0 0-1,1 1 1,1 0-1,0 0 1,12-10-1,-18 15 377,1 1-1,0 0 0,0 0 1,1 1-1,-1-1 0,1 1 0,-1-1 1,1 1-1,0 0 0,0 1 1,-1-1-1,1 0 0,1 1 0,-1 0 1,0 0-1,0 0 0,0 1 1,1 0-1,-1-1 0,0 1 0,7 1 1,-10-1-123,-1 0 1,1 0 0,-1 1 0,1-1-1,-1 0 1,1 0 0,-1 0-1,1 0 1,-1 1 0,1-1 0,-1 0-1,1 1 1,-1-1 0,0 0 0,1 1-1,-1-1 1,1 0 0,-1 1-1,0-1 1,1 1 0,-1-1 0,0 0-1,0 1 1,1-1 0,-1 1-1,0-1 1,0 1 0,0-1 0,0 1-1,0-1 1,0 1 0,1-1-1,-1 1 1,0 0 0,0 0-1,0-1 1,0 1 0,0-1-1,0 1 1,0-1-1,0 1 1,0-1-1,0 1 1,0-1-1,1 1 1,-1-1 0,0 1-1,0-1 1,1 0-1,-1 1 1,0-1-1,1 1 1,-1-1 0,0 0-1,1 1 1,-1-1-1,0 0 1,1 1-1,-1-1 1,1 0-1,-1 1 1,1-1 0,-1 0-1,1 0 1,-1 0-1,1 0 1,-1 1-1,1-1 1,0 0-1,-1 0 0,1 0 0,-1 0 0,1 0 0,-1 0 0,1 0 0,-1 0 0,1 0 0,-1 0 0,0 1 0,1-1 0,-1 0 0,1 0 0,-1 1 0,0-1 0,1 0 0,-1 0 0,1 1 0,-1-1 0,0 0 0,1 1 0,-1-1 0,0 1 0,0-1 0,1 0-1,-1 1 1,0-1 0,0 1 0,0-1 0,0 1 0,1-1 0,-1 1 0,0-1 0,0 0 0,0 2 0,0-2 0,0 0 0,0 1 0,0-1 0,0 1 0,0-1 0,0 1 0,0-1 0,1 0 0,-1 1 0,0-1 0,0 1 0,0-1 0,1 0 0,-1 1 0,0-1 0,0 0 0,1 1 0,-1-1 0,0 0 0,1 1 0,-1-1 0,0 0-1,1 0 1,-1 1 0,1-1 0,-1 0 0,0 0 0,1 0 0,-1 0 0,1 1 0,-1-1 0,1 0 0,0 0 0,1 2 39,0 0 1,0 1-1,0-1 0,-1 1 0,1-1 1,-1 1-1,1-1 0,-1 1 0,0 0 1,0 0-1,0 0 0,0 0 0,-1 0 0,1 0 1,-1 5-1,3 4 224,1 5 1,-2-1 1,1 1-1,-2-1 1,-1 1-1,-2 27 1,1 0-205,1-41-65,0 0 0,-1 0 0,1 0 0,-1 0 0,0 0 1,0 0-1,0-1 0,0 1 0,0 0 0,-3 4 0,2-4 0,0 0 1,1 0-1,-1 0 0,1 0 0,0 0 0,0 0 0,0 0 0,1 0 1,-1 1-1,1-1 0,-1 4 0,1-5-2,0 1 1,0-1-1,0 0 0,0 1 1,0-1-1,-1 1 0,1-1 0,-1 0 1,0 1-1,0-1 0,0 0 1,0 0-1,0 0 0,0 1 1,-1-1-1,1 0 0,-3 2 0,3-3 2,-23 36 150,20-34-134,-1 0 0,1 0 0,0 0 0,-1-1 0,1 0 0,-1 1 0,0-2 0,0 1 0,1 0 0,-1-1 0,0 0 0,-9 1 0,-68-1-1469,47-2-1451,35 1 2835,-1 0 0,1-1 0,-1 1 0,1 0 0,0 0 1,-1-1-1,1 1 0,-1 0 0,1-1 0,0 1 0,0 0 0,-1-1 1,1 1-1,0-1 0,-1 1 0,1 0 0,0-1 0,0 1 0,0-1 0,0 1 1,-1-1-1,1 1 0,0-1 0,0 1 0,0 0 0,0-1 0,0 1 1,0-1-1,0 1 0,0-1 0,0 0 0,-2-7-2759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5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15 6953,'0'-1'9,"0"1"0,-1 0 0,1-1 0,0 1 0,0 0 0,0 0 0,0-1 0,-1 1 0,1 0 0,0 0 0,0 0 0,-1-1 0,1 1 0,0 0 0,0 0 0,-1 0 0,1 0 0,0-1 0,-1 1 0,1 0 0,0 0 0,-1 0 0,1 0 0,0 0 0,0 0 0,-1 0 0,1 0 0,0 0 0,-1 0 0,1 0 0,0 0 0,-1 0 0,0 0 0,1 0 29,0 1 0,-1-1-1,1 0 1,-1 0 0,1 0 0,-1 0 0,1 0-1,0 0 1,-1 0 0,1 0 0,-1 0 0,1-1-1,-1 1 1,1 0 0,0 0 0,-1 0 0,1 0-1,-1-1 1,1 1 0,0 0 0,-1 0 0,1-1-1,0 1 1,-1 0 0,1 0 0,0-1 0,0 1-1,-1 0 1,1-1 0,0 1 0,0-1 0,-1 1-1,1 0 1,0-1 0,0 1 0,0-1 0,0 0-1,-6 1 513,4 0-487,1-1 0,0 1 0,-1 0 1,1 0-1,-1 0 0,1 0 0,0 0 0,-1 0 1,1 0-1,-1 0 0,1 1 0,0-1 0,-1 0 0,1 1 1,0-1-1,-1 1 0,-1 1 0,-12 51 1066,10-38-967,0 0-1,1 0 1,-4 26 0,3 128-162,5-167-1,0-1 1,0 1-1,0-1 0,1 1 1,-1-1-1,0 1 1,1-1-1,-1 1 0,1-1 1,-1 0-1,1 1 1,0-1-1,0 0 0,-1 1 1,1-1-1,0 0 0,0 0 1,0 0-1,1 0 1,0 2-1,-1-3 0,0 1 1,1 0-1,-1 0 0,0 1 0,0-1 1,-1 0-1,1 0 0,0 0 1,0 1-1,-1-1 0,1 0 0,0 1 1,-1-1-1,1 1 0,-1-1 0,0 0 1,1 1-1,-1-1 0,0 1 1,0 1-1,1 2-3,1 0 0,0 0 0,0 0 0,1 0 0,-1 0 0,1 0 0,0-1 0,0 1 0,1-1 0,0 0 0,-1 0 0,1 0 0,0-1 0,1 1 0,-1-1 0,1 0 0,-1 0 0,9 3 0,-8-4-26,1 0 1,0-1-1,-1 0 1,1 0-1,0 0 1,0-1-1,10 0 1,-6 0-19,-8-1 41,0 0 0,0 0-1,-1 0 1,1 0-1,0-1 1,-1 1-1,1 0 1,-1-1-1,0 1 1,1-1-1,-1 1 1,0-1 0,0 0-1,0 1 1,0-1-1,0 0 1,1-3-1,6-8-61,6-13 111,-1 0-1,-1 0 1,-1-1-1,-1-1 1,-2 1 0,-1-2-1,-1 1 1,-1-1-1,1-54 1,-6 82-39,-1 0-1,1 0 1,-1 0 0,0 0-1,1-1 1,-1 1 0,0 0-1,1 0 1,-1 0 0,0 0-1,0 1 1,0-1 0,0 0-1,0 0 1,0 0 0,0 1-1,0-1 1,-1 1 0,1-1-1,0 1 1,0-1 0,0 1-1,-1 0 1,1-1 0,-2 1-1,-2-2 6,-17-12 11,16 9-20,-1 0 0,0 1 1,1 0-1,-1 1 0,-1-1 0,1 1 1,0 0-1,-1 1 0,1 0 0,-1 0 1,0 1-1,0 0 0,-14 0 0,15 0 1,5 1-2,0-1-1,1 1 1,-1 0-1,0-1 1,0 1-1,0 0 1,0 0-1,0 0 1,0 1-1,0-1 1,0 0-1,0 1 1,0-1-1,0 1 1,1 0-1,-1 0 1,0-1-1,0 1 1,-2 3-1,-26 52-77,22-44-55,1 1 1,0 0-1,1 0 1,0 0-1,1 1 1,0 0-1,1 0 1,-2 17-1,1 6-1750,1-1 0,2 42 0,2-77 1774,0 1 0,0 0 0,0-1 0,0 1 0,1 0 0,-1-1 0,1 1 0,-1-1 1,1 1-1,-1-1 0,1 1 0,0-1 0,0 1 0,0-1 0,0 0 0,0 1 0,0-1 0,0 0 0,0 0 0,1 0 1,2 2-1,3 3-369,-2 8-684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5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82 3776,'0'0'1296,"0"-15"4859,0 309-5258,1-292-897,-1 0 0,0 0 0,0 1 0,1-1 0,0 0 1,-1 0-1,1 1 0,0-1 0,0 0 0,2 3 0,5 22 13,2 9-21,-9-34 13,-1-1-1,1 1 1,0-1-1,-1 1 1,1-1 0,0 0-1,0 1 1,0-1-1,0 0 1,0 1-1,0-1 1,0 0-1,0 0 1,1 0-1,-1 0 1,0 0 0,1 0-1,-1-1 1,2 2-1,-2-2 71,-4-46 40,5-65-1,0 33-247,-2-105-137,0 182 268,0 0 0,0 1 0,0-1 0,0 1 0,0-1 0,0 0 0,0 1 0,1-1 0,-1 1 0,0-1 0,0 0 0,1 1-1,-1-1 1,0 1 0,1-1 0,-1 1 0,1-1 0,-1 1 0,1 0 0,-1-1 0,1 1 0,-1-1 0,1 1 0,-1 0 0,1-1-1,-1 1 1,1 0 0,0 0 0,-1 0 0,1-1 0,-1 1 0,1 0 0,1 0 0,-2 0-2,1 0 1,-1 0-1,1 0 1,-1 0-1,1-1 1,0 1-1,-1 0 0,1 0 1,-1 0-1,1-1 1,-1 1-1,1 0 1,-1 0-1,1-1 1,-1 1-1,0-1 1,1 1-1,-1 0 0,1-1 1,-1 1-1,0-1 1,1 1-1,-1-1 1,0 1-1,0-1 1,1 1-1,-1-1 0,0 1 1,0-1-1,0 1 1,0-1-1,0 1 1,0-2-1,4-1-224,1 0 0,-1 0 0,0 0 0,1 0 0,0 0 0,-1 1-1,1 0 1,0 0 0,9-2 0,-14 4 225,27-2-7132,-24 2 5899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6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91 6897,'-1'-1'9,"0"1"1,0 0-1,0 0 1,0 0-1,0 0 1,0 0-1,0 0 0,-1 1 1,1-1-1,0 0 1,0 1-1,0-1 1,0 0-1,0 1 1,0-1-1,0 1 1,0-1-1,0 1 1,0 0-1,1 0 1,-1-1-1,0 1 1,0 0-1,1 0 1,-1 0-1,-1 1 1,0 32 1031,3-13-587,-1 229 1855,0-248-2301,0 0 1,0 0-1,0 0 1,1 0-1,-1 0 0,1 0 1,-1 0-1,1 0 1,0 0-1,0 0 1,0-1-1,0 1 0,0 0 1,0 0-1,3 1 1,-3-1-4,0-1 1,0 1 0,0-1-1,0 1 1,0 0-1,0 0 1,0-1 0,0 1-1,0 0 1,-1 0 0,1 0-1,-1 0 1,0-1-1,1 1 1,-1 3 0,16 55 33,-8-43 221,-3-8-83,-5-20-157,2 1-19,-1 1 1,-1 0-1,0 0 1,0 0-1,-1-1 0,0 1 1,-4-16-1,1 17-8,1 1 0,1 0-1,-1-1 1,1 0 0,0 1 0,1-1 0,0 0-1,0 0 1,0 0 0,2-13 0,-1-130-39,0 149 46,0 0 0,0 1 0,0-1 0,0 0 0,1 1 0,-1-1 0,1 0 0,-1 1 0,1-1 0,-1 1 1,1-1-1,0 1 0,0-1 0,0 1 0,0-1 0,0 1 0,0 0 0,2-2 0,-2 2-1,0 0 1,0 0-1,0-1 0,0 1 1,0 0-1,0-1 0,0 1 0,-1 0 1,1-1-1,0 1 0,-1-1 1,1 1-1,-1-1 0,0 1 1,1-1-1,-1 0 0,0 1 0,0-3 1,0 2-2,1 1 1,-1-1 0,0 0-1,1 1 1,-1-1 0,1 0-1,-1 1 1,1-1 0,0 1-1,0-1 1,0 1 0,0-1-1,0 1 1,0 0 0,0-1-1,0 1 1,0 0 0,1 0-1,-1 0 1,2-1 0,14-16-33,30-40-132,-43 54-84,0 0 0,1 0 0,-1 0 0,1 1 0,0 0 0,0 0 0,0 0 0,0 0-1,1 1 1,-1 0 0,11-3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6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35 7673,'1'-1'26,"-1"0"0,0 0 0,0 0 0,0 0 1,0 0-1,1 0 0,-1 0 0,0 0 0,-1 0 1,1 0-1,0 0 0,0 0 0,0 1 0,0-1 1,-1 0-1,1 0 0,-1 0 0,1 0 0,0 0 1,-1 0-1,0 0 0,1 1 0,-1-2 0,-22-2 937,0 0 0,-33 0 0,55 4-951,1 0-1,-1 1 1,0-1 0,1 0 0,-1 0 0,0 0 0,1 0 0,-1 1 0,1-1 0,-1 0-1,0 1 1,1-1 0,-1 0 0,1 1 0,-1-1 0,1 1 0,-1-1 0,1 1 0,-1-1-1,1 1 1,-1-1 0,1 1 0,0-1 0,-1 1 0,1 0 0,0-1 0,0 1 0,-1 0 0,1-1-1,0 1 1,0 0 0,0-1 0,0 1 0,0 1 0,0-2-1,0 1 1,0 0-1,-1-1 0,1 1 1,0 0-1,0 0 1,0-1-1,-1 1 1,1 0-1,0-1 0,0 1 1,-1 0-1,1-1 1,-1 1-1,1-1 0,-1 1 1,1-1-1,-1 1 1,1-1-1,-1 1 0,1-1 1,-1 1-1,0-1 1,1 1-1,-1-1 0,1 0 1,-1 0-1,0 1 1,0-1-1,1 0 0,-1 0 1,0 0-1,1 0 1,-2 1-1,0-1 10,0 1-1,1 0 1,-1 0-1,1 0 1,-1 0-1,1 0 1,-1 0-1,1 1 1,0-1-1,-1 0 1,1 1-1,0-1 1,0 1-1,0-1 1,0 1-1,0 0 1,0 2-1,-7 8 103,-3 5-105,0 2 0,1-1-1,1 1 1,1 0 0,1 1-1,0 0 1,-4 27 0,4-6 58,1 0 0,1 75 0,4-115-75,1-1 0,1 1 0,-1 0 0,0 0 0,0 0 0,0-1 0,0 1 0,0 0 0,1 0 1,-1 0-1,0-1 0,1 1 0,-1 0 0,1 0 0,-1-1 0,1 1 0,-1 0 0,1-1 0,-1 1 0,1-1 0,0 1 0,-1-1 0,1 1 0,0-1 0,-1 1 0,1-1 0,0 0 0,0 1 0,-1-1 0,1 0 0,0 0 0,0 1 0,1-1 0,-2 0-1,1 0 0,0 0 0,0 0 0,-1 1 0,1-1-1,0 0 1,0 1 0,-1-1 0,1 0 0,0 1 0,-1-1-1,1 1 1,-1-1 0,1 1 0,0-1 0,-1 1 0,1-1 0,-1 1-1,1 0 1,-1-1 0,0 1 0,1 0 0,-1-1 0,0 1-1,1 0 1,-1-1 0,0 1 0,0 0 0,1 0 0,-1-1-1,0 1 1,0 1 0,0 0 0,1-1-1,0 0 0,0 0 1,-1 1-1,1-1 0,0 0 1,0 0-1,0 0 0,0 0 1,0 0-1,1 0 0,-1-1 1,0 1-1,0 0 0,0 0 1,1-1-1,-1 1 0,3 0 1,30 11-9,-30-10 6,7 1-54,0-1 0,0 0 0,0 0 0,1-1 0,21-1 0,-20 0-100,-12 0 135,0-1 0,1 1 0,-1 0 0,0 0-1,0-1 1,0 1 0,1 0 0,-1-1 0,0 1 0,0-1 0,0 0 0,0 1 0,0-1 0,0 0 0,0 0 0,0 1 0,0-1-1,0 0 1,0 0 0,-1 0 0,1 0 0,0 0 0,1-2 0,4-6-156,2 1-217,0-1-1,-1 0 0,-1 0 0,1-1 0,-1 0 0,-1 0 1,0 0-1,0 0 0,5-19 0,-3 2-1611,0 0 1,5-53-1,-9 48 951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3:47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26 6581,'0'-26'7464,"0"27"-7448,0 0 0,0 0-1,0 0 1,0 0 0,1 0-1,-1 0 1,0-1 0,0 1-1,1 0 1,-1 0 0,1 0-1,-1 0 1,1-1 0,-1 1-1,1 0 1,-1 0 0,1-1-1,0 1 1,-1 0 0,1-1-1,0 1 1,0-1 0,-1 1 0,1-1-1,0 1 1,0-1 0,0 0-1,0 1 1,0-1 0,0 0-1,-1 0 1,1 1 0,0-1-1,0 0 1,0 0 0,0 0-1,0 0 1,0 0 0,0 0-1,1-1 1,-2 1-9,1 0 0,-1 0 0,0 0 0,0 0 0,1 0 1,-1 0-1,0 0 0,0 0 0,1 0 0,-1 0 0,0 0 0,0 0 0,1 1 0,-1-1 0,0 0 0,0 0 1,0 0-1,1 0 0,-1 0 0,0 1 0,0-1 0,0 0 0,0 0 0,1 0 0,-1 0 0,0 1 0,0-1 1,0 0-1,0 0 0,0 1 0,0-1 0,0 0 0,0 0 0,1 0 0,-1 1 0,0-1 0,0 0 0,0 0 1,0 1-1,0-1 0,0 0 0,0 0 0,-1 1 0,1-1 0,0 0 0,0 0 0,0 1 0,0-1 1,0 0-1,0 0 0,0 1 2,-1-1-1,1 1 1,0-1 0,0 1 0,0-1 0,0 1 0,0-1 0,0 1 0,0-1 0,0 1 0,0-1-1,0 1 1,1-1 0,-1 1 0,0-1 0,0 1 0,0-1 0,1 1 0,-1-1 0,0 0-1,0 1 1,1-1 0,-1 1 0,0-1 0,1 0 0,-1 1 0,1 0 0,67 67 887,-59-59-846,-2 0 0,1 0 0,-1 1 0,-1 0 0,0 0 1,0 0-1,6 17 0,9 14 48,9 20 115,15 26-90,-42-81-55,1 0 0,1 0 0,-1-1 0,1 0 1,0 0-1,0 0 0,0-1 0,0 1 0,1-1 0,0 0 0,7 3 1,-5-5 2484,-8-3-2525,-1 1 1,0 0-1,1 0 1,-1 0-1,0 0 0,1 0 1,-1 0-1,0 0 0,1 0 1,-1 0-1,0 0 1,0 0-1,1 0 0,-1 0 1,0 0-1,1 1 0,-1-1 1,0 0-1,1 0 1,-1 1-1,1-1 0,-1 0 1,0 1-1,1-1 0,-1 1 1,1-1-1,-1 1 1,0 0-1,-131 172 1191,35-55-388,69-87-833,1 1 1,2 1-1,1 1 0,-33 63 0,49-84-977,7-64-17876,1 26 16760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6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8253,'9'24'494,"-2"0"1,-1 1 0,-1-1 0,-2 1-1,2 34 1,-2-29-273,1 62 117,-4-61-468,2 0-1,1 0 1,1-1-1,12 47 0,-7-63-2180,6-11-3342,-11-3 4040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12 8313,'-1'-1'78,"0"0"0,0 0 0,0 0 0,1 1 0,-1-1 0,0 0 0,0 1 0,0-1 0,0 0 0,0 1-1,0-1 1,0 1 0,-1 0 0,1-1 0,0 1 0,0 0 0,0 0 0,0-1 0,0 1 0,-1 0 0,1 0 0,0 0 0,-1 1 0,-37-2 2367,34 1-2380,3 0-25,-1 0 0,1 0 0,0 0 0,0 1 0,0-1 0,0 0 0,-1 1 0,1 0 0,0-1 0,0 1 0,0 0 0,0 0 0,1 0 0,-1 0 0,0 1 1,0-1-1,1 0 0,-1 1 0,0-1 0,1 1 0,0 0 0,-1-1 0,1 1 0,0 0 0,0 0 0,0 0 0,-1 3 0,-8 11 83,0-1-76,0 1 1,2 0-1,-1 1 1,2-1-1,1 2 0,0-1 1,1 1-1,0 0 1,-1 22-1,0 22-40,2 83 0,4-142-6,-1-2 0,1 0 0,1 0 0,-1 0 0,0 0 0,0 1 0,0-1 0,1 0 0,-1 0 0,0 0 0,1 0 0,-1 0 0,1 0 0,-1 0 0,1 0 0,0 0 0,-1 0 0,1 0 0,0 0 0,0 0 0,0 0 0,-1-1 0,1 1 0,0 0-1,0-1 1,0 1 0,2 0 0,-2 0 0,0-1-1,0 1 0,0-1 0,0 1 1,0-1-1,-1 1 0,1 0 1,0-1-1,0 1 0,-1 0 0,1-1 1,0 1-1,-1 0 0,1 0 0,-1 0 1,1 0-1,-1 0 0,1 0 1,-1 0-1,0 0 0,1 0 0,-1 0 1,0 0-1,0 0 0,0 0 0,0 1 1,1 0-13,-1-1 1,1 1-1,-1-1 1,1 0-1,0 1 1,-1-1-1,1 0 1,0 1-1,0-1 1,0 0-1,0 0 0,0 0 1,0 0-1,0 0 1,1 0-1,-1 0 1,0 0-1,0 0 1,1-1-1,-1 1 1,1 0-1,-1-1 1,0 1-1,1-1 1,-1 0-1,1 1 1,-1-1-1,1 0 1,2 0-1,56 3-1234,-55-3 1043,-2 1 75,0-1 0,0 0 0,1 0-1,-1 0 1,0-1 0,0 1 0,0-1 0,0 1 0,0-1 0,0 0 0,0 0 0,0-1 0,0 1 0,0-1-1,-1 1 1,1-1 0,0 0 0,-1 0 0,0 0 0,1 0 0,-1-1 0,0 1 0,0 0 0,0-1 0,3-5 0,5-6-1300,-1-1 0,0 0 0,-1-1 0,10-28 0,-7 16-32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7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8301,'0'6'88,"0"531"3739,1-532-3823,-1 1 0,1 0-1,0 0 1,0-1-1,1 1 1,-1-1-1,1 1 1,3 5-1,-2-6-2,-1 0 0,0 1-1,0-1 1,-1 0 0,0 1-1,1 0 1,-2-1 0,1 7-1,-1 7-12,-1-1-160,1 1 0,1-1 0,1 0 0,8 35 0,-7-22-789,-3-29 645,-1 0-1,1 0 0,0 1 0,0-1 1,0 0-1,0 0 0,1 1 0,-1-1 1,1 0-1,-1 0 0,1 1 0,0-1 1,0 0-1,0 0 0,0 0 0,0 0 1,0 0-1,1 0 0,-1-1 0,3 3 1,4-3-2650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8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11 6321,'-1'-1'113,"0"0"1,-1 0 0,1 0 0,-1 0 0,0 0-1,1 0 1,-1 1 0,1-1 0,-1 1 0,0-1 0,0 1-1,1-1 1,-1 1 0,0 0 0,0 0 0,1 0 0,-1 0-1,0 0 1,0 0 0,-1 1 0,1 1-67,1 0 0,0 0 1,1 0-1,-1 1 0,0-1 0,1 0 1,-1 1-1,1-1 0,-1 0 1,1 5-1,-31 187 3505,28-164-3431,1 0 0,3 44-1,0-21-115,-1-52-7,0 0 1,0 0-1,0 1 1,1-1-1,-1 0 1,0 0-1,0 0 0,1 1 1,-1-1-1,1 0 1,-1 0-1,1 0 1,-1 0-1,1 0 0,0 0 1,-1 0-1,1 0 1,0 0-1,0 0 1,0 0-1,0-1 1,0 1-1,1 1 0,-1-2 0,0 1-1,0 0 0,0-1 0,0 1 0,0 0 0,0 0 0,-1 0 1,1 0-1,0 0 0,-1 0 0,1-1 0,0 2 0,-1-1 0,1 0 1,-1 0-1,0 0 0,1 0 0,-1 0 0,0 0 0,0 0 0,1 1 1,-1-1-1,0 2 0,0 0-14,1 0-1,-1-1 1,1 1 0,0 0-1,0 0 1,0 0 0,1 0-1,-1-1 1,0 1 0,1-1 0,0 1-1,0-1 1,0 1 0,0-1-1,0 0 1,0 0 0,5 3 0,45 29-467,-46-32 404,0 0 1,0 0-1,0 0 1,0-1-1,0 1 0,0-1 1,0-1-1,1 1 0,-1-1 1,9-1-1,1 1-15,-15-1 89,0 1 0,0 0 0,1 0 0,-1-1 0,0 1 0,0 0 0,1-1 0,-1 1-1,0-1 1,0 0 0,0 1 0,0-1 0,0 0 0,0 0 0,0 0 0,0 0 0,0 0 0,0 0-1,-1 0 1,1 0 0,0 0 0,0 0 0,-1 0 0,1 0 0,0-3 0,4-4-28,3-1 36,-1 0 1,1-1-1,-1 0 0,-1-1 0,0 1 0,-1-1 0,0 0 0,0-1 0,-1 1 0,-1-1 0,0 1 0,-1-1 0,0 0 0,0 0 1,-1-1-1,-1-13 0,0 14 9,1 9-8,-1 1-1,1-1 1,-1 0 0,0 1-1,0-1 1,0 0-1,0 0 1,-1 1-1,1-1 1,-1 0 0,0 1-1,0-1 1,0 1-1,0-1 1,-1-2-1,-13-11 5,-57-55 84,64 65-79,-1 1 0,0 0 0,0 0 0,-1 1 0,1 1 0,-1-1 0,0 1 0,0 1 1,0 0-1,0 0 0,0 1 0,-1 1 0,-10 0 0,18 2-66,1 0 1,0 0-1,0 0 1,0 0-1,0 0 1,0 0-1,0 1 1,0-1-1,1 1 1,-1 0-1,1-1 0,0 1 1,0 0-1,0 0 1,-1 4-1,-2 4-300,-50 113-7784,41-102 6794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6:18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27 135 8053,'0'0'30,"-4"0"50,-18 0 3582,27 0-3649,124 0 11,-120-2-29,1-1 0,-1 0 0,0 0 0,0-1 1,-1 0-1,1-1 0,-1 0 0,0 0 0,0 0 0,0-1 1,12-13-1,11-10-55,-24 23-88,0 1 0,-1-2 0,0 1 1,9-12-1,-45 43-9753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6:18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6077,'0'0'1186,"5"0"-859,17 0-71,-16 0-45,-1 0-27,5 0-125,1 1 61,-1-1-1,1 0 1,-1-1-1,1 0 0,10-2 1,-7-6-71,-12 7-39,0 1 1,-1 0 0,1 0 0,0 0 0,0 0 0,0 0-1,1 0 1,-1 0 0,0 1 0,0-1 0,0 1 0,0-1-1,1 1 1,-1 0 0,4 0 0,3-1 51,1-1 0,-1 0 0,0-1 0,0 0 1,17-8-1,1 0-69,-18 8-11,-1-1 0,1 0 0,-1 0 0,0-1 0,-1 0 1,14-10-1,-1-11-3569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6:18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41 119 8153,'-1'0'27,"0"-1"0,1 1 0,-1 0-1,0 0 1,0 0 0,0 0 0,1 0 0,-1 0 0,0 0 0,0 0 0,1 0 0,-1 0 0,0 0 0,0 0 0,1 0 0,-1 1 0,0-1-1,0 0 1,1 1 0,-1-1 0,0 0 0,1 1 0,-1-1 0,1 1 0,-1-1 0,0 1 0,1-1 0,-1 1 0,1 0 0,-1-1-1,1 1 1,0-1 0,-1 1 0,1 0 0,0 0 0,-1-1 0,1 1 0,0 0 0,0-1 0,-1 2 0,0 3-33,-13 13 755,13-16-452,7-2-192,18 0 23,-18 0 7,1 0-103,0 0 0,0-1 0,0 1 0,0-2 0,0 1 0,0-1 0,0 0 0,0-1 0,7-3 0,25 0-7,-15-8-112,5-2-615,-1-1 0,0-2 0,49-42 0,-71 53 345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6:19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2 166 6101,'-1'-1'47,"1"-1"0,0 1 0,0 0 0,0 0 0,-1 0 0,1 0 0,0 0 1,1-1-1,-1 1 0,0 0 0,0 0 0,0 0 0,1 0 0,-1 0 0,0-1 1,1 1-1,-1 0 0,1 0 0,-1 0 0,1 0 0,0-1 0,46-4 885,-40 6-910,1-1 0,-1 1 0,0-1 0,0 0-1,0-1 1,0 0 0,-1 0 0,1-1-1,0 1 1,-1-1 0,0-1 0,1 1 0,-1-1-1,6-5 1,35-36-1169,1 2-3407,-38 34 3231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6:20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78 157 5909,'12'50'537,"-11"-37"-187,1 0 1,0 0-1,5 19 0,4 22 451,9 563 1781,-20-616-2809,0-135-1252,-1 123 1369,0 0 0,0 0-1,-1 0 1,-4-12-1,3 12-17,0 0 0,1 0-1,0 0 1,1-13 0,-1 5-119,0 1 0,0 0 0,-2 0 0,-6-19-1,1 1-187,-11-41-325,-15-64-24,24 67 1557,-4-123-1,15 196-762,0 1 0,0-1 0,0 1 0,0-1 0,1 1 0,-1-1 0,0 1 0,0-1 0,0 1 0,1 0 0,-1-1 0,0 1 0,1-1 0,-1 1 0,0 0 0,1-1 0,-1 1 0,1 0 0,-1-1 0,0 1 0,1 0 0,-1 0 0,1-1 0,-1 1 0,1 0 0,-1 0 0,1 0 0,-1 0 0,1 0 0,-1-1 0,1 1 0,-1 0 0,1 0 0,0 0 0,-1 1 3,1-1 0,-1 0 0,1 0 1,-1-1-1,1 1 0,-1 0 0,1 0 1,-1 0-1,1 0 0,-1 0 0,0 0 1,1 0-1,-1-1 0,1 1 0,-1 0 1,1 0-1,-1-1 0,0 1 1,1 0-1,-1-1 0,0 1 0,1 0 1,-1-1-1,0 1 0,1-1 0,-1 1 1,0 0-1,0-1 0,0 1 0,1-1 1,-1 1-1,0-1 0,0 0 0,1 0 33,0-1-1,0 1 1,1-1-1,-1 1 1,0 0-1,1-1 1,-1 1-1,1 0 1,-1 0-1,1 0 1,0 0-1,-1 0 1,1 1-1,0-1 1,0 0-1,0 1 1,-1-1-1,1 1 1,0 0-1,0 0 1,3 0-1,48-6 674,12 6 32,-63 1-750,-1 0 0,0 1 0,0-1-1,0 0 1,0 1 0,0 0 0,0-1 0,-1 1 0,1-1 0,-1 1 0,1 0 0,-1 0 0,1-1 0,-1 1 0,0 0 0,0 2 0,5 32 25,-5-36-19,-2 30-2085,-14-21-2208,2-4 3114,-4-1-129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6:20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1 110 7661,'0'0'109,"1"0"-55,0 0 0,0 0-1,0 1 1,0-1 0,0 0-1,1 0 1,-1 0 0,0 0 0,0-1-1,0 1 1,0 0 0,0 0 0,0-1-1,1 1 1,-1 0 0,0-1 0,0 1-1,0-1 1,1 0 0,-1-1-28,0 1 12,-1 0-1,1-1 1,0 1 0,0 0 0,0 0 0,0-1-1,1 1 1,-1 0 0,0 0 0,0 0-1,1 1 1,-1-1 0,0 0 0,1 0-1,-1 1 1,1-1 0,-1 1 0,1-1-1,-1 1 1,1 0 0,0-1 0,-1 1-1,1 0 1,1 0 0,-2 0-32,0 0-1,0 0 1,0 0 0,0 0 0,0-1 0,0 1-1,0 0 1,0-1 0,0 1 0,-1 0 0,1-1-1,0 1 1,0-1 0,0 1 0,0-1 0,-1 0-1,1 1 1,0-1 0,-1 0 0,1 0 0,1-1-1,-2 1-2,1 0 0,-1 0-1,1 1 1,0-1 0,0 0 0,-1 0-1,1 1 1,0-1 0,0 1 0,0-1-1,0 0 1,0 1 0,0-1-1,0 1 1,0 0 0,0-1 0,0 1-1,0 0 1,0 0 0,0 0 0,2-1-1,7-1-508,0-2-1,0 1 1,0-1-1,-1-1 1,1 0-1,-1 0 0,11-9 1,4 0-3149,-14 8 2244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49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13 5825,'0'-1'105,"-1"0"0,0 0 0,0 0 0,1 0 1,-1 0-1,0 1 0,0-1 0,0 0 1,0 1-1,0-1 0,0 0 0,-1 1 1,1-1-1,0 1 0,0 0 0,0-1 0,0 1 1,-1 0-1,1 0 0,0-1 0,0 1 1,-1 0-1,-1 1 0,3-1-68,0 1 1,0 0-1,-1 0 1,1-1-1,0 1 1,0 0-1,0 0 1,0-1-1,0 1 1,0 0-1,0 0 1,0 0-1,0-1 1,0 1-1,1 0 1,-1 0-1,0-1 1,0 1-1,1 0 0,-1-1 1,0 1-1,1 0 1,-1-1-1,1 1 1,-1 0-1,1-1 1,-1 1-1,1-1 1,1 2-1,19 12 198,-17-8-207,-1 0 1,0 0-1,-1 1 1,1 0-1,-1-1 1,1 8-1,13 38 93,11 3-13,16 35 34,2 33-99,-5 2 1,-6 2-1,23 159 1,-57-285-94,0 0 1,0-1-1,0 1 1,0 0-1,0-1 1,-1 1-1,1 0 1,0-1-1,0 1 0,0 0 1,-1-1-1,1 1 1,0 0-1,0-1 1,-1 1-1,1-1 1,-1 1-1,1 0 0,-1-1 1,1 1-1,-1-1 1,1 1-1,-1-1 1,1 0-1,-1 1 1,1-1-1,-1 1 0,0-1 1,1 0-1,-1 0 1,0 1-1,1-1 1,-1 0-1,0 0 1,1 0-1,-1 0 0,0 0 1,1 0-1,-1 0 1,0 0-1,1 0 1,-1 0-1,0 0 1,0 0-1,1 0 1,-1-1-1,0 1 0,1 0 1,-1 0-1,1-1 1,-1 1-1,0-1 1,1 1-1,-1 0 1,1-1-1,-1 1 0,1-1 1,-1 1-1,1-1 1,-1 0-1,0 0 1,-9-29-1404,-8 13-170,7-25-29,8 38 1479,0-1 1,0 1-1,0 0 1,0 0-1,0 0 0,-1 0 1,-6-5-1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6:20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11 7461,'-45'-8'1667,"42"8"-1444,0-1 1,0 1-1,0-1 1,0 1 0,0 0-1,-1 0 1,1 0-1,0 1 1,0-1 0,0 1-1,-5 1 1,7-1-185,-1 0 1,1 0-1,-1 0 1,1 0-1,0 0 1,-1 0-1,1 0 1,0 1-1,0-1 1,0 0-1,0 1 1,0-1-1,0 1 1,0-1-1,-1 4 0,-10 4 165,-14 34-41,19-34-132,0 0-1,1 1 1,0-1 0,1 1 0,0 1-1,1-1 1,0 1 0,1 0 0,0 0-1,0 0 1,1 0 0,0 14 0,0-6-21,1-14-7,1 0 0,-1 0 0,1 1 0,0-1 0,0 0 0,0 0 0,1 0 0,-1 0 0,1 1 0,1-1 0,-1 0 0,3 6 1,1-7-2,11 14-163,38 30 0,-48-45 54,0 0 1,1 0-1,-1-1 1,1 0-1,-1-1 1,1 1-1,0-1 1,0 0-1,-1-1 1,1 0-1,11-1 1,-12 1-35,-5 0 98,1-1 0,0 0 0,0 1 0,-1-1 0,1 0 0,-1 0 0,1 0 0,0 0 0,-1-1 1,0 1-1,1 0 0,-1-1 0,0 1 0,0-1 0,0 1 0,0-1 0,0 1 0,1-4 0,19-36-1065,-18 33 792,4-8-847,0-1 0,-2 1 1,0-1-1,-1 0 0,2-20 0,-2 15-156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6:21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6329,'0'0'540,"0"7"-232,0 18 40,0-25-335,0 1 0,0-1 0,0 1-1,0-1 1,0 1 0,0-1 0,0 1-1,0-1 1,0 1 0,0-1 0,0 1-1,0-1 1,1 0 0,-1 1-1,0-1 1,0 1 0,1-1 0,-1 0-1,0 1 1,0-1 0,1 1 0,-1-1-1,0 0 1,1 0 0,-1 1 0,1-1-1,3 4 59,-2-3-42,0 1 0,0-1 0,-1 1 0,1 0 0,0-1 0,-1 1 1,1 0-1,-1 0 0,0 0 0,0 0 0,0 1 0,0-1 0,0 0 0,0 0 0,0 0 0,-1 1 0,1-1 0,-1 1 0,1 2 0,-1-2 3,0-1 0,0 1-1,1 0 1,-1-1 0,1 1-1,-1-1 1,1 1 0,0-1-1,0 0 1,1 1 0,-1-1-1,0 0 1,4 4 0,-4-3-9,1-1-1,0 0 1,-1 0 0,0 1 0,1-1 0,-1 1 0,0-1 0,0 1 0,-1 0 0,1-1 0,-1 1 0,1 0 0,-1 5 0,1-4 5,-1 1 1,1 0-1,0-1 1,0 1-1,0-1 1,0 1-1,1-1 1,3 6 0,-3-6-3,0 0 1,-1 1-1,1-1 1,-1 1-1,0-1 1,0 1-1,0-1 1,0 7 0,1 16 67,1 0 1,13 53-1,-1-10-181,-15-67-177,7 27 91,0-17-1786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6:21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6685,'0'5'122,"19"111"1788,36 146-130,3 31-1600,-55-281-25,0-2-1804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6:2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36 378 8097,'-3'0'55,"-22"3"827,25-3-872,-1 1 0,0-1 1,1 1-1,-1-1 0,1 1 0,0-1 1,-1 1-1,1 0 0,-1-1 0,1 1 0,0 0 1,-1-1-1,1 1 0,0 0 0,0-1 1,0 1-1,-1 0 0,1 0 0,0-1 0,0 1 1,0 0-1,0-1 0,0 1 0,1 1 1,-1 2 31,0 5 39,-1-8-73,1 0 1,0 0-1,0 0 0,0 0 1,-1 0-1,1 0 0,0 0 1,0 0-1,0 0 0,1 1 1,-1-1-1,0 0 0,0 0 1,0 0-1,1 0 0,-1 0 1,1 0-1,-1 0 1,1 0-1,0 2 0,1-3-5,-1 1 9,0-1-1,0 1 0,0-1 0,0 1 0,0-1 0,0 1 0,0 0 0,0-1 0,-1 1 0,1 0 0,0 0 0,0 0 0,0 0 0,-1 0 1,1 0-1,-1 0 0,1 0 0,-1 0 0,1 0 0,-1 0 0,1 0 0,-1 0 0,0 0 0,0 0 0,1 0 0,-1 1 0,0-1 0,0 0 1,0 1-1,0 0-6,1-1 0,0 0 0,0 0 0,0 1 1,0-1-1,0 0 0,0 0 0,1 0 1,-1 0-1,0 0 0,0-1 0,1 1 0,-1 0 1,1 0-1,-1-1 0,1 1 0,-1-1 0,3 1 1,32 10-39,-23-9-132,1 0 1,0-1 0,19 0-1,-31-3 103,1 0 0,0 0 0,-1 0 0,1-1 0,-1 1 0,0 0 0,1-1 0,-1 0 0,0 1 0,-1-1 0,1 0 0,2-6 0,6-6-155,-6 9 200,1 0 1,-2 0 0,1-1-1,-1 1 1,0-1 0,0 0-1,0 0 1,-1 0 0,0 0-1,-1 0 1,1-10-1,2-89 733,-4 78-227,0 28-482,0-1 0,0 0 0,-1 1 0,1-1 0,0 0 0,0 1 0,-1-1 0,1 1 1,0-1-1,-1 0 0,1 1 0,-1-1 0,1 1 0,0-1 0,-1 1 0,0-1 0,1 1 0,-1 0 0,1-1 0,-1 1 0,1 0 1,-1-1-1,0 1 0,1 0 0,-1 0 0,0-1 0,1 1 0,-1 0 0,0 0 0,1 0 0,-1 0 0,0 0 0,1 0 0,-2 0 0,1 0 2,1 0-1,-1 0 0,0 0 0,1 0 0,-1 0 0,1 0 1,-1 0-1,1 0 0,-1 0 0,0 0 0,1 0 0,-1 0 0,1-1 1,-1 1-1,1 0 0,-1 0 0,1-1 0,-1 1 0,1 0 0,-1-1 1,1 1-1,0-1 0,-1 1 0,1 0 0,0-1 0,-1 1 1,1-1-1,0 1 0,-1-1 0,1 1 0,0-1 0,0 1 0,-1-2 1,-1 1 21,0 1 1,0-1 0,0 0 0,0 1 0,-1-1 0,1 1 0,0 0-1,0 0 1,-1 0 0,-3 0 0,-42 0 336,40 5-285,5-1-52,3-3-22,-1 1 1,0-1 0,0 1-1,1-1 1,-1 0 0,0 0 0,0 0-1,0 0 1,0 1 0,0-1-1,-1 0 1,1-1 0,0 1-1,0 0 1,-1 0 0,1 0-1,0-1 1,-1 1 0,1-1 0,-1 1-1,1-1 1,-3 1 0,3-1 0,0 0 1,0 0-1,0 0 1,0 0 0,0 1-1,0-1 1,1 0-1,-1 0 1,0 1-1,0-1 1,0 1 0,1-1-1,-1 1 1,0-1-1,1 1 1,-1-1-1,0 1 1,1 0 0,-1-1-1,0 1 1,1 0-1,-1-1 1,0 3-1,1-2 3,-1 0 0,0 0 0,1-1 0,-1 1 0,0 0 0,1 0 0,-1 0 0,0 0 0,0-1 0,0 1 0,0 0 0,0-1 0,0 1 0,0-1 0,0 1 0,0-1 0,0 1 0,0-1 0,0 0 0,0 0 0,-1 1-1,1-1 1,0 0 0,-2 0 0,3 0-8,-1 0-1,1 0 1,-1 0-1,0 0 1,1 1-1,-1-1 0,0 0 1,1-1-1,-1 1 1,1 0-1,-1 0 1,0 0-1,1 0 1,-1 0-1,1-1 1,-1 1-1,0 0 0,1 0 1,-1-1-1,1 1 1,-1 0-1,1-1 1,-1 1-1,1-1 1,-1 1-1,1-1 0,0 1 1,-1-1-1,1 1 1,0-1-1,-1 1 1,1-1-1,0 1 1,-1-1-1,1 1 0,0-1 1,0 0-1,0 1 1,0-1-1,0 0 1,0 1-1,0-1 1,0 1-1,0-2 0,-1-4-6,-8-23 21,4 14-29,3-19 32,2-36-148,0 69 124,0 1 0,0-1-1,0 0 1,0 0 0,0 1 0,1-1 0,-1 0-1,0 0 1,0 0 0,1 1 0,-1-1 0,0 0-1,1 1 1,-1-1 0,1 0 0,-1 1 0,1-1-1,-1 0 1,1 1 0,-1-1 0,1 1 0,-1-1-1,1 1 1,0-1 0,-1 1 0,1 0 0,0-1-1,0 1 1,-1 0 0,3-1 0,-3 1-3,1 0 0,0-1 0,0 1 0,-1 0 0,1-1 0,0 1 0,-1 0 0,1-1 0,0 1 0,-1-1 0,1 1 0,0-1 0,-1 1 0,1-1 0,-1 0 0,1 1 0,-1-1 0,0 0 0,1 1 0,-1-1 0,1 0 0,-1 1 0,0-1 0,0 0 0,0 0 0,1 0 0,-1 1 0,0-1 0,0 0 0,0-1 0,0 0-16,0 0 1,1 1 0,-1-1-1,0 0 1,1 0 0,0 1 0,-1-1-1,1 1 1,0-1 0,0 1-1,0-1 1,0 1 0,0-1-1,0 1 1,0 0 0,0-1 0,1 1-1,-1 0 1,1 0 0,-1 0-1,1 0 1,-1 0 0,1 0-1,-1 1 1,1-1 0,0 0 0,-1 1-1,1-1 1,0 1 0,2-1-1,61-4-3248,-61 5 2682,-4 0 519,1 0 1,0 0 0,-1 0 0,1 0 0,0 0 0,-1 0 0,1 1 0,-1-1-1,1 0 1,0 0 0,-1 1 0,1-1 0,-1 0 0,1 1 0,-1-1 0,1 0-1,-1 1 1,1-1 0,-1 1 0,1-1 0,-1 1 0,1-1 0,-1 1-1,0-1 1,1 1 0,-1-1 0,0 1 0,0-1 0,1 1 0,-1 1 0,0-2-39,1 1 1,-1 0 0,0-1 0,0 1-1,1 0 1,-1-1 0,1 1 0,-1 0-1,1-1 1,-1 1 0,1-1 0,-1 1-1,1 0 1,-1-1 0,1 0 0,-1 1-1,1-1 1,0 1 0,-1-1 0,1 0-1,0 1 1,0-1 0,-1 0 0,1 0-1,0 0 1,0 1 0,-1-1 0,1 0-1,0 0 1,1 0 0,4 0-721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6:22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30 226 5328,'-1'0'68,"1"0"0,-1 0 0,1 0 0,-1 0 0,1 0 0,-1 0 0,1 0 0,0 1 0,-1-1-1,1 0 1,-1 0 0,1 0 0,-1 1 0,1-1 0,0 0 0,-1 1 0,1-1 0,0 0 0,-1 1-1,1-1 1,0 0 0,0 1 0,-1-1 0,1 1 0,0-1 0,0 0 0,-1 1 0,1-1 0,0 1-1,0-1 1,0 1 0,0-1 0,0 1 0,0-1 0,0 1 0,0-1 0,0 1 0,0-1 0,0 0-1,0 1 1,0-1 0,0 1 0,0-1 0,1 1 0,-1-1 0,0 1 0,1 7 697,26-8-170,-12 2-455,-14-2-127,0 0-1,0 0 0,0 0 0,0 0 0,0 0 0,0 0 0,0 0 1,0 0-1,0-1 0,0 1 0,0 0 0,0-1 0,0 1 1,0-1-1,0 1 0,-1-1 0,1 1 0,0-1 0,0 1 0,1-2 1,27-47 303,-22 37-289,1-1 0,-1 0 0,-1-1 0,-1 0 0,0 0 0,0 0 0,-1 0 0,3-27 0,-8 6-61,0 35 31,1-1 1,0 0 0,-1 0 0,1 1 0,-1-1 0,0 0 0,1 1 0,-1-1 0,0 0 0,1 1 0,-1-1 0,0 1-1,1-1 1,-1 1 0,0 0 0,0-1 0,0 1 0,0 0 0,1-1 0,-1 1 0,0 0 0,0 0 0,0 0-1,0 0 1,-1 0 0,-30 0-142,19 16 131,13-15 14,-10 3 16,7-3-12,0 1 0,0 0 0,0 0 1,1 1-1,-1-1 0,0 1 0,1-1 0,0 1 0,0 0 1,-1 0-1,0 3 0,-13 13 7,13-16 29,-1 0 0,1 0-1,0 1 1,0-1 0,0 1 0,1-1-1,-1 1 1,1 0 0,0 0 0,0 0-1,0 0 1,0 0 0,1 1 0,0-1-1,0 0 1,0 1 0,0-1 0,1 1-1,0 6 1,-1-4-17,-2 93 569,4-63-494,-1-36-97,0 1-1,0-1 0,0 0 0,0 0 1,1 0-1,-1 0 0,0 1 0,1-1 1,-1 0-1,0 0 0,1 0 0,0 0 0,-1 0 1,1 0-1,-1 0 0,1 0 0,0 0 1,0 0-1,0-1 0,0 1 0,1 1 1,-1-1-2,0-1 0,0 1 1,0 0-1,-1 0 0,1 0 1,0 0-1,0 0 1,-1 0-1,1 0 0,0 0 1,-1 0-1,1 0 0,-1 0 1,0 0-1,1 0 1,-1 0-1,0 1 0,1-1 1,-1 0-1,0 0 0,0 2 1,0 0-1,1 0 1,0 0 0,0 0-1,0 0 1,0 0-1,0-1 1,1 1 0,-1 0-1,1-1 1,0 1-1,0-1 1,0 1-1,0-1 1,4 4 0,0-1-8,-1-1 1,0 1 0,1-1-1,0 0 1,0-1 0,7 4-1,-6-5-22,0-1-1,-1 1 0,1-1 0,0-1 1,0 1-1,13-2 0,-8 1-50,-9-1 37,0-1 0,1 0-1,-1 0 1,0 0-1,0-1 1,0 1-1,0 0 1,-1-1 0,1 0-1,-1 0 1,1 0-1,-1 0 1,2-3 0,6-7-313,-2 4-539,1-1 1,-1-1-1,-1 1 0,0-1 0,0 0 1,-2-1-1,6-12 0,-5 10-630,-3 12 311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7:54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0 7297,'1'20'5815,"1"-2"-5412,-1 0 0,-1 0-1,-1 0 1,0 0 0,-6 28 0,0-27-318,4-12-55,0 0 0,0 1 0,1-1 0,0 1 0,1 0 0,-1-1 0,1 13-1,0-12-13,1 0 0,-1 0 0,-1 0-1,0 0 1,0-1 0,0 1 0,-7 12-1,-2 9 15,-18 94 61,3-7-64,-44 168 47,44-165-145,16-88-81,8-178-12612,2 107 11058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7:55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39 6709,'0'-2'164,"0"1"0,0 0 0,0 0 0,1 0 0,-1 0 1,1 0-1,-1 0 0,0 0 0,1 0 0,0 0 1,-1 0-1,1 0 0,0 0 0,-1 1 0,1-1 0,0 0 1,0 0-1,0 1 0,-1-1 0,1 0 0,0 1 0,0-1 1,2 0-1,36-10 1233,40 5-706,12 6-50,-90 0-635,0 0-1,0 0 1,0 0 0,0 1 0,0-1-1,1 0 1,-1 0 0,0 1 0,0-1-1,0 1 1,0-1 0,0 1 0,0-1-1,0 1 1,0 0 0,0-1 0,0 1-1,0 0 1,0 0 0,-1-1-1,1 1 1,0 0 0,-1 0 0,1 0-1,0 2 1,0-2 2,-1 0 0,1 0 0,0 0 1,-1-1-1,1 1 0,0 0 0,-1 0 0,1 0 0,0 0 0,0-1 0,0 1 0,0 0 1,0-1-1,0 1 0,0-1 0,0 1 0,0-1 0,0 0 0,0 1 0,0-1 0,0 0 1,0 0-1,1 0 0,-1 1 0,1-1 0,0 0 10,0 0-1,0 1 1,0 0 0,0 0 0,0-1-1,0 1 1,0 0 0,0 0-1,-1 1 1,1-1 0,0 0 0,-1 1-1,1-1 1,-1 1 0,0-1 0,1 1-1,0 2 1,25 36 314,-22-31-216,0 2 37,0 1 0,0 0 1,-1 0-1,-1 0 0,0 0 1,0 1-1,-2-1 0,1 1 1,-2 0-1,1-1 0,-3 14 1,2-18-47,0-7-95,0 1 0,0-1 0,0 0 1,0 1-1,0-1 0,-1 0 0,1 0 1,0 1-1,-1-1 0,1 0 0,-1 0 1,1 0-1,-1 0 0,0 0 0,1 0 1,-1 1-1,0-1 0,0-1 0,0 1 1,0 0-1,0 0 0,0 0 0,-2 1 1,2-2-6,0 1 0,0 0 0,0 0 0,0 0 0,0 0 0,0-1 0,0 1 0,1 0 0,-1 1 0,0-1 0,0 0 0,1 0 0,-1 0 0,1 0 0,-1 1 0,1-1 0,-1 0 0,1 0 0,0 1 0,0-1 0,-1 0 0,1 1 0,0 1 0,0-1-3,0 0 0,0-1 0,0 1 0,-1 0 0,1-1 0,-1 1 0,1 0 0,-1-1 0,0 1 0,0 0 0,0-1 0,0 1 0,0-1 0,0 0 0,0 1 0,0-1 0,0 0 0,-1 0 0,1 0 1,0 1-1,-3 0 0,-7 8 10,-2 7 1,-13 11 8,-13 6-26,33-28-39,0 0-1,0 0 1,0-1 0,-1 1-1,0-2 1,0 1-1,0-1 1,0 0 0,-1 0-1,0-1 1,1 0-1,-1 0 1,0-1 0,-1 0-1,1 0 1,-13 0-1,21-2 8,-1-1-1,0 1 0,1 0 0,-1-1 1,1 1-1,-1 0 0,1-1 0,0 1 1,-1-1-1,1 1 0,-1-1 0,1 1 1,0-1-1,-1 1 0,1-1 0,0 1 1,-1-1-1,1 1 0,0-1 0,0 0 1,0 1-1,0-1 0,-1 1 0,1-1 1,0 0-1,0 1 0,0-1 0,0 1 1,0-1-1,1 0 0,-1 1 0,0-1 1,0 1-1,0-1 0,1-1 0,-1 1-92,0 1 127,0 0-1,0-1 1,0 1 0,0 0-1,0 0 1,0 0-1,0 0 1,0-1 0,0 1-1,0 0 1,0 0-1,0 0 1,0 0 0,0 0-1,0-1 1,0 1 0,0 0-1,0 0 1,0 0-1,0 0 1,0 0 0,0 0-1,0-1 1,1 1 0,-1 0-1,0 0 1,0 0-1,0 0 1,0 0 0,0 0-1,0 0 1,0-1-1,1 1 1,-1 0 0,0 0-1,0 0 1,0 0 0,0 0-1,0 0 1,1 0-1,-1 0 1,0 0 0,0 0-1,0 0 1,0 0 0,0 0-1,1 0 1,-1 0-1,0 0 1,0 0 0,0 0-1,0 0 1,0 0 0,1 0-1,-1 0 1,0 1-1,20-1-58,-10-17-50,4 13 100,-1 1 0,1 0-1,0 1 1,0 1 0,22 0-1,-23 0 12,-9 0-1,-1 1 1,1-1-1,0 1 1,-1 0-1,1 0 1,0 0 0,-1 0-1,1 1 1,0 0-1,-1 0 1,1 0-1,-1 0 1,6 3-1,1 7 102,0 0-1,-1 1 1,-1 0-1,0 1 1,0 0-1,-1 0 1,-1 1-1,0 0 1,-1 0-1,-1 0 1,0 0-1,-1 1 1,0 0-1,-1-1 1,-1 1-1,-1 22 1,0 75 780,0-110-869,0 1 1,0-1-1,-1 0 0,1 1 1,-1-1-1,0 1 0,0-1 1,0 0-1,0 1 1,0-1-1,0 0 0,0 0 1,-1 0-1,1 0 0,-1 0 1,0 0-1,-2 2 1,-18 25 142,14-15-186,-1 0 0,-1 0 0,0-1 0,-1 0 0,0 0 0,-1-1-1,0-1 1,-1 0 0,0-1 0,-1 0 0,0-1 0,-1-1 0,0 0 0,0-1 0,0 0-1,-1-2 1,0 0 0,0 0 0,-1-2 0,1 0 0,-1 0 0,-18-1 0,33-2-66,-1 1 1,0-1 0,1 0 0,-1 0 0,1 0-1,-1-1 1,0 1 0,1-1 0,-1 1 0,1-1-1,-1 0 1,1 0 0,0 0 0,-1 0 0,1 0 0,0-1-1,0 1 1,0-1 0,0 1 0,0-1 0,0 0-1,0 0 1,0 0 0,-2-3 0,-12-13-814,3 5-43,-34-38-3367,23 17-2485,21 32 5778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7:56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0 7289,'0'0'1819,"-4"5"-1292,2-4-435,-1 0 1,1 1-1,1-1 1,-1 1-1,0 0 1,0 0-1,0-1 1,1 1-1,-1 0 1,-1 3-1,-18-1 760,7 8-291,-11 8 445,18-17-904,0 1 0,1 1 0,0-1 0,0 1-1,0 0 1,0 1 0,1-1 0,0 1 0,0 0 0,1 0 0,-1 1-1,1-1 1,1 1 0,-1 0 0,1 0 0,0 0 0,1 0 0,0 1-1,-2 11 1,-1 12-131,2 1 0,1 0 0,3 46-1,0-26 110,-1-50-80,0-1 0,0 0-1,0 0 1,1 0 0,-1 0 0,0 0-1,0 0 1,1 0 0,-1 0-1,0 0 1,1 0 0,-1 0 0,1 0-1,-1 0 1,1 0 0,0 0-1,-1 0 1,1 0 0,0 0 0,0-1-1,0 1 1,-1 0 0,1-1-1,0 1 1,0 0 0,0-1-1,1 1 1,-1-1 0,0 1 0,0-1 0,0 1 0,0 0 0,0-1 0,0 1 0,0-1-1,-1 1 1,1 0 0,0 0 0,-1 0 0,1-1 0,0 1 0,-1 0 0,1 0 0,-1 0 0,1 0 0,-1 0-1,1 0 1,-1 0 0,0 0 0,0 0 0,1 0 0,-1 0 0,0 1 0,0 1 0,0-1-2,1 0 0,0 0 0,-1 0 0,1 0 0,0-1 0,0 1 0,0 0 0,1 0 0,-1-1 0,0 1 0,1 0 0,-1-1 0,1 0 0,-1 1 0,1-1 0,0 0 0,-1 0 0,4 2 0,39 20-16,-36-20 12,0-1 0,1 0 0,-1 0 0,1 0 0,0-1 0,-1-1 0,1 1 0,9-2 0,-7 1 7,-8-1 0,0 0 0,0 0 0,0 0 0,0 0 0,0-1 0,0 1 0,0-1 0,-1 0-1,1 0 1,-1 0 0,1 0 0,-1 0 0,0 0 0,0-1 0,0 1 0,3-5 0,25-40 70,-25 35-47,0 1 0,-1-1 1,0-1-1,-1 1 1,0 0-1,2-26 0,-4-82 1,-2 66-26,1 52 2,0 0 0,-1 0 0,1 1 0,0-1 0,-1 0 0,1 0 0,-1 0 1,0 0-1,0 0 0,1 0 0,-1 1 0,0-1 0,-1 0 0,1 1 0,0-1 0,-2-1 0,1 1 4,1 0 0,0 1-1,-1-1 1,1 0 0,0 0-1,0 0 1,0 0 0,0 0-1,0 0 1,0-1 0,1 1-1,-1 0 1,1 0 0,-1-1-1,1 1 1,0-3 0,-2 2-8,0 0 1,0 0 0,0 1-1,-1-1 1,1 1-1,-1 0 1,0-1-1,1 1 1,-1 0 0,0 1-1,0-1 1,0 0-1,0 1 1,0 0 0,-1 0-1,1 0 1,-6-1-1,-85-3-631,94 5 631,-1 0 0,0 0 0,0 0 0,0 0-1,0 0 1,1 1 0,-1-1 0,0 0 0,0 0 0,1 1-1,-1-1 1,0 0 0,0 1 0,1-1 0,-1 1 0,0-1-1,1 1 1,-1-1 0,0 1 0,1-1 0,-1 1 0,1-1-1,-1 1 1,1 0 0,0 0 0,-1-1 0,1 1 0,-1 0-1,1 0 1,0-1 0,-1 2 0,1-1 0,0 0 0,0 0 0,-1-1 0,1 1 0,0 0 0,0 0 0,-1-1 0,1 1 0,-1 0 0,1-1 0,-1 1 0,1 0 0,-1-1 1,1 1-1,-1-1 0,0 1 0,1-1 0,-1 1 0,0-1 0,1 0 0,-1 1 0,0-1 0,0 0 0,1 1 0,-1-1 0,0 0 0,0 0 0,1 0 0,-1 0 0,0 0 0,-1 0 0,1 0 1,0 0 0,1 0 0,-1 0 0,0 0 0,1 1-1,-1-1 1,0 0 0,0 0 0,1 0 0,-1 1 0,0-1-1,1 0 1,-1 1 0,1-1 0,-1 0 0,0 1 0,1-1-1,-1 1 1,1-1 0,-1 1 0,1-1 0,-1 1 0,1-1-1,0 1 1,-1 0 0,1-1 0,0 1 0,-1 0 0,1-1-1,0 1 1,-1 1 0,1-2-2,0 1 0,0-1 1,0 1-1,-1 0 0,1-1 0,0 1 0,0-1 0,-1 1 0,1-1 1,0 1-1,-1-1 0,1 1 0,-1-1 0,1 1 0,-1-1 0,1 1 1,-1-1-1,1 0 0,-1 1 0,1-1 0,-1 0 0,0 1 0,1-1 1,-1 0-1,1 0 0,-1 0 0,0 1 0,1-1 0,-1 0 0,-1 0 1,1 0-15,-1 1 0,1-1 0,0 1 1,-1-1-1,1 1 0,0 0 1,0 0-1,0 0 0,-1 0 1,1 0-1,0 0 0,0 0 0,0 0 1,0 0-1,1 0 0,-1 0 1,0 0-1,0 1 0,0 1 0,-17 35-516,12-24 268,0 3-36,0 0 0,0 0-1,2 0 1,0 1 0,-3 31 0,4 92-2610,3-101 1260,0-39 1604,0 0 0,0 0 0,0 0 0,0 0 0,1 0 0,-1 0 0,0 0 0,0-1 0,1 1 0,-1 0 0,1 0 0,-1 0 0,1-1 0,-1 1 0,1 0 0,-1 0 0,1-1-1,-1 1 1,1 0 0,0-1 0,-1 1 0,1-1 0,0 1 0,0-1 0,0 1 0,-1-1 0,1 0 0,0 1 0,0-1 0,0 0 0,1 1 0,-1-1-24,-1 0 1,1 0-1,-1 0 1,1 0-1,0 1 1,-1-1-1,1 0 1,0 0-1,-1 1 1,1-1-1,-1 1 1,1-1-1,-1 0 1,1 1-1,-1-1 1,1 1-1,-1-1 1,1 1-1,-1-1 1,0 1-1,1-1 1,-1 1-1,0 0 1,0-1-1,1 1 1,-1-1-1,0 1 1,0 0-1,1 1 1,5 0-1199,27-2 241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7:56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3 7493,'-22'-2'124,"18"2"94,-1 0 198,-17 2 2291,21-2-2666,0 1-1,1-1 0,-1 1 1,1-1-1,-1 1 0,1-1 1,-1 1-1,1 0 0,0-1 1,-1 1-1,1 0 0,0 0 1,-1-1-1,1 1 0,0 0 1,0-1-1,0 1 0,0 0 1,0 0-1,-1 0 0,2 0 1,-7 28 399,-1-1 0,-1 0 0,-2 0 0,-19 39 0,14-32-277,1 0 1,-12 46-1,24-67-160,0 0 1,1 1-1,2 22 0,-1-11-15,0-25 12,0 0-1,0 0 1,0 0-1,0 0 1,1 0-1,-1 0 1,0 0-1,0 0 0,1 0 1,-1 0-1,0 0 1,1 0-1,-1 0 1,1-1-1,-1 1 1,1 0-1,-1 0 1,1-1-1,0 1 1,0 0-1,-1-1 0,1 1 1,0 0-1,0-1 1,-1 1-1,1-1 1,0 1-1,1-1 1,-1 1-1,0-1 0,0 0 0,-1 1 0,1-1-1,0 1 1,0-1 0,-1 1 0,1-1 0,0 1 0,-1 0 0,1-1 0,0 1 0,-1 0 0,1-1 0,-1 1 0,0 0 0,1 0 0,-1-1 0,1 1 0,-1 0 0,0 0 0,0 0 0,1 0 0,-1-1 0,0 1 0,0 0 0,0 2 0,1-2 1,-1 0 1,1 1-1,-1-1 0,1 0 1,0 0-1,0 1 1,0-1-1,0 0 1,-1 0-1,2 0 0,-1 0 1,0 0-1,0 0 1,0-1-1,0 1 1,0 0-1,1-1 0,-1 1 1,0 0-1,2-1 1,31 13-9,-30-12 4,7 2-7,1-1 0,-1 0 1,1-1-1,0 0 0,20-2 0,-7 1-19,-24 0 29,0 0 0,0 0 0,0-1 0,0 1 0,0 0 0,0 0 0,1 0 0,-1-1 0,0 1 0,0-1 0,0 1 0,0-1 0,0 1 0,0-1 0,0 0 0,0 1 0,0-1 0,-1 0 1,1 0-1,0 1 0,0-1 0,-1 0 0,1 0 0,0 0 0,0-1 0,-1 1 0,1 0 1,-1 0-1,1 0 0,0 0 1,-1 0-1,1 1 0,0-1 1,-1 0-1,1 1 0,0-1 1,0 0-1,0 1 0,0-1 1,0 1-1,0-1 0,0 1 1,0-1-1,0 1 0,0 0 1,0-1-1,0 1 0,0 0 1,0 0-1,2 0 0,-1-1 1,0 0-1,0 0 1,0 0-1,1 0 1,-2 0-1,1-1 0,0 1 1,0-1-1,0 1 1,0-1-1,-1 1 1,1-1-1,-1 0 1,0 0-1,1 0 0,0-2 1,23-39 39,-22 38-29,0-2-17,-1 0-1,1 0 1,-1 0 0,0 0 0,-1-1 0,0 1 0,1-15 0,-4-63-215,0 34-1,1 48 219,1 1 0,0 0 1,0 0-1,-1-1 0,1 1 1,-1 0-1,0 0 0,0-1 1,0 1-1,0 0 1,0 0-1,0 0 0,0 0 1,-3-2-1,3 2 3,0 1 0,-1-1 1,1 0-1,0 0 0,0 0 0,0 0 0,0-1 1,0 1-1,0 0 0,1 0 0,-1 0 0,1-1 1,0 1-1,-1-3 0,1 1 0,1 0 0,-2 1 0,1-1 0,0 1 0,-1-1-1,0 1 1,1-1 0,-1 1 0,-1 0 0,1-1 0,0 1 0,-1 0 0,0 0 0,0 0 0,-3-5 0,-3-16 26,8 23-23,0 0-1,0-1 0,0 1 1,0 0-1,0-1 0,-1 1 0,1 0 1,0 0-1,-1-1 0,1 1 1,-1 0-1,0 0 0,1 0 1,-1 0-1,0 0 0,-1-1 1,1 0-7,0 1 1,0 0-1,0 1 1,0-1 0,-1 0-1,1 0 1,0 0-1,-1 1 1,1-1-1,0 1 1,-1-1 0,1 1-1,-1 0 1,1-1-1,-1 1 1,1 0 0,-1 0-1,1 0 1,-1 0-1,1 0 1,-1 0-1,1 0 1,-1 1 0,1-1-1,0 1 1,-1-1-1,1 1 1,-1-1 0,1 1-1,0 0 1,0 0-1,-1-1 1,1 1-1,0 0 1,0 0 0,0 0-1,0 0 1,0 1-1,0-1 1,0 0 0,0 0-1,0 0 1,1 1-1,-2 2 1,-19 5-38,10 2 37,-17 18-60,-27 35 0,47-53-41,0 0-1,1 0 1,0 1-1,1 0 1,1 0-1,0 0 1,0 1-1,-3 13 0,6-12-319,-14 74-751,12-28-5884,10-60 5485,25 0 248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7:5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0 8237,'0'0'166,"0"5"92,-1 0-62,0 1-1,0-1 1,0 0 0,-1 1-1,0-1 1,0 0 0,-1 0 0,-2 5-1,4-8-155,0 0 0,0-1 0,0 1 0,0 0-1,1-1 1,-1 1 0,1 0 0,-1 0 0,1 0-1,0 0 1,-1 0 0,1-1 0,0 1 0,0 0-1,1 0 1,-1 0 0,0 0 0,2 3 0,-1 2 92,-4 51 1063,-11 68 0,6-63-582,-22 136 470,-61 214 0,83-381-3085,1 1 0,2 0 0,-1 54-1,6-89 1784,0 0-1,0-1 0,1 1 0,0 0 0,-1 0 0,1 0 0,0 0 1,0 0-1,0 0 0,0 0 0,0 0 0,2-2 0,-2 2-2,1 0-1,-1 0 1,0 0-1,0 0 1,0 0-1,0 0 1,0 0-1,0 0 0,-1 0 1,1-1-1,-1 1 1,1-3-1,-1-1-1401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49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4128,'0'0'50,"0"-1"0,1 1 0,-1-1 0,0 1 0,0 0 0,1-1 0,-1 1 0,0 0 0,1-1-1,-1 1 1,0 0 0,1 0 0,-1-1 0,1 1 0,-1 0 0,0 0 0,1-1 0,-1 1 0,1 0 0,-1 0 0,1 0-1,-1 0 1,1 0 0,-1 0 0,0 0 0,1 0 0,-1 0 0,1 0 0,-1 0 0,1 0 0,-1 0 0,1 0-1,-1 0 1,1 1 0,-1-1 0,0 0 0,1 0 0,-1 0 0,1 1 0,0 0-31,1-1-1,-1 0 1,0 1 0,0-1-1,1 0 1,-1 0 0,0 0-1,1 0 1,-1 0 0,0 0-1,1 0 1,-1 0 0,0-1-1,0 1 1,1 0 0,-1-1-1,0 1 1,0-1 0,1 0 0,-1 1-1,0-1 1,0 0 0,1 0-1,1-3 6,-3 2-17,1 1 0,0-1 0,0 1 0,0-1-1,0 1 1,1 0 0,-1-1 0,0 1 0,0 0 0,1 0 0,-1 0-1,1 0 1,-1 0 0,1 0 0,-1 0 0,1 1 0,0-1-1,-1 0 1,1 1 0,0-1 0,-1 1 0,3 0 0,-2 0-1,0-1 1,0 1-1,0-1 1,0 1-1,0-1 1,0 0-1,0 1 1,0-1-1,0 0 1,0 0-1,0 0 1,-1-1-1,1 1 1,2-2-1,16-11 127,1 6 18,0 1 1,0 1 0,22-4 0,-32 8-80,-7 0-44,0 1-1,0 0 1,0 0-1,0 0 1,0 0 0,0 1-1,1-1 1,-1 1-1,0 0 1,0 0 0,0 1-1,1 0 1,-1-1 0,0 1-1,0 0 1,6 3-1,4 9 34,0 1 0,0 0 0,-1 1-1,-1 1 1,-1 0 0,0 0 0,-1 1-1,10 21 1,-10-19 87,-1 0 0,-1 0 0,0 1 0,-2 0 0,0 1 0,-1-1 0,-1 1 0,-1 0 0,-1 0 0,-1 27 0,-1-46-142,0-1 1,0 1 0,0-1 0,-1 1 0,1-1-1,0 1 1,-1-1 0,1 1 0,-1-1 0,0 0-1,0 1 1,1-1 0,-1 0 0,0 1 0,0-1-1,0 0 1,0 0 0,0 0 0,-1 0 0,1 0-1,-2 1 1,-7 7 42,-12 22 99,18-23-117,-2-1 1,1 0-1,-1 0 1,0 0-1,0 0 1,-10 6-1,-19 15 40,27-21-81,-1 1 0,0-1 0,0-1-1,-1 1 1,0-2 0,0 1 0,0-1-1,-1-1 1,-20 6 0,29-10-52,9 0-31,-5 0 92,0 0-1,0 0 1,0-1 0,0 1 0,0-1 0,0 1 0,0-1 0,0 0-1,-1 0 1,1 0 0,0 0 0,0 0 0,-1 0 0,1-1 0,2-2 0,-2 3-1,-1 0 1,1-1 0,-1 1-1,1 0 1,0 0 0,-1 0 0,1 0-1,0 0 1,0 0 0,0 0-1,-1 1 1,1-1 0,0 1 0,0-1-1,4 1 1,7-4-7,16-9 14,0 2 1,0 1-1,1 2 0,1 0 0,-1 2 1,1 2-1,0 1 0,40 0 1,-70 3-6,0 0 0,1 1 1,-1-1-1,0 0 0,0 1 1,0-1-1,0 1 0,0-1 1,0 1-1,0-1 1,0 1-1,0 0 0,0-1 1,0 1-1,0 0 0,0 0 1,0 0-1,0 0 0,-1 0 1,1 0-1,0 0 0,-1 0 1,1 0-1,-1 0 1,1 0-1,-1 0 0,0 0 1,1 3-1,3 4 9,9 13 91,-2 0-1,0 0 1,-1 1-1,-1 0 1,-1 1 0,5 23-1,21 147 1189,-6-26-1202,-18-147 681,-5-11-2309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2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0 291 6369,'99'0'3181,"-98"0"-3162,0 0 1,0 0-1,0-1 0,0 1 1,0 0-1,0 0 0,0 0 0,-1-1 1,1 1-1,0-1 0,0 1 1,0 0-1,-1-1 0,1 1 0,0-1 1,-1 0-1,1 1 0,0-1 1,0-1-1,0 1 10,0 0 0,-1 1 0,1-1 0,0 0 0,0 0 0,0 1 0,0-1 0,0 1 0,0-1 0,0 1 0,0-1 0,0 1-1,0-1 1,0 1 0,0 0 0,0 0 0,0-1 0,0 1 0,0 0 0,1 0 0,3-2 118,0-1 1,0 0-1,0 0 0,-1 0 0,0 0 0,1-1 0,-1 0 1,0 0-1,-1 0 0,1 0 0,-1 0 0,4-8 0,5-2 133,13-13 0,-15 17-169,-1 0 0,0-1 1,10-15-1,-16 19 65,0 1 0,-1-1 0,0 0 1,0 0-1,-1 0 0,0-1 0,0 1 0,-1 0 0,1 0 0,-2-8 1,1 7 100,-1 7-271,1 0-1,-1 1 0,1-1 1,-1 1-1,0 0 0,1-1 1,-1 1-1,0 0 0,1-1 0,-1 1 1,0 0-1,1-1 0,-1 1 1,0 0-1,0 0 0,1 0 0,-1 0 1,0 0-1,0 0 0,1 0 1,-1 0-1,-1 0 0,-14-4 59,10 1-31,-1 0 0,1 1 0,-1 0 0,0 0 0,0 1 0,0 0 0,-8-1 0,12 2-11,1-1-1,-1 1 1,0-1 0,0 1 0,1 0 0,-1 0-1,0 1 1,1-1 0,-1 0 0,0 1 0,1 0 0,-1-1-1,0 1 1,1 0 0,-1 1 0,1-1 0,0 0-1,-1 1 1,1-1 0,0 1 0,0-1 0,0 1-1,-4 4 1,-4-2 10,9-4-31,1 0 0,-1 0 1,1 0-1,-1 0 0,1 0 0,-1 0 0,0 0 0,1 0 1,-1 0-1,1 0 0,-1 1 0,1-1 0,-1 0 0,1 0 0,-1 1 1,1-1-1,-1 0 0,1 1 0,-1-1 0,1 1 0,0-1 0,-1 0 1,1 1-1,-1 0 0,-13 17 12,2 1 0,0 1 1,1 0-1,0 0 0,2 1 1,1 0-1,0 1 0,2 0 0,0 0 1,-4 45-1,9 34-50,3-98 35,-1 0 1,1 0 0,0 0 0,0-1-1,0 1 1,0-1 0,0 1 0,1-1-1,-1 0 1,1 0 0,-1 0 0,1 0-1,0-1 1,3 3 0,5 3-2,-7-4-8,1 0 0,0 0 1,0 0-1,0-1 0,1 0 0,-1 0 0,0 0 0,1-1 0,-1 0 0,11 2 0,63-1-1291,-56-2 413,-22 0 843,1 0 0,-1 0 0,0-1 0,0 1 0,1 0-1,-1 0 1,0-1 0,0 1 0,0-1 0,0 1 0,1-1 0,-1 1 0,0-1-1,0 0 1,0 1 0,0-1 0,0 0 0,0 0 0,-1 0 0,1 0-1,0 0 1,0 0 0,0-1 0,0 1-18,0 0-1,-1 0 1,1 0 0,0 0-1,-1 0 1,1 0 0,0 0-1,0 1 1,0-1 0,0 0 0,0 1-1,0-1 1,0 0 0,0 1-1,0 0 1,0-1 0,0 1-1,0-1 1,0 1 0,0 0-1,0 0 1,0 0 0,2 0-1,-1-1-90,-1 0 0,0 0 0,1 0 0,-1 0 0,0 0 0,1 0 0,-1 0 0,0-1 0,0 1 0,0 0 0,0 0-1,0-1 1,0 1 0,0-1 0,-1 1 0,1-1 0,0 1 0,0-4 0,10-28-3772,-9 23 1819,-1-14 333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2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4 9169,'-32'-2'1767,"4"2"-307,26 0-687,-41 0 876,41-1-1638,1 1 1,-1 0-1,0 0 0,0 0 1,0 0-1,1 0 0,-1 0 1,0 1-1,0-1 0,1 1 1,-1-1-1,0 1 0,1-1 1,-1 1-1,0 0 0,1 0 1,-1 0-1,1 0 0,0 0 1,-1 0-1,1 1 0,0-1 0,-2 2 1,-2 3 1,-21 2 141,-1 20 73,13-15-164,1 0 0,-20 27 0,29-34-67,1 0 0,-1 0-1,1 0 1,0 0-1,1 0 1,0 1-1,0-1 1,0 1 0,1 0-1,-1 0 1,2-1-1,-1 8 1,0 2-8,0-12 14,0 0 0,1 0 0,-1 0 0,1 0 0,0 0 0,1 0 0,-1 0 0,0 0-1,1 0 1,0 0 0,0 0 0,0 0 0,1 0 0,1 4 0,79 61-168,-76-66 79,0 1-1,0-1 0,1 0 0,-1 0 0,0-1 0,1 0 1,0 0-1,-1 0 0,11 0 0,65 2-2693,-82-4 2780,3-2-197,1 0 0,-1 0 0,0 0 1,0 0-1,0 0 0,0-1 0,-1 0 0,1 1 0,-1-1 0,1 0 1,-1 0-1,0-1 0,0 1 0,2-5 0,2-2-754,-1 4-61,-3 3 637,0 0-1,0 0 1,-1 0-1,1 0 1,0 0-1,-1 0 1,0-1-1,0 1 1,0 0-1,1-5 1,2-24-1113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3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 8525,'0'0'167,"0"0"-139,-1 0-1,1 0 0,-1 0 1,1-1-1,-1 1 1,1 0-1,0 0 0,-1 0 1,1 0-1,-1 0 1,1 0-1,-1 0 1,1 0-1,-1 0 0,1 0 1,-1 0-1,1 1 1,-1-1-1,1 0 0,0 0 1,-1 0-1,1 0 1,-1 1-1,1-1 0,0 0 1,-1 1-1,1-1 1,-1 0-1,1 0 1,0 1-1,0-1 0,-1 1 1,1-1-1,0 2 23,0-1-33,0 0 0,0-1 0,0 1 0,0-1 0,0 1 0,1 0 0,-1-1 0,-1 1 0,1 0 0,0-1 0,0 1 0,0 0 1,0-1-1,0 1 0,0-1 0,-1 1 0,1 0 0,0-1 0,-1 1 0,1-1 0,0 1 0,-1-1 0,1 1 0,0-1 0,-1 1 0,1-1 0,-1 1 0,1-1 0,-1 0 0,1 1 0,-1-1 0,0 0 0,1 1 0,-1-1 0,0 0 0,-4 6 358,-6 21 48,1 2 0,1-1 1,2 1-1,1 0 1,-5 51-1,4 161-349,7-194-130,0-77-4448,5 19 3000,15-8-360,-15 8-124,-5-17 252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3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0 8217,'0'0'2465,"-4"6"-2095,-11 16 8,14-21-352,0 0 0,1-1 0,-1 1 0,1 0 0,-1 0 0,1 0 0,-1 0 1,1 0-1,-1 0 0,1 0 0,0 0 0,-1 0 0,1 0 0,0 0 0,0 0 0,0 0 0,0 0 1,0 0-1,0 0 0,0 0 0,0 0 0,0 0 0,1 1 0,1 16 477,-22 82 655,13-40-134,0 112 0,6-179-1085,1 1 0,0-1 0,0 0 0,1 0-1,0 0 1,0 0 0,0 1 0,1-1 0,0 0-1,0 1 1,1-1 0,-1 1 0,5-7 0,1-29-283,1 23 199,1 0 0,0 0 0,2 1-1,0 1 1,14-17 0,-13 20 123,-1 0 1,1 0 0,26-22 0,-34 33 13,0 0 1,0-1 0,0 2-1,0-1 1,1 1 0,-1-1-1,1 1 1,-1 1 0,1-1-1,0 1 1,0 0 0,0 1-1,6-1 1,-11 1 8,-1 0 0,1 0 0,-1 1 0,1-1 0,0 0 0,-1 0 0,1 1 0,-1-1 0,1 0 0,0 1 0,-1-1 0,1 1 0,-1-1 0,0 1 0,1-1 0,-1 1 0,1-1 0,-1 1 0,0-1 0,1 1 0,-1-1 0,0 1-1,1 0 1,-1-1 0,0 1 0,0 0 0,0-1 0,0 1 0,1-1 0,-1 1 0,0 0 0,0-1 0,0 1 0,-1 1 0,1-2 1,0 1-1,0 0 0,0-1 1,0 1-1,0 0 0,0-1 1,0 1-1,0 0 0,1-1 1,-1 1-1,0-1 0,0 1 0,0 0 1,1-1-1,-1 1 0,0-1 1,1 1-1,-1 0 0,0-1 1,1 1-1,-1-1 0,1 0 1,-1 1-1,1-1 0,-1 1 1,1-1-1,-1 0 0,1 1 1,0-1-1,-1 0 0,1 1 1,-1-1-1,1 0 0,0 0 1,1 1-1,-1 0 0,0 0 0,0 0 0,-1 0 0,1 0 0,0 0 0,0 0 0,0 0 0,-1 0 0,1 0 0,0 0 0,-1 1 0,1-1 0,-1 0 0,0 0 0,1 1 0,-1-1 0,0 3 0,7 32 228,2 254 3437,-9-289-3660,0 0 1,0 1-1,-1-1 1,1 1-1,0-1 1,-1 0 0,1 1-1,-1-1 1,1 0-1,-1 1 1,0-1-1,1 0 1,-1 0-1,0 1 1,0-1-1,0 0 1,-1 1-1,1-1-10,-1 1 1,1-1-1,0 0 1,0 0-1,1 0 0,-1 1 1,0-1-1,0 1 0,1-1 1,-1 0-1,0 1 0,1-1 1,0 1-1,-1-1 0,1 1 1,0 0-1,0 2 0,0 14-1964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6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1 5124,'13'0'908,"-12"0"-761,0 0-1,0-1 1,1 1 0,-1 0 0,0 0 0,0 0-1,0 0 1,0 0 0,0 0 0,0 1 0,0-1-1,0 0 1,0 0 0,0 1 0,0-1 0,0 1 0,0-1-1,0 1 1,0-1 0,1 2 0,-1 1-15,0 0 1,0 0 0,0 1-1,-1-1 1,1 0-1,-1 1 1,0-1 0,0 0-1,0 6 1,1 26 132,1-13-96,-2 0 1,0-1-1,-1 1 1,-7 42-1,1-44-71,-37 132 649,22-45-282,-33 187 99,41-240-540,10-44-95,1 1-1,0 0 0,1-1 0,-2 19 1,4-28-183,0-7-954,0-340-8470,0 303 8693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7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40 4960,'2'-3'200,"1"0"-1,-1 0 0,1 0 1,0 0-1,0 0 0,0 1 0,1 0 1,-1 0-1,1 0 0,-1 0 1,1 0-1,-1 0 0,1 1 1,6-2-1,2 2 396,-1-1 0,1 2 0,20 0 0,-5 1-607,-24-1 27,-1 0-1,0 0 0,0 0 0,1 1 1,-1-1-1,0 1 0,0 0 1,0 0-1,1-1 0,-1 2 0,0-1 1,0 0-1,2 2 0,-3-2-2,1 0 0,0 0 0,-1 0 0,1 0 0,0 0 0,0 0 0,0-1 0,0 1-1,0-1 1,0 1 0,0-1 0,0 1 0,2-1 0,3 2 59,0 0 1,-1 0-1,1 1 1,0 0 0,-1 0-1,0 1 1,0 0-1,0 0 1,0 0-1,0 1 1,-1 0-1,0 0 1,0 0-1,0 1 1,5 8-1,-5-3 48,0-1 0,-1 1-1,0-1 1,-1 1 0,0 0 0,0 1-1,-2-1 1,1 0 0,-1 1 0,-1-1-1,-2 23 1,2-9 88,0-24-198,0 0-1,0 0 1,0 0 0,0 0-1,0 0 1,-1 0-1,1 0 1,0 0-1,0 0 1,-1-1-1,1 1 1,-1 0 0,1 0-1,-1 0 1,1 0-1,-1 0 1,1 0-1,-1-1 1,0 1 0,1 0-1,-1-1 1,0 1-1,0 0 1,0-1-1,1 1 1,-1-1 0,0 1-1,-2 0 1,3-1 0,-1 0 0,0 1 0,0-1 0,0 1 0,0-1 0,1 1 0,-1-1 0,0 1 0,0 0 0,1-1 0,-1 1 0,0 0 0,1-1 0,-1 1 0,1 0 0,-1 0 0,1 0 0,-1-1 0,1 1 0,0 0 0,-1 0 0,1 0 0,0 0 0,0 0 0,0 0 0,0 0 0,0 0 0,0 1 0,-1 0 9,0 0 0,0 1 0,0-1-1,0 0 1,0 0 0,-1 0 0,1-1-1,0 1 1,-1 0 0,1 0-1,-1-1 1,0 1 0,0-1 0,0 1-1,1-1 1,-4 2 0,-34 20 124,26-17-236,-1 1 1,1-1 0,-2-1 0,1-1-1,0 0 1,-1-1 0,0 0-1,1-1 1,-1-1 0,-16 0 0,36-1-744,164 0 666,-161 2 192,0 1-1,0 0 0,-1 1 1,1-1-1,-1 1 0,0 1 1,0 0-1,-1 0 0,1 0 1,7 8-1,-8-6 39,0 0 0,0 0 0,-1 1 0,0 0 0,0 0 0,0 0 0,-1 0 0,-1 1 0,1 0 0,-1 0 0,-1 0 0,0 0-1,1 11 1,2 17 639,-2 75-1,-4-82-303,1-27-368,0-1 1,0 1 0,0 0-1,-1-1 1,0 1-1,1-1 1,-1 1 0,0-1-1,0 1 1,0-1 0,-1 1-1,1-1 1,-1 0-1,-2 3 1,3-3-6,-1 0 1,0 0-1,1 1 1,0-1-1,-1 0 0,1 1 1,0-1-1,0 1 1,1-1-1,-1 1 0,0-1 1,1 1-1,0 0 0,-1 3 1,1-1 5,-1 0 1,0-1 0,0 1 0,0 0-1,0-1 1,-1 1 0,0-1-1,0 1 1,0-1 0,-5 8-1,-8 15 94,4-3-41,-1 0 1,-1-1-1,0-1 0,-2 0 0,-22 25 0,31-39-164,-1-1 0,0 0 0,-1 0 0,1-1 0,-1 1 0,-1-2 0,1 1 0,-1-1 0,0 0 0,0-1 0,0 0-1,-1-1 1,0 0 0,1 0 0,-1-1 0,0 0 0,-14 0 0,21-2-13,-1-1 0,1 1 0,0-1-1,0 0 1,-1 0 0,1 0 0,0-1 0,0 1 0,0-1-1,0 1 1,1-1 0,-1 0 0,0 0 0,1 0 0,-1 0-1,1-1 1,0 1 0,0-1 0,0 0 0,0 1 0,-2-4 0,-13-15-612,12 17 210,1-1 0,-1 0 0,1 0 0,0-1 0,0 1 0,1-1 1,-1 0-1,1 0 0,1 0 0,-5-11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7.7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0 7785,'-21'0'170,"16"0"491,2 17 272,-36-1 1487,30-9-2327,0 1-1,0 0 1,1 1 0,0-1-1,0 2 1,1-1 0,0 1-1,1 0 1,0 1 0,1-1 0,0 1-1,0 0 1,2 1 0,-1-1-1,1 1 1,1-1 0,0 1-1,1 0 1,0 0 0,1 24-1,0 60-84,0-94-8,0 0 0,0 0 0,1 0 0,-1-1 0,1 1 0,-1 0 0,1 0 0,-1 0 0,1 0-1,0-1 1,0 1 0,0 0 0,0-1 0,0 1 0,0 0 0,0-1 0,3 2 0,-3-1-1,0-1 1,1 0-1,-1 1 1,0-1-1,0 1 1,0-1-1,0 1 1,0 0 0,0-1-1,-1 1 1,1 0-1,-1 0 1,1-1-1,-1 1 1,1 0-1,-1 0 1,0 2-1,0-1-1,1 0-1,0-1 0,0 1 1,0 0-1,0-1 0,0 1 0,0-1 1,1 1-1,-1-1 0,1 1 1,0-1-1,-1 0 0,1 0 1,0 0-1,1 0 0,-1 0 1,0-1-1,4 3 0,0 0-3,-1 0-1,1-1 1,0 0 0,-1-1-1,1 1 1,10 2-1,-12-4 7,1-1 1,-1 1-1,0-1 0,0 0 0,0 0 1,1 0-1,-1-1 0,0 0 0,0 0 0,0 0 1,0 0-1,0 0 0,0-1 0,0 1 1,0-1-1,-1 0 0,6-4 0,1-2 3,-1-1-1,-1 1 0,1-1 1,10-16-1,-4 2 109,-1 1-1,-1-2 0,-2 0 1,0 0-1,8-30 0,-15 35-32,-1 0 0,-1 0 0,-1-36 0,-1 54-76,0-1 0,0 1 1,0 0-1,0 0 0,-1 0 0,1 0 0,0 0 0,-1 0 0,1 0 0,0 0 0,-1 0 0,1 0 0,-1 0 0,1 0 0,-1 0 0,0 1 0,1-1 0,-1 0 0,0 0 0,0 0 1,0 1-1,1-1 0,-1 0 0,0 1 0,0-1 0,-2 0 0,3 1 0,-1-1 0,0 1-1,0-1 1,0 1 0,0-1 0,0 1 0,1-1 0,-1 0 0,0 1 0,1-1-1,-1 0 1,0 0 0,1 1 0,-1-1 0,1 0 0,-1 0 0,1 0 0,0 0-1,-1 0 1,1 0 0,0 0 0,-1 0 0,1 0 0,0 0 0,0 0 0,0-1-1,0 1 1,0 1-1,0-1 0,0 0 1,0 1-1,0-1 1,0 0-1,-1 0 0,1 1 1,0-1-1,0 0 1,-1 1-1,1-1 0,0 0 1,-1 1-1,1-1 0,-1 1 1,1-1-1,-1 1 1,1-1-1,-1 1 0,1-1 1,-1 1-1,1-1 0,-1 1 1,0 0-1,1-1 1,-1 1-1,0 0 0,1-1 1,-1 1-1,0 0 0,0 0 1,0 0 0,1-1-1,-1 1 1,0 0 0,1 0 0,-1 0-1,0-1 1,1 1 0,-1 0 0,1-1-1,-1 1 1,1 0 0,-1-1 0,1 1-1,-1-1 1,1 1 0,-1-1-1,1 1 1,-1-1 0,1 1 0,0-1-1,-1 1 1,1-1 0,0 1 0,0-1-1,-1 0 1,1 1 0,0-1 0,0 0-1,0 1 1,0-1 0,0-1 0,-1 1 0,1 0 1,-1 0-1,0 0 1,1 0-1,-1 0 1,0 0-1,0 0 1,0 0-1,0 0 1,0 0-1,0 1 1,0-1-1,0 0 1,0 1-1,0-1 1,0 1-1,0-1 1,0 1-1,-1-1 1,1 1-1,0 0 1,0-1-1,0 1 1,-1 0-1,1 0 1,-3 0-1,-36-2-101,1 5 23,37-2 73,0 0 0,0 0 0,0 0 0,0 0 0,0 1 0,1-1 0,-1 0 1,1 1-1,-1-1 0,1 1 0,-1 0 0,-1 2 0,3-4 2,-1 1-1,1-1 1,0 1 0,-1-1 0,1 0 0,-1 1 0,1-1 0,-1 0 0,0 1 0,1-1-1,-1 0 1,1 0 0,-1 0 0,1 0 0,-1 1 0,0-1 0,1 0 0,-1 0 0,1 0-1,-1 0 1,0 0 0,1 0 0,-1-1 0,0 1 0,0 0-1,1 0 0,-1 0 1,1 0-1,-1-1 0,1 1 0,-1 0 1,1 0-1,-1 0 0,1 0 0,-1 0 1,1 1-1,-1-1 0,1 0 0,-1 0 1,1 0-1,-1 0 0,1 1 0,-1-1 1,1 0-1,-1 0 0,1 1 0,-1-1 1,1 0-1,0 1 0,-1-1 0,1 0 1,-1 1-1,1 0 0,-20 27-104,13-18-19,0 0 0,0 1 1,1 0-1,-6 13 1,2 4-895,2 1 0,0 0 0,2 0 0,1 1 0,2 0 0,0 54 1,5-83 846,1 0-1,-1 0 1,1-1 0,-1 1 0,1-1 0,-1 0 0,1 1 0,-1-1 0,1 0 0,3-1 0,9 3-1461,-14-2 1564,-1 1 0,1-1 0,0 0 0,0 0 0,0 0 0,0 0 0,0 0 0,0 0 0,0 0 0,0 0 0,0 0 0,0 0 0,-1-1 0,1 1 0,0 0 0,0 0 0,0-1 0,0 1 0,0-1 0,-1 1 0,1-1 0,0 1 0,0-1 0,-1 1 0,1-1 0,0 0 0,0 0 0,26-25-842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8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0 5905,'0'0'596,"0"5"-89,0 199 3600,0-201-4081,-1 0-1,1 1 1,-1-1 0,1 0-1,-1 0 1,0 0 0,0-1 0,0 1-1,0 0 1,-1 0 0,1 0-1,-3 2 1,2-2 1,1 0-1,-1-1 1,1 1 0,-1 0 0,1-1-1,0 1 1,0 0 0,0 0-1,1 0 1,-1 0 0,1 0 0,-1 4-1,2 15 185,-1-11-97,1 1 0,-1-1 1,-1 0-1,0 0 0,-1 1 0,0-1 0,-1 0 0,-4 11 1,-5 25 293,2-23-253,8-18-80,1-31-55,1 21-21,5-21 14,3 10-14,-6 12-5,-1 0 0,1 0 1,-1 0-1,1 0 0,-1-1 1,0 1-1,0 0 0,0-1 0,0 1 1,-1-1-1,1-4 0,0-5-58,2 0 0,-1 0 0,2 0 0,0 1-1,0-1 1,10-17 0,3-12-88,-15 34 96,1 1-1,0 0 1,0-1 0,0 1-1,1 0 1,0 0 0,0 1-1,1-1 1,0 1 0,0 0-1,0 0 1,1 1 0,0-1 0,0 1-1,1 1 1,-1-1 0,1 1-1,0 0 1,0 1 0,0-1-1,0 1 1,1 1 0,14-4-1,54 2-4836,-57 4 810,-12 0 2569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8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1 6441,'-1'4'204,"-3"15"138,4-15 135,0 0 92,0 204 3216,-1-204-3761,1-1-1,0 0 0,-1 1 0,0-1 0,0 0 1,0 1-1,0-1 0,0 0 0,-4 6 1,4-6 2,-1 0 1,1 0-1,-1 0 1,1 0-1,0 0 1,0 0-1,0 1 1,1-1-1,-1 7 1,1-3 18,1 1 1,-2 0-1,1 0 1,-1 0-1,-1-1 1,1 1-1,-1 0 1,-4 9-1,1 10 71,5-24-99,1-1 1,-2 0-1,1 0 0,0 0 1,0 1-1,-1-1 1,1 0-1,-1 0 1,0 0-1,0 0 0,-1 2 1,4-17 54,-1-1 1,-1 0 0,-2-21-1,1 16-71,1 14-12,0 1 0,0-1 1,0 1-1,0-1 1,1 1-1,0-1 0,0 1 1,1-1-1,-1 1 0,1 0 1,0 0-1,4-8 1,-3 6 3,-2 4 4,0 0 0,0 0 1,-1 0-1,1-1 0,-1 1 1,0 0-1,1-1 0,-1 1 1,0 0-1,0 0 0,-1-4 1,4-22-9,2 17-45,0-1 1,1 1 0,1 0-1,0 0 1,0 1 0,1 0-1,1 0 1,0 1 0,0 0-1,0 0 1,1 1 0,1 1-1,-1 0 1,18-9 0,-19 12-507,0 0 1,0 1-1,0 1 0,1-1 1,-1 1-1,0 1 1,20-1-1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9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1 8217,'0'0'2315,"-72"0"882,-1 0-2619,70 1-572,0 0-1,0 0 0,0 1 0,0 0 1,0 0-1,0 0 0,1 0 0,-1 0 0,1 0 1,-1 0-1,1 1 0,-2 3 0,-11 9 9,8-10-20,1 1 1,-1-1-1,2 1 0,-1 1 0,1-1 0,0 1 0,0 0 0,0 0 0,1 0 0,0 1 0,1 0 1,-5 14-1,3-4-12,2 0 0,0 0 0,1 0 1,0 35-1,2-52 17,0 0 0,0 0 0,0 0 0,0 0 0,0 0 0,0 0 0,1 0 0,-1-1 0,0 1 0,1 0 0,-1 0 0,0 0 0,1 0 0,-1 0-1,1-1 1,-1 1 0,1 0 0,0 0 0,-1-1 0,1 1 0,0-1 0,0 1 0,-1 0 0,1-1 0,0 1 0,0-1 0,0 0 0,0 1 0,-1-1 0,1 0 0,2 1 0,-3-1 0,1 0 0,0 1 0,0-1 1,0 0-1,0 1 0,0-1 0,0 1 0,-1-1 0,1 1 0,0-1 1,0 1-1,-1-1 0,1 1 0,0 0 0,-1-1 0,1 1 1,-1 0-1,1 0 0,-1 0 0,1-1 0,-1 1 0,1 0 1,-1 0-1,0 0 0,1 0 0,-1 0 0,0 0 0,0 0 0,0 0 1,0-1-1,0 3 0,1-1-4,0-1-1,-1 1 1,1 0 0,0-1-1,0 1 1,0 0 0,0-1 0,0 1-1,1-1 1,-1 1 0,0-1-1,1 0 1,-1 0 0,1 1-1,-1-1 1,3 1 0,27 17-245,-29-18 211,4 1-96,1 1 0,-1-1 1,0-1-1,1 1 0,-1-1 1,1 0-1,-1-1 0,1 0 1,0 0-1,6-1 0,4 1-312,-15 0 408,0 0 1,0 0 0,-1-1 0,1 1-1,0 0 1,0-1 0,-1 1-1,1-1 1,-1 0 0,1 0-1,-1 0 1,1 1 0,-1-1-1,1-1 1,-1 1 0,0 0 0,1 0-1,-1 0 1,0-1 0,0 1-1,0 0 1,1-3 0,8-7-228,-1 4-47,-5 3 168,1 0 0,-1 0 0,0 0 0,0 0 0,-1-1 0,1 1 0,3-6 0,31-43-1824,-30 44 1335,-1 0 1,0-1 0,0 1 0,-1-2-1,0 1 1,-1-1 0,0 0 0,4-14-1,-5 8-165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0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79 286 4000,'0'-2'77,"0"-1"0,-1 1 1,1 0-1,1 0 0,-1-1 0,0 1 0,0 0 0,1 0 0,-1-1 0,1 1 0,0 0 0,0 0 0,0 0 0,0 0 0,0 0 0,0 0 0,0 0 0,1 1 0,-1-1 0,4-3 0,-2 1-51,2-12 474,-3 4-205,2 3-130,-2 7-117,-1 1 0,0-1 1,0 0-1,0 0 0,-1 0 0,1 0 1,0 0-1,-1 0 0,1 0 1,-1 0-1,0-4 0,1 0 70,0 0-1,0 0 0,0 0 0,1 0 1,0 1-1,4-9 0,5-18 318,-7 24-517,6-21 1082,-9 28-973,-1 1 0,0-1-1,1 0 1,-1 0-1,0 1 1,0-1-1,0 0 1,0 0-1,0 1 1,0-1-1,0 0 1,0 0-1,0 0 1,0 1-1,0-1 1,0 0-1,-1 0 1,1 1-1,0-1 1,0 0-1,-1 1 1,1-1-1,-1 0 1,1 1-1,0-1 1,-1 0 0,1 1-1,-1-1 1,0 1-1,0-1 1,-3-1-11,3 2-5,0 0 1,0-1 0,1 1 0,-1 0 0,0 0-1,0-1 1,1 1 0,-1-1 0,1 1-1,-1 0 1,0-1 0,1 1 0,-1-1-1,1 0 1,-1 1 0,1-1 0,-1 1-1,1-1 1,-1 0 0,1 1 0,0-1-1,-1 0 1,1 0 0,0 1 0,0-1 0,-1 0-1,1 0 1,0 1 0,0-1 0,0 0-1,0 0 1,0 1 0,0-3 0,-24-3 213,22 5-221,1 1 1,0 0-1,0 0 0,-1-1 1,1 1-1,0 0 0,0 0 1,-1 0-1,1 1 0,0-1 1,0 0-1,-1 0 1,1 1-1,0-1 0,0 1 1,0-1-1,0 1 0,0-1 1,-1 1-1,1 0 0,0-1 1,-1 2-1,2-2-4,0 2 1,0-1 0,0 1 1,0 0-1,-1-1 0,1 1 0,-1 0 0,1-1 0,-1 1 0,1-1 0,-1 1 0,0-1 0,0 1 0,0-1 0,0 0 0,-2 3 0,0 0 4,0 0 1,0 1-1,0-1 0,0 1 0,1 0 0,-3 8 0,3-10 4,-6 19 12,0-1 1,0 1-1,2 0 0,1 1 1,1-1-1,1 1 0,1 0 1,1 27-1,3-46-22,0-1 0,0 1 0,0-1 1,1 0-1,-1 0 0,1 0 0,0 0 0,0 0 0,0-1 1,0 1-1,1-1 0,6 4 0,4 5 13,-8-7-13,-1 0-1,1-1 0,0 1 0,0-1 0,0 0 0,0 0 0,1-1 1,-1 0-1,1 0 0,-1 0 0,1-1 0,0 0 0,0 0 1,-1-1-1,1 0 0,11-1 0,-15-1-14,0 0 0,1 0 0,-1 0-1,0 0 1,0-1 0,0 1 0,0-1 0,0 0 0,-1 0 0,1 0-1,-1 0 1,0 0 0,0-1 0,2-4 0,3-3-165,0-2-630,0-1 1,-1 0 0,-1-1 0,0 0-1,-1 0 1,-1 0 0,0 0 0,1-20 0,-3 22-86,5-16-650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9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1 8445,'-20'24'127,"19"-23"-103,0 0-1,0 1 1,0-1-1,1 0 1,-1 1 0,1-1-1,-1 0 1,1 1-1,-1-1 1,1 0-1,0 1 1,-1-1 0,1 1-1,0-1 1,0 1-1,0-1 1,0 1-1,1-1 1,-1 0-1,1 3 1,-2 17 408,-7-1-136,2 0 1,0 1 0,1 0-1,1 0 1,-1 26-1,2 116-689,3-113 28,19-44-1267,-18-6 1421,0 0-1,0 1 0,0-1 0,-1 0 0,1 0 1,0 0-1,0 0 0,0 0 0,0 0 0,0 0 1,0 0-1,0 0 0,-1-1 0,1 1 0,0 0 1,0-1-1,0 1 0,0 0 0,-1-1 0,1 1 1,0-1-1,0 1 0,-1-1 0,1 1 0,0-1 1,-1 0-1,1 1 0,0-2 0,13-33-1414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09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324 20 7949,'0'0'-4,"-1"0"19,1 0-1,-1 0 1,0 1 0,1-1 0,-1 0 0,0 0 0,1 0 0,-1 0-1,0 0 1,1 0 0,-1 0 0,0 0 0,1 0 0,-1 0 0,0 0-1,1 0 1,-1 0 0,0-1 0,1 1 0,-1 0 0,0 0 0,1-1-1,-1 1 1,1 0 0,-1-1 0,1 1 0,-1-1 0,1 1-1,-1-1 1,1 1 0,-1-1 0,1 1 0,-1-1 0,1 1 0,0-1-1,-1 0 1,1 1 0,0-1 0,0 1 0,-1-1 0,1 0 0,0 1-1,0-1 1,0 0 0,0 0 0,0-3 1669,-49 4 931,45-1-2552,0 0 0,0 1-1,0 0 1,0 0 0,0 0-1,0 1 1,0 0 0,0-1-1,0 1 1,0 0 0,1 1-1,-1-1 1,0 1 0,1 0-1,-1-1 1,1 2 0,-1-1-1,-2 3 1,5-4-53,0-1 0,0 1 0,-1-1 0,1 1 0,0-1 0,0 1 0,0-1 0,-1 0 0,1 1 1,0-1-1,0 0 0,-1 0 0,1 0 0,0 0 0,0 0 0,-3-1 0,-15 3 112,11 2-108,-1 0-1,1 1 0,0 0 0,1 0 0,-1 0 1,1 1-1,0 0 0,0 1 0,1-1 1,-1 1-1,2 1 0,-1-1 0,1 1 0,0 0 1,1 0-1,-1 1 0,2-1 0,-1 1 0,1 0 1,1 0-1,-1 0 0,0 11 0,-1 86-93,4-104 75,1-1 0,-1 1 1,1-1-1,0 1 0,-1-1 1,1 0-1,0 1 0,0-1 1,0 0-1,0 1 1,0-1-1,0 0 0,1 0 1,-1 0-1,0 0 0,0 0 1,1 0-1,-1 0 0,1-1 1,-1 1-1,1 0 0,-1-1 1,2 1-1,13 8-189,-8-6-94,0 1-1,0-1 0,1 0 0,-1-1 1,1 0-1,-1 0 0,1-1 0,0 0 0,-1-1 1,1 1-1,17-3 0,2 1-653,-26 1 885,0 0 0,1 0 0,-1 0 0,0-1 0,0 1 0,0-1 0,0 0 0,0 0 0,1 0 0,-1 0 0,0 0 0,-1 0 0,1 0 0,0 0 0,0-1 0,0 1 0,-1-1 0,1 1 0,2-4 0,8-7-214,36-21-566,-40 29 728,0-1 0,0 0 0,0-1 0,-1 0 0,0 0 0,0-1 0,0 1 0,-1-2 0,0 1 0,5-9 0,1-3-290,-9 14 17,0 0 0,0 0 1,0 0-1,-1 0 0,1-1 1,-1 1-1,0-1 0,-1 0 0,1 1 1,-1-1-1,0-11 0,-1 2-533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10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0 8993,'0'9'47,"-1"-1"1,-1 0-1,0 0 0,0 1 1,0-1-1,-1-1 1,-7 14-1,-8 25 568,5 14 451,3 0 0,-4 84 0,9-77-390,-23 115-1,19-148-788,-7 30 339,12-23-3527,28-66-3893,-20 15 5343,-4-15 392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6:58:10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27 7881,'-8'-2'372,"7"2"-305,1 0 1,-1 0-1,1 0 1,-1 0-1,1 0 1,-1 0-1,1 1 1,0-1-1,-1 0 1,1 0 0,-1 0-1,1 0 1,-1 0-1,1-1 1,-1 1-1,1 0 1,-1 0-1,1 0 1,-1 0-1,1 0 1,0-1-1,-1 1 1,1 0-1,-1 0 1,1-1-1,0 1 1,-1 0-1,1-1 1,0 1-1,-1 0 1,1-1-1,0 1 1,0-1-1,-1 1 1,1 0-1,0-1 1,0 1-1,0-1 1,0 1-1,-1-1 1,1 1-1,0 0 1,0-1-1,0 1 1,0-1-1,-4-1 153,-1 0-1,1 0 0,-1 1 0,1 0 1,-1 0-1,1 0 0,-1 1 1,-9-1-1,3 0 320,8 0-489,-1 1 1,1-1-1,-1 1 1,1 0-1,-1 0 1,0 0 0,1 0-1,-1 0 1,1 1-1,-1 0 1,1 0-1,-1 0 1,1 0-1,-6 3 1,-4 12 60,1 0 0,1 1 0,0 1 1,1-1-1,1 2 0,1 0 0,-8 26 1,8-12 26,3-1 1,0 0 0,2 1 0,2 58-1,1-72-140,0-18 2,0 0 0,0-1 0,0 1 0,1 0 0,-1 0 0,0 0 0,0-1 0,0 1 0,1 0 0,-1 0 1,0-1-1,1 1 0,-1 0 0,1 0 0,-1-1 0,1 1 0,-1-1 0,1 1 0,-1 0 0,1-1 0,-1 1 0,1-1 0,0 1 0,-1-1 0,1 0 0,0 1 0,0-1 0,-1 0 0,1 1 0,0-1 0,0 0 0,0 0 0,-1 0 0,2 1 0,-1-1 0,0 0 1,-1 0-1,1 0 0,0 0 0,-1 0 0,1 0 0,0 1 0,-1-1 0,1 0 1,0 0-1,-1 1 0,1-1 0,-1 0 0,1 1 0,0-1 0,-1 1 0,1-1 1,-1 1-1,0-1 0,1 1 0,-1-1 0,1 1 0,-1-1 0,0 1 0,1 0 1,-1-1-1,0 1 0,0 0 0,1-1 0,-1 1 0,0 0 0,0-1 0,0 2 0,1 0 0,0-1-1,0 1 0,0-1 0,0 1 0,1-1 0,-1 1 0,0-1 0,1 0 0,-1 0 1,1 0-1,-1 0 0,1 0 0,-1 0 0,1 0 0,3 1 0,25 12-40,-15-11-51,0 0-1,0 0 1,0-2 0,0 1-1,21-2 1,-29 0 59,-3-2 18,-1 0-1,0 0 0,0 0 1,0 0-1,0-1 1,0 1-1,-1-1 0,1 1 1,-1-1-1,1 0 0,-1 0 1,2-4-1,7-7-27,-2 5 49,-1 0 0,0-1-1,-1 0 1,0-1 0,-1 0-1,0 0 1,-1 0-1,0-1 1,0 0 0,4-23-1,-2 4 4,-2-1-1,-2 1 0,0-47 1,-3 77-9,0 0 0,0 0 1,0 0-1,0 0 1,0 0-1,-1 1 0,1-1 1,0 0-1,0 0 0,-1 0 1,1 0-1,-1 0 0,1 1 1,-1-1-1,1 0 1,-1 0-1,1 0 0,-1 1 1,1-1-1,-1 0 0,0 1 1,0-1-1,1 1 0,-1-1 1,0 1-1,0-1 1,0 1-1,-1-1 0,1 1 1,0-1-1,1 1 0,-1 0 1,0-1-1,0 1 1,1-1-1,-1 1 0,0-1 1,1 1-1,-1-1 0,0 1 1,1-1-1,-1 0 1,1 1-1,-1-1 0,1 0 1,-1 0-1,1 1 0,0-1 1,-1 0-1,1 0 0,0 1 1,0-1-1,-1 0 1,1 0-1,0 0 0,0 0 1,0-1-1,0 1 0,0 1 1,0-1-1,0 0 0,0 1 0,0-1 1,0 0-1,-1 1 0,1-1 1,0 1-1,0-1 0,-1 0 0,1 1 1,0-1-1,-1 1 0,1-1 0,0 1 1,-1-1-1,1 1 0,-1-1 1,1 1-1,-1-1 0,1 1 0,-1 0 1,1-1-1,-1 1 0,1 0 0,-1-1 1,0 1-1,1 0 0,-2-1 1,2 1-1,-1 0 1,1 0-1,-1 0 1,1 0-1,-1-1 1,1 1-1,-1 0 1,1 0-1,-1-1 1,1 1-1,-1 0 1,1-1-1,0 1 0,-1 0 1,1-1-1,-1 1 1,1-1-1,0 1 1,0-1-1,-1 1 1,1-1-1,0 1 1,0-1-1,-1 1 1,1-1-1,0 1 1,0-1-1,0 1 1,0-2-1,-1 1 2,1 0 0,-1 0 0,1 0 0,-1 0 0,1 0 0,-1 1-1,0-1 1,0 0 0,1 0 0,-1 0 0,0 1 0,0-1-1,0 1 1,0-1 0,0 0 0,0 1 0,0-1 0,0 1 0,0 0-1,0-1 1,0 1 0,0 0 0,0 0 0,0 0 0,0-1 0,-2 2-1,-32-5-5,32 4-1,1 0 0,-1 0 0,1 1 0,-1-1 0,1 0 0,0 1 0,-1-1 0,1 1 0,0 0 0,-1 0 0,1 0 0,0 0 0,0 0 0,0 0 0,0 1 0,0-1 0,0 1 0,0-1 0,-3 5 0,-13 9-33,10-8-41,0-1 0,0 1 0,1 1-1,0-1 1,-9 14 0,-29 41-917,31-45 413,1 0 0,1 1 0,-11 23 0,14-24-919,2 0 0,0 0 0,1 1 0,-7 32 0,10-24-668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0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2 6637,'0'0'296,"-3"0"-39,-3 0-345,5 0 162,1 0-1,-1-1 1,0 1 0,0 0 0,0 0 0,1 0-1,-1 0 1,0-1 0,0 1 0,0 1 0,0-1-1,1 0 1,-1 0 0,0 0 0,0 0 0,0 0-1,1 1 1,-1-1 0,0 0 0,0 1 0,0-1 0,1 1-1,-1-1 1,0 1 0,1-1 0,-1 1 0,1-1-1,-1 1 1,0-1 0,1 1 0,-1 0 0,1-1-1,0 1 1,-1 0 0,1 0 0,-1-1 0,1 1-1,0 0 1,0 0 0,-1 0 0,1 1 0,-24 22 438,16-14-427,-1 1 0,2-1 0,0 1-1,0 1 1,1-1 0,0 1 0,1 1 0,1-1 0,-1 0 0,-3 25 0,3 3-91,1-1-1,3 52 1,1-83 14,1-4-10,1-1 0,-1 1 1,1-1-1,0 1 0,1-1 0,-1 0 0,0 1 1,1-1-1,0 0 0,-1-1 0,1 1 0,0 0 0,1-1 1,-1 0-1,0 0 0,6 3 0,-1 0-4,-5-3-7,1 0 0,-1 0 1,0-1-1,1 1 0,-1-1 1,1 0-1,-1 0 0,1-1 1,-1 1-1,1-1 0,0 1 0,-1-1 1,1 0-1,5-1 0,5 0-58,-13 1 60,0 0 0,1 0 0,-1 0 0,0 0 0,0-1 1,0 1-1,1-1 0,-1 1 0,0-1 0,0 1 0,0-1 0,0 0 0,0 1 0,0-1 0,0 0 0,0 0 0,-1 0 0,1 0 0,0 1 0,0-1 0,-1 0 0,1-1 0,0 1 0,0-2 0,5-5-97,-1 3 28,9-8-846,-1-1 1,21-26-1,-27 29 61,-2 1-1,1-1 1,-1 0 0,-1 0-1,0 0 1,4-19 0,-4 3-409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1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5889,'3'5'128,"19"56"964,-2 0 1,19 98-1,-3-10-651,17 50-89,34 119 259,-72-271-605,-2 2 0,-3 0 0,-1 0 0,4 89 0,-13-137-6,0 0 0,0-1 0,-1 1 0,1 0 0,0-1 0,0 1 0,0-1 0,-1 1 1,1 0-1,0-1 0,-1 1 0,1-1 0,0 1 0,-1-1 0,1 1 0,-1-1 0,1 1 0,-1-1 0,1 1 0,-1-1 0,1 0 0,-1 1 0,1-1 0,-1 0 0,1 1 0,-1-1 0,0 0 0,1 0 0,-1 0 0,0 1 0,1-1 0,-1 0 0,0 0 0,1 0 0,-1 0 0,0 0 0,0 0 0,1 0 0,-1-1-1,1 1 1,-1 1 0,0-1 0,1 0-1,-1 0 1,1 0 0,-1 0 0,1 0-1,-1 0 1,1 1 0,-1-1 0,1 0-1,-1 0 1,1 1 0,-1-1 0,1 0-1,-1 1 1,1-1 0,0 0 0,-1 1-1,1-1 1,-1 1 0,1-1 0,0 1-1,0-1 1,-1 1 0,1-1 0,0 1-1,0-1 1,-1 1 0,1-1 0,0 2-1,-1-1 2,1 0 1,-1 0-1,1 0 0,-1 0 0,0-1 0,0 1 0,0 0 0,1 0 0,-1-1 0,0 1 0,0 0 1,0-1-1,0 1 0,0-1 0,0 1 0,0-1 0,0 0 0,0 1 0,-1-1 0,1 0 0,0 0 1,0 0-1,-2 0 0,-32 5 21,31-4-17,-109 2 9,109-5-16,1 1 0,-1-1 0,1 0 0,0 0 0,0 0 0,0 0 0,0 0 0,0-1 0,0 1 0,1-1 0,-1 0 0,1 0 0,0 0 0,-3-5 0,-2-1-10,2 3 3,1-1 0,0 1 0,1-1 0,0 0 0,0 0 0,0 0 0,1 0 0,-1 0 0,2-1 0,-1 1 0,0-12 0,0-15-389,3-44 0,0 32-529,-1 43 815,1-1 0,-1 1 1,1 0-1,0-1 0,-1 1 0,1 0 1,1 0-1,-1 0 0,0 0 1,4-6-1,-3 6-46,0 1 0,-1-1-1,0 0 1,1 0 0,-1 0 0,0 0 0,0 0-1,-1 0 1,1 0 0,0-6 0,-2-2-586,1 8 519,0 0 0,0 1 0,0-1 0,0 0 1,0 1-1,1-1 0,-1 0 0,1 1 0,-1-1 0,2-3 0,17-15-1191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1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50 5657,'0'0'476,"4"5"-106,15 16 25,-19-21-377,1 1-1,-1-1 1,1 1-1,-1-1 1,1 0 0,-1 1-1,1-1 1,-1 1-1,1 0 1,-1-1-1,0 1 1,1-1 0,-1 1-1,0-1 1,0 1-1,1 0 1,-1-1 0,0 1-1,0 0 1,0-1-1,0 1 1,0 0 0,0-1-1,0 1 1,0 0-1,0-1 1,0 1 0,0 0-1,0-1 1,-1 1-1,1 0 1,0 0-1,-1 0 1,1 0-1,0 0 1,-1 0-1,1 1 1,0-1-1,0 0 0,0 0 1,0 0-1,0 0 1,0 0-1,0 0 0,0 0 1,1 0-1,-1 0 1,0 0-1,1 0 1,0 2-1,36 119 279,-17-50 155,-18-62-274,-1 1-1,0 0 0,0 0 0,-1 0 0,-1 17 0,-1 3 292,-1-29-444,0 0 1,-1-1-1,1 1 0,-1-1 0,1 0 1,-1 0-1,0 0 0,1-1 0,-1 1 0,0-1 1,-5 0-1,8 0-24,1 0 0,0 0-1,0 0 1,0 0 0,0 0 0,0 0 0,-1 0 0,1 0 0,0 0-1,0 0 1,0 0 0,0 0 0,0 0 0,-1 0 0,1 0-1,0 0 1,0-1 0,0 1 0,0 0 0,0 0 0,-1 0 0,1 0-1,0 0 1,0 0 0,0 0 0,0 0 0,0-1 0,0 1-1,0 0 1,0 0 0,0 0 0,0 0 0,0 0 0,-1-1 0,1 1-1,0 0 1,0 0 0,0 0 0,0 0 0,0-1 0,0 1-1,0 0 1,0 0 0,0 0 0,0 0 0,1 0 0,-1-1 0,0 1-1,0 0 1,0 0 0,0 0 0,0 0 0,0 0 0,0-1-1,0 1 1,-27-122 20,12-184-1231,27 305-2380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4:45:52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0 433 6997,'0'3'31,"0"0"1,1-1-1,-1 1 1,0 0 0,1-1-1,-1 1 1,1-1 0,0 1-1,0-1 1,0 1-1,0-1 1,1 0 0,-1 0-1,0 1 1,1-1-1,0 0 1,-1 0 0,1 0-1,0-1 1,0 1 0,0 0-1,0-1 1,1 1-1,-1-1 1,0 0 0,4 2-1,3 3 28,-1-3-63,-1 0 0,1 0 0,0-1 0,0 0 0,0-1 0,0 0-1,0 0 1,0 0 0,12-2 0,-19 1 3,1 0 0,-1-1 1,0 0-1,1 1 0,-1-1 0,0 0 0,0 1 0,1-1 1,-1 0-1,0 0 0,0 0 0,0 0 0,0 0 1,0 0-1,0 0 0,-1-1 0,1 1 0,0 0 0,0-2 1,16-31 32,-12 22-33,1-3 110,0-1 0,-1 0 0,-1 0 0,-1-1 0,-1 1 0,0-1 1,0 0-1,-3-30 0,1 46-100,0 1 1,0-1-1,-1 0 1,1 1-1,0-1 1,0 1-1,0-1 1,-1 0-1,1 1 1,0-1 0,-1 1-1,1-1 1,-1 1-1,1-1 1,0 1-1,-1-1 1,1 1-1,-1-1 1,1 1-1,-1 0 1,1-1-1,-1 1 1,0 0-1,1-1 1,-1 1-1,1 0 1,-1 0-1,0 0 1,1 0-1,-1-1 1,0 1-1,1 0 1,-1 0-1,1 0 1,-1 0 0,-1 1-1,2-1-2,-1 0-1,1 0 1,-1 0 0,1 0-1,-1 0 1,1 0 0,-1 0-1,1 0 1,-1 0-1,1-1 1,-1 1 0,1 0-1,-1 0 1,1 0 0,0 0-1,-1-1 1,1 1 0,-1 0-1,1-1 1,-1 1 0,1 0-1,0-1 1,-1 1-1,1 0 1,0-1 0,-1 1-1,1 0 1,0-1 0,0 1-1,-1-1 1,1 1 0,0-1-1,0 1 1,0-1 0,-1 0 1,0 0 0,0 1 0,0-1 0,0 0 1,0 1-1,0-1 0,0 0 0,0 1 0,0 0 1,0-1-1,0 1 0,0 0 0,-1-1 0,1 1 1,0 0-1,0 0 0,0 0 0,0 0 0,-2 0 1,-25-1 30,27 1-35,-102 0 794,102 0-805,1-50 39,-1 37-28,1 8-8,-1 0 0,1-1 0,-1 1 1,2 0-1,-1 0 0,0 0 0,1 0 0,0-1 0,3-8 1,3 6-19,-6 7-6,1-1-1,-1 1 0,0-1 1,1 0-1,-1 1 1,0-1-1,0 0 0,0 0 1,-1 0-1,1 1 1,0-1-1,-1 0 0,1 0 1,-1 0-1,0 0 1,1 0-1,-1 0 0,0-1 1,-1-2-1,2 1-206,1-1-1,-1 1 0,0-1 0,1 1 1,0 0-1,0 0 0,0 0 1,5-6-1,12-12-4945,-14 19 3847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553AA-7077-4C0A-9AB7-B07919888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9C88AB-6336-4266-9DC1-9ACFDB11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C9A06-306B-4E2C-9E6B-D207804B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CB5A4-B438-445F-9AF9-52C91F74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D4D1F-DF36-4C76-8068-148F4E42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415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56B47-4D10-44D0-9CDB-9B6F4C34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37F7F2-6348-4777-ACE3-9FC39EFEC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073460-1AD9-47D7-84C9-57E87F0E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B0D1C-4650-471A-AE63-B65BDAC4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59B8C2-0D82-436D-B0A2-F92B983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15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99DCF-88C5-49AB-9B55-35F079B16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321465-9DEA-49E3-BD89-ADFA8B403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BCACA-3249-4211-91E1-BA58EB43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53C3A-8416-4125-8C9E-EBB4DA57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2C9F1-DF53-433B-B4BA-0E845B35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4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E5572-310D-431C-A47C-CABF814B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A8BA7-6FA6-4EA0-B3DC-C662071C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A49E2-03C6-4370-86A0-94CF29A9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B9AB3F-2FA7-495A-8B27-F672F9BA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A2B31-A2D8-417B-8E41-324ECC15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256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CA41A-C681-443D-AB16-B4B2A78D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DE6244-28BC-4FC9-A37A-90B66D6D8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18690-BEE3-4A95-BBBB-940BEA7D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88C96-D94D-44C9-9161-873BC808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FA810F-853A-469E-84A8-7AA26098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366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7B8CC-A379-4F03-A565-98C8690D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AEE31-945E-42FF-93DC-8675435F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682FD8-B89B-4C32-A13D-3B3396619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E9453F-8C7E-4F9C-99FD-529CCB4A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6608A-645F-478F-9E29-B15CB659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16C60F-8B48-41A5-BF1C-22CB43A1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83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A63E9-22C9-4521-A8FF-77C82003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5A657C-3565-4249-B5FC-2D13F261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B257CE-24AF-4E52-B7C7-8E71ADDA8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DABCC4-898A-4B11-A32C-C1A30BBBA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043BE9-5689-4B38-A35E-780D06A5F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2585A3-898B-4B74-8DEA-B27026B8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99283F-732C-455A-86BB-21DF7600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E1CF91-C9CA-4570-8EE2-31E072EA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713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2D407-D29D-4C3A-9067-F64AF144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C7070F-EA8D-4AA7-8FE3-304243FC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6AECDE-C1DF-4549-91E1-9AFDE383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8FF30B-351A-4794-8DFD-9B561EAE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189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4B6BC6-2D92-4FA8-93FE-73BF67B7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0C3A75-3123-4C18-B9E7-D3D27706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11DF9D-A5F9-4A87-9677-309E087F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972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21981-4D01-4F6C-850D-B7CDFC17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26C3A-8477-405A-9729-AF3C1D84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A111E3-304D-4CF9-83A2-55BEEAE2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DB96B-970C-4BB6-8D6D-C988154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79936B-3301-4A30-9B9B-AC1B9B15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68178-2B1F-4FB4-9899-4E9CBAAF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266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24CFC-16A9-40A8-9B83-CC02A849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AD5876-70F0-48F6-9F13-7414D117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D830FA-7DB8-4672-9FCD-58D11AD1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84B34-AD7F-41D5-974F-270180D8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68B870-2C19-4C13-9695-ADCB8FBF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8258CB-7D66-4F59-A327-6B3800B9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486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2F0C76-DE84-48B6-A335-9D7AE52A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239CA8-FA92-4B5D-B4B8-DB9C8AAF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C8377-6042-48C9-916D-4A1BCCB72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7DF-AEFD-44DD-9478-5D405EFDB993}" type="datetimeFigureOut">
              <a:rPr lang="es-AR" smtClean="0"/>
              <a:t>16/3/2022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485A0-EFDE-4778-8A8C-584ED5E83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4DD4A-3EB3-402D-B728-DAD0BF9F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43D1-0C01-4A44-AC1D-BD3BFB07A4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652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9751872-806F-4242-BBC8-E8838D55DA2D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6640B19-C371-444E-A0FC-CFDB16EAC859}"/>
              </a:ext>
            </a:extLst>
          </p:cNvPr>
          <p:cNvCxnSpPr>
            <a:cxnSpLocks/>
          </p:cNvCxnSpPr>
          <p:nvPr/>
        </p:nvCxnSpPr>
        <p:spPr>
          <a:xfrm>
            <a:off x="217964" y="161925"/>
            <a:ext cx="0" cy="647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8AB24AC5-F545-48C5-BC3E-D6E632399EC5}"/>
              </a:ext>
            </a:extLst>
          </p:cNvPr>
          <p:cNvSpPr/>
          <p:nvPr/>
        </p:nvSpPr>
        <p:spPr>
          <a:xfrm>
            <a:off x="87433" y="0"/>
            <a:ext cx="4926269" cy="65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i="1" dirty="0">
                <a:solidFill>
                  <a:schemeClr val="bg1"/>
                </a:solidFill>
              </a:rPr>
              <a:t>BAJA FÍSICA DEL ARCHIVO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730050-9228-4CB6-B88F-93CB86D463D7}"/>
              </a:ext>
            </a:extLst>
          </p:cNvPr>
          <p:cNvSpPr/>
          <p:nvPr/>
        </p:nvSpPr>
        <p:spPr>
          <a:xfrm>
            <a:off x="1685956" y="1058226"/>
            <a:ext cx="2650534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archivo.dat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0C2298-81C0-44CB-9332-17A39163D221}"/>
              </a:ext>
            </a:extLst>
          </p:cNvPr>
          <p:cNvSpPr/>
          <p:nvPr/>
        </p:nvSpPr>
        <p:spPr>
          <a:xfrm>
            <a:off x="7604954" y="1124658"/>
            <a:ext cx="2901090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auxiliar.dat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C78B27A-494D-4832-9AEE-A661F459E123}"/>
              </a:ext>
            </a:extLst>
          </p:cNvPr>
          <p:cNvGraphicFramePr>
            <a:graphicFrameLocks noGrp="1"/>
          </p:cNvGraphicFramePr>
          <p:nvPr/>
        </p:nvGraphicFramePr>
        <p:xfrm>
          <a:off x="1734473" y="1692495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1C30E2D-D6B7-48F3-94CD-C40D4880E956}"/>
              </a:ext>
            </a:extLst>
          </p:cNvPr>
          <p:cNvGraphicFramePr>
            <a:graphicFrameLocks noGrp="1"/>
          </p:cNvGraphicFramePr>
          <p:nvPr/>
        </p:nvGraphicFramePr>
        <p:xfrm>
          <a:off x="7643680" y="1732500"/>
          <a:ext cx="1847656" cy="806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403468">
                <a:tc>
                  <a:txBody>
                    <a:bodyPr/>
                    <a:lstStyle/>
                    <a:p>
                      <a:pPr algn="l" fontAlgn="b"/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0A3BB37-C853-41D0-AC6E-38A049FA670A}"/>
              </a:ext>
            </a:extLst>
          </p:cNvPr>
          <p:cNvSpPr/>
          <p:nvPr/>
        </p:nvSpPr>
        <p:spPr>
          <a:xfrm>
            <a:off x="1378032" y="3672005"/>
            <a:ext cx="317715" cy="33119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4F22967-A4AA-44BF-BA68-4E3952DD4938}"/>
              </a:ext>
            </a:extLst>
          </p:cNvPr>
          <p:cNvGrpSpPr/>
          <p:nvPr/>
        </p:nvGrpSpPr>
        <p:grpSpPr>
          <a:xfrm>
            <a:off x="3855777" y="1789780"/>
            <a:ext cx="3204720" cy="987480"/>
            <a:chOff x="3855777" y="1789780"/>
            <a:chExt cx="3204720" cy="9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4678FED-3AF1-4B41-8D77-8AEBBAC7F343}"/>
                    </a:ext>
                  </a:extLst>
                </p14:cNvPr>
                <p14:cNvContentPartPr/>
                <p14:nvPr/>
              </p14:nvContentPartPr>
              <p14:xfrm>
                <a:off x="3855777" y="1924060"/>
                <a:ext cx="3204720" cy="8532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4678FED-3AF1-4B41-8D77-8AEBBAC7F3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38137" y="1906060"/>
                  <a:ext cx="324036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6957A20C-0CB0-43C5-9AB8-F38BEBBD95C0}"/>
                    </a:ext>
                  </a:extLst>
                </p14:cNvPr>
                <p14:cNvContentPartPr/>
                <p14:nvPr/>
              </p14:nvContentPartPr>
              <p14:xfrm>
                <a:off x="6899937" y="1789780"/>
                <a:ext cx="150840" cy="3582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6957A20C-0CB0-43C5-9AB8-F38BEBBD95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1937" y="1771780"/>
                  <a:ext cx="18648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45CD7E56-AFD6-464E-9CDA-691BC834EAF6}"/>
              </a:ext>
            </a:extLst>
          </p:cNvPr>
          <p:cNvGrpSpPr/>
          <p:nvPr/>
        </p:nvGrpSpPr>
        <p:grpSpPr>
          <a:xfrm>
            <a:off x="3965937" y="1479100"/>
            <a:ext cx="2353680" cy="1103040"/>
            <a:chOff x="3965937" y="1479100"/>
            <a:chExt cx="2353680" cy="11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EAEB1A44-8F33-4ED6-B084-0087C263FEDB}"/>
                    </a:ext>
                  </a:extLst>
                </p14:cNvPr>
                <p14:cNvContentPartPr/>
                <p14:nvPr/>
              </p14:nvContentPartPr>
              <p14:xfrm>
                <a:off x="4027857" y="2205940"/>
                <a:ext cx="112320" cy="34776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EAEB1A44-8F33-4ED6-B084-0087C263FE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0217" y="2187940"/>
                  <a:ext cx="1479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B12CCE51-BF83-47CC-9D48-E2F716FC93CC}"/>
                    </a:ext>
                  </a:extLst>
                </p14:cNvPr>
                <p14:cNvContentPartPr/>
                <p14:nvPr/>
              </p14:nvContentPartPr>
              <p14:xfrm>
                <a:off x="3965937" y="2062660"/>
                <a:ext cx="300240" cy="40824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B12CCE51-BF83-47CC-9D48-E2F716FC93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48297" y="2044660"/>
                  <a:ext cx="3358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8F9A6278-DDBA-4617-88B0-B4EE3DEDCB3B}"/>
                    </a:ext>
                  </a:extLst>
                </p14:cNvPr>
                <p14:cNvContentPartPr/>
                <p14:nvPr/>
              </p14:nvContentPartPr>
              <p14:xfrm>
                <a:off x="4288857" y="2203060"/>
                <a:ext cx="99720" cy="14220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8F9A6278-DDBA-4617-88B0-B4EE3DEDCB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1217" y="2185060"/>
                  <a:ext cx="135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B38B99A3-3E3D-4CF9-9530-E8316BEAA5A7}"/>
                    </a:ext>
                  </a:extLst>
                </p14:cNvPr>
                <p14:cNvContentPartPr/>
                <p14:nvPr/>
              </p14:nvContentPartPr>
              <p14:xfrm>
                <a:off x="4409097" y="2111260"/>
                <a:ext cx="97200" cy="15948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B38B99A3-3E3D-4CF9-9530-E8316BEAA5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91457" y="2093260"/>
                  <a:ext cx="132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3D9E3C00-C390-4C60-99FF-982CFC4D47FD}"/>
                    </a:ext>
                  </a:extLst>
                </p14:cNvPr>
                <p14:cNvContentPartPr/>
                <p14:nvPr/>
              </p14:nvContentPartPr>
              <p14:xfrm>
                <a:off x="4479657" y="2098300"/>
                <a:ext cx="115200" cy="47952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3D9E3C00-C390-4C60-99FF-982CFC4D47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61657" y="2080300"/>
                  <a:ext cx="1508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E44F3B9A-6D1C-4CE4-98B5-52BF4075E0EA}"/>
                    </a:ext>
                  </a:extLst>
                </p14:cNvPr>
                <p14:cNvContentPartPr/>
                <p14:nvPr/>
              </p14:nvContentPartPr>
              <p14:xfrm>
                <a:off x="4554537" y="2074900"/>
                <a:ext cx="35640" cy="1569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E44F3B9A-6D1C-4CE4-98B5-52BF4075E0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36897" y="2057260"/>
                  <a:ext cx="71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E38B8013-8291-4132-8A08-FC74AE7FAB38}"/>
                    </a:ext>
                  </a:extLst>
                </p14:cNvPr>
                <p14:cNvContentPartPr/>
                <p14:nvPr/>
              </p14:nvContentPartPr>
              <p14:xfrm>
                <a:off x="4645977" y="2013700"/>
                <a:ext cx="76680" cy="1854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E38B8013-8291-4132-8A08-FC74AE7FAB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7977" y="1995700"/>
                  <a:ext cx="112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F8321827-5894-4917-9F62-55DE6D2CD7EC}"/>
                    </a:ext>
                  </a:extLst>
                </p14:cNvPr>
                <p14:cNvContentPartPr/>
                <p14:nvPr/>
              </p14:nvContentPartPr>
              <p14:xfrm>
                <a:off x="4731657" y="1818940"/>
                <a:ext cx="67680" cy="3279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F8321827-5894-4917-9F62-55DE6D2CD7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13657" y="1801300"/>
                  <a:ext cx="103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460DA54F-7B5C-400E-AE21-312006FE66BE}"/>
                    </a:ext>
                  </a:extLst>
                </p14:cNvPr>
                <p14:cNvContentPartPr/>
                <p14:nvPr/>
              </p14:nvContentPartPr>
              <p14:xfrm>
                <a:off x="4739217" y="1946020"/>
                <a:ext cx="45360" cy="6552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460DA54F-7B5C-400E-AE21-312006FE66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21577" y="1928020"/>
                  <a:ext cx="81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73231547-7DBF-42D8-A816-64FDB4BD764E}"/>
                    </a:ext>
                  </a:extLst>
                </p14:cNvPr>
                <p14:cNvContentPartPr/>
                <p14:nvPr/>
              </p14:nvContentPartPr>
              <p14:xfrm>
                <a:off x="4858737" y="1911460"/>
                <a:ext cx="59400" cy="19404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73231547-7DBF-42D8-A816-64FDB4BD76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1097" y="1893820"/>
                  <a:ext cx="95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9DB8FC3C-3E0E-4824-9BBF-6BCC5124C69C}"/>
                    </a:ext>
                  </a:extLst>
                </p14:cNvPr>
                <p14:cNvContentPartPr/>
                <p14:nvPr/>
              </p14:nvContentPartPr>
              <p14:xfrm>
                <a:off x="4961337" y="1880500"/>
                <a:ext cx="104760" cy="18144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9DB8FC3C-3E0E-4824-9BBF-6BCC5124C6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43697" y="1862500"/>
                  <a:ext cx="140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C3A37E9F-B3C1-451D-8942-46831C719576}"/>
                    </a:ext>
                  </a:extLst>
                </p14:cNvPr>
                <p14:cNvContentPartPr/>
                <p14:nvPr/>
              </p14:nvContentPartPr>
              <p14:xfrm>
                <a:off x="5155017" y="1978060"/>
                <a:ext cx="360" cy="3276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C3A37E9F-B3C1-451D-8942-46831C7195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7017" y="1960060"/>
                  <a:ext cx="36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395C5B30-8DA1-4554-9D1D-7517110FC59F}"/>
                    </a:ext>
                  </a:extLst>
                </p14:cNvPr>
                <p14:cNvContentPartPr/>
                <p14:nvPr/>
              </p14:nvContentPartPr>
              <p14:xfrm>
                <a:off x="5212977" y="1632820"/>
                <a:ext cx="146880" cy="35712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395C5B30-8DA1-4554-9D1D-7517110FC5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94977" y="1615180"/>
                  <a:ext cx="1825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21F7E607-9D09-4239-A19B-EE05AB1F64C3}"/>
                    </a:ext>
                  </a:extLst>
                </p14:cNvPr>
                <p14:cNvContentPartPr/>
                <p14:nvPr/>
              </p14:nvContentPartPr>
              <p14:xfrm>
                <a:off x="5406297" y="1772860"/>
                <a:ext cx="112320" cy="16632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21F7E607-9D09-4239-A19B-EE05AB1F64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88657" y="1755220"/>
                  <a:ext cx="147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AAB730A2-4F5B-4349-BD3F-0FB3A600E535}"/>
                    </a:ext>
                  </a:extLst>
                </p14:cNvPr>
                <p14:cNvContentPartPr/>
                <p14:nvPr/>
              </p14:nvContentPartPr>
              <p14:xfrm>
                <a:off x="5574417" y="1724620"/>
                <a:ext cx="58320" cy="17136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AAB730A2-4F5B-4349-BD3F-0FB3A600E5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56417" y="1706620"/>
                  <a:ext cx="93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F7B467FC-0706-4A02-9A04-798BA82ED9E2}"/>
                    </a:ext>
                  </a:extLst>
                </p14:cNvPr>
                <p14:cNvContentPartPr/>
                <p14:nvPr/>
              </p14:nvContentPartPr>
              <p14:xfrm>
                <a:off x="5699337" y="1665940"/>
                <a:ext cx="75600" cy="20052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F7B467FC-0706-4A02-9A04-798BA82ED9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81697" y="1647940"/>
                  <a:ext cx="111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7DC4EFD4-3757-4C23-A50B-DE21D143DC45}"/>
                    </a:ext>
                  </a:extLst>
                </p14:cNvPr>
                <p14:cNvContentPartPr/>
                <p14:nvPr/>
              </p14:nvContentPartPr>
              <p14:xfrm>
                <a:off x="5832177" y="1640020"/>
                <a:ext cx="116640" cy="19044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7DC4EFD4-3757-4C23-A50B-DE21D143DC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14177" y="1622020"/>
                  <a:ext cx="15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BCE969E7-288C-4777-98F0-A375D4B3A97D}"/>
                    </a:ext>
                  </a:extLst>
                </p14:cNvPr>
                <p14:cNvContentPartPr/>
                <p14:nvPr/>
              </p14:nvContentPartPr>
              <p14:xfrm>
                <a:off x="5938017" y="1631020"/>
                <a:ext cx="34560" cy="1875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BCE969E7-288C-4777-98F0-A375D4B3A97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20017" y="1613380"/>
                  <a:ext cx="70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ECA38DCF-DE5E-41CF-B22D-F8749DC0FF13}"/>
                    </a:ext>
                  </a:extLst>
                </p14:cNvPr>
                <p14:cNvContentPartPr/>
                <p14:nvPr/>
              </p14:nvContentPartPr>
              <p14:xfrm>
                <a:off x="6014337" y="1628500"/>
                <a:ext cx="97920" cy="19116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ECA38DCF-DE5E-41CF-B22D-F8749DC0FF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96337" y="1610860"/>
                  <a:ext cx="133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395486CA-A175-473C-B7ED-376A97CAFCF5}"/>
                    </a:ext>
                  </a:extLst>
                </p14:cNvPr>
                <p14:cNvContentPartPr/>
                <p14:nvPr/>
              </p14:nvContentPartPr>
              <p14:xfrm>
                <a:off x="6128817" y="1479100"/>
                <a:ext cx="24120" cy="31608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395486CA-A175-473C-B7ED-376A97CAFC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10817" y="1461100"/>
                  <a:ext cx="597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A9068EFF-AE8C-4083-8011-448ECFD3C178}"/>
                    </a:ext>
                  </a:extLst>
                </p14:cNvPr>
                <p14:cNvContentPartPr/>
                <p14:nvPr/>
              </p14:nvContentPartPr>
              <p14:xfrm>
                <a:off x="6196857" y="1606900"/>
                <a:ext cx="122760" cy="20124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A9068EFF-AE8C-4083-8011-448ECFD3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79217" y="1589260"/>
                  <a:ext cx="158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027948B7-0B88-4D5F-827C-92365F3DFD5A}"/>
                    </a:ext>
                  </a:extLst>
                </p14:cNvPr>
                <p14:cNvContentPartPr/>
                <p14:nvPr/>
              </p14:nvContentPartPr>
              <p14:xfrm>
                <a:off x="4783857" y="2522380"/>
                <a:ext cx="115920" cy="4860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027948B7-0B88-4D5F-827C-92365F3DFD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66217" y="2504380"/>
                  <a:ext cx="151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8A57115C-1EFC-4B5A-86E0-0F764440CBDC}"/>
                    </a:ext>
                  </a:extLst>
                </p14:cNvPr>
                <p14:cNvContentPartPr/>
                <p14:nvPr/>
              </p14:nvContentPartPr>
              <p14:xfrm>
                <a:off x="4771977" y="2422300"/>
                <a:ext cx="130680" cy="4536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8A57115C-1EFC-4B5A-86E0-0F764440CB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54337" y="2404660"/>
                  <a:ext cx="166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D177AD33-0746-4472-B822-35A1D624BFAB}"/>
                    </a:ext>
                  </a:extLst>
                </p14:cNvPr>
                <p14:cNvContentPartPr/>
                <p14:nvPr/>
              </p14:nvContentPartPr>
              <p14:xfrm>
                <a:off x="4974657" y="2430580"/>
                <a:ext cx="124200" cy="5724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D177AD33-0746-4472-B822-35A1D624BF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56657" y="2412580"/>
                  <a:ext cx="159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51798B49-202D-403C-B2B4-7294832813A6}"/>
                    </a:ext>
                  </a:extLst>
                </p14:cNvPr>
                <p14:cNvContentPartPr/>
                <p14:nvPr/>
              </p14:nvContentPartPr>
              <p14:xfrm>
                <a:off x="4982217" y="2337340"/>
                <a:ext cx="95400" cy="5976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51798B49-202D-403C-B2B4-7294832813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64217" y="2319340"/>
                  <a:ext cx="131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3B869273-F2D7-47D7-A9DC-765AE3233EE8}"/>
                    </a:ext>
                  </a:extLst>
                </p14:cNvPr>
                <p14:cNvContentPartPr/>
                <p14:nvPr/>
              </p14:nvContentPartPr>
              <p14:xfrm>
                <a:off x="5272377" y="2240140"/>
                <a:ext cx="71640" cy="34200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3B869273-F2D7-47D7-A9DC-765AE3233E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54737" y="2222500"/>
                  <a:ext cx="1072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51433F55-03BA-4CC2-A156-BE5CB0A833D4}"/>
                    </a:ext>
                  </a:extLst>
                </p14:cNvPr>
                <p14:cNvContentPartPr/>
                <p14:nvPr/>
              </p14:nvContentPartPr>
              <p14:xfrm>
                <a:off x="5282817" y="2365780"/>
                <a:ext cx="79920" cy="4032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51433F55-03BA-4CC2-A156-BE5CB0A833D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65177" y="2347780"/>
                  <a:ext cx="115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5A1F3E9F-6014-4C5B-BBD0-385D6FC95C96}"/>
                    </a:ext>
                  </a:extLst>
                </p14:cNvPr>
                <p14:cNvContentPartPr/>
                <p14:nvPr/>
              </p14:nvContentPartPr>
              <p14:xfrm>
                <a:off x="5385777" y="2240140"/>
                <a:ext cx="97200" cy="14688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5A1F3E9F-6014-4C5B-BBD0-385D6FC95C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8137" y="2222500"/>
                  <a:ext cx="132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F33A279F-B85E-4DE7-AE74-8A18E03BA94F}"/>
                    </a:ext>
                  </a:extLst>
                </p14:cNvPr>
                <p14:cNvContentPartPr/>
                <p14:nvPr/>
              </p14:nvContentPartPr>
              <p14:xfrm>
                <a:off x="5451657" y="2198740"/>
                <a:ext cx="49680" cy="18432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F33A279F-B85E-4DE7-AE74-8A18E03BA9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34017" y="2180740"/>
                  <a:ext cx="85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7177661A-E8D0-4DA5-BFB3-31484664F1F9}"/>
                    </a:ext>
                  </a:extLst>
                </p14:cNvPr>
                <p14:cNvContentPartPr/>
                <p14:nvPr/>
              </p14:nvContentPartPr>
              <p14:xfrm>
                <a:off x="5514657" y="2127460"/>
                <a:ext cx="50040" cy="25200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7177661A-E8D0-4DA5-BFB3-31484664F1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96657" y="2109820"/>
                  <a:ext cx="85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3063903A-C32E-4E91-B7C3-095A3FF77B75}"/>
                    </a:ext>
                  </a:extLst>
                </p14:cNvPr>
                <p14:cNvContentPartPr/>
                <p14:nvPr/>
              </p14:nvContentPartPr>
              <p14:xfrm>
                <a:off x="5614737" y="2148700"/>
                <a:ext cx="86760" cy="17964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3063903A-C32E-4E91-B7C3-095A3FF77B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96737" y="2130700"/>
                  <a:ext cx="122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713EC20E-F7EA-4F22-B6C9-501AC919F8AC}"/>
                    </a:ext>
                  </a:extLst>
                </p14:cNvPr>
                <p14:cNvContentPartPr/>
                <p14:nvPr/>
              </p14:nvContentPartPr>
              <p14:xfrm>
                <a:off x="5783577" y="2124220"/>
                <a:ext cx="105120" cy="15588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713EC20E-F7EA-4F22-B6C9-501AC919F8A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65577" y="2106580"/>
                  <a:ext cx="140760" cy="191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53CF2401-9FA7-4848-87A0-9B4DDB2B5D58}"/>
              </a:ext>
            </a:extLst>
          </p:cNvPr>
          <p:cNvSpPr/>
          <p:nvPr/>
        </p:nvSpPr>
        <p:spPr>
          <a:xfrm>
            <a:off x="7608777" y="1124658"/>
            <a:ext cx="2650534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auxiliar.dat</a:t>
            </a:r>
          </a:p>
        </p:txBody>
      </p:sp>
      <p:graphicFrame>
        <p:nvGraphicFramePr>
          <p:cNvPr id="208" name="Tabla 207">
            <a:extLst>
              <a:ext uri="{FF2B5EF4-FFF2-40B4-BE49-F238E27FC236}">
                <a16:creationId xmlns:a16="http://schemas.microsoft.com/office/drawing/2014/main" id="{231C44CC-6A16-422A-A121-868F9239AB8B}"/>
              </a:ext>
            </a:extLst>
          </p:cNvPr>
          <p:cNvGraphicFramePr>
            <a:graphicFrameLocks noGrp="1"/>
          </p:cNvGraphicFramePr>
          <p:nvPr/>
        </p:nvGraphicFramePr>
        <p:xfrm>
          <a:off x="7640817" y="1723292"/>
          <a:ext cx="1847656" cy="23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56">
                  <a:extLst>
                    <a:ext uri="{9D8B030D-6E8A-4147-A177-3AD203B41FA5}">
                      <a16:colId xmlns:a16="http://schemas.microsoft.com/office/drawing/2014/main" val="1484142124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1 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40131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2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82813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3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49978"/>
                  </a:ext>
                </a:extLst>
              </a:tr>
              <a:tr h="384255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…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700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Registro N</a:t>
                      </a:r>
                      <a:endParaRPr lang="es-AR" sz="16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03028"/>
                  </a:ext>
                </a:extLst>
              </a:tr>
              <a:tr h="403468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FEOF</a:t>
                      </a:r>
                      <a:endParaRPr lang="es-A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38037"/>
                  </a:ext>
                </a:extLst>
              </a:tr>
            </a:tbl>
          </a:graphicData>
        </a:graphic>
      </p:graphicFrame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58A62A3-B065-4376-9B88-B39DF67FD086}"/>
              </a:ext>
            </a:extLst>
          </p:cNvPr>
          <p:cNvSpPr/>
          <p:nvPr/>
        </p:nvSpPr>
        <p:spPr>
          <a:xfrm>
            <a:off x="4411870" y="1098586"/>
            <a:ext cx="2650534" cy="6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b="1" i="1" dirty="0">
                <a:solidFill>
                  <a:schemeClr val="bg1">
                    <a:lumMod val="75000"/>
                  </a:schemeClr>
                </a:solidFill>
              </a:rPr>
              <a:t>archivo.dat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C9024C47-4028-44E0-85E1-1930F8865F79}"/>
              </a:ext>
            </a:extLst>
          </p:cNvPr>
          <p:cNvGrpSpPr/>
          <p:nvPr/>
        </p:nvGrpSpPr>
        <p:grpSpPr>
          <a:xfrm>
            <a:off x="630183" y="5330147"/>
            <a:ext cx="1072800" cy="467640"/>
            <a:chOff x="630183" y="5330147"/>
            <a:chExt cx="107280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F4933E12-59C8-4B1D-8FD5-5E07C182A26D}"/>
                    </a:ext>
                  </a:extLst>
                </p14:cNvPr>
                <p14:cNvContentPartPr/>
                <p14:nvPr/>
              </p14:nvContentPartPr>
              <p14:xfrm>
                <a:off x="642063" y="5344907"/>
                <a:ext cx="81720" cy="36900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F4933E12-59C8-4B1D-8FD5-5E07C182A26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4423" y="5326907"/>
                  <a:ext cx="1173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DD2E9849-1CA1-44DD-BA8F-E3FCA4E1E198}"/>
                    </a:ext>
                  </a:extLst>
                </p14:cNvPr>
                <p14:cNvContentPartPr/>
                <p14:nvPr/>
              </p14:nvContentPartPr>
              <p14:xfrm>
                <a:off x="630183" y="5330147"/>
                <a:ext cx="193320" cy="39672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DD2E9849-1CA1-44DD-BA8F-E3FCA4E1E19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2543" y="5312147"/>
                  <a:ext cx="2289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88E45743-B621-48F2-AEE9-05334859957F}"/>
                    </a:ext>
                  </a:extLst>
                </p14:cNvPr>
                <p14:cNvContentPartPr/>
                <p14:nvPr/>
              </p14:nvContentPartPr>
              <p14:xfrm>
                <a:off x="847263" y="5540387"/>
                <a:ext cx="120240" cy="19512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88E45743-B621-48F2-AEE9-0533485995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9623" y="5522387"/>
                  <a:ext cx="155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27054638-2633-4122-9338-165EC8BA07BE}"/>
                    </a:ext>
                  </a:extLst>
                </p14:cNvPr>
                <p14:cNvContentPartPr/>
                <p14:nvPr/>
              </p14:nvContentPartPr>
              <p14:xfrm>
                <a:off x="987303" y="5570627"/>
                <a:ext cx="118080" cy="19512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27054638-2633-4122-9338-165EC8BA07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9303" y="5552987"/>
                  <a:ext cx="153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17F21CFC-844D-4D15-9CE1-ECDF679EF95A}"/>
                    </a:ext>
                  </a:extLst>
                </p14:cNvPr>
                <p14:cNvContentPartPr/>
                <p14:nvPr/>
              </p14:nvContentPartPr>
              <p14:xfrm>
                <a:off x="1144983" y="5334827"/>
                <a:ext cx="70200" cy="41292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17F21CFC-844D-4D15-9CE1-ECDF679EF9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7343" y="5316827"/>
                  <a:ext cx="105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615D5A22-F4F1-4E05-9128-071B20F6FD71}"/>
                    </a:ext>
                  </a:extLst>
                </p14:cNvPr>
                <p14:cNvContentPartPr/>
                <p14:nvPr/>
              </p14:nvContentPartPr>
              <p14:xfrm>
                <a:off x="1226343" y="5601227"/>
                <a:ext cx="110160" cy="17208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615D5A22-F4F1-4E05-9128-071B20F6FD7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08343" y="5583227"/>
                  <a:ext cx="145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788119D3-B7C7-4F3D-871B-04063656D37D}"/>
                    </a:ext>
                  </a:extLst>
                </p14:cNvPr>
                <p14:cNvContentPartPr/>
                <p14:nvPr/>
              </p14:nvContentPartPr>
              <p14:xfrm>
                <a:off x="1385823" y="5627507"/>
                <a:ext cx="116280" cy="14184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788119D3-B7C7-4F3D-871B-04063656D3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67823" y="5609867"/>
                  <a:ext cx="151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3CFA7A37-757D-4077-88E4-AE9029D0F2FD}"/>
                    </a:ext>
                  </a:extLst>
                </p14:cNvPr>
                <p14:cNvContentPartPr/>
                <p14:nvPr/>
              </p14:nvContentPartPr>
              <p14:xfrm>
                <a:off x="1495263" y="5591507"/>
                <a:ext cx="32760" cy="19548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3CFA7A37-757D-4077-88E4-AE9029D0F2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77263" y="5573507"/>
                  <a:ext cx="68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4C040F5C-5897-4ED2-AE7E-9533C84086F8}"/>
                    </a:ext>
                  </a:extLst>
                </p14:cNvPr>
                <p14:cNvContentPartPr/>
                <p14:nvPr/>
              </p14:nvContentPartPr>
              <p14:xfrm>
                <a:off x="1586703" y="5623547"/>
                <a:ext cx="116280" cy="17424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4C040F5C-5897-4ED2-AE7E-9533C84086F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69063" y="5605547"/>
                  <a:ext cx="15192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E7537265-6F68-4AAC-A3D9-B92CB01F360E}"/>
              </a:ext>
            </a:extLst>
          </p:cNvPr>
          <p:cNvGrpSpPr/>
          <p:nvPr/>
        </p:nvGrpSpPr>
        <p:grpSpPr>
          <a:xfrm>
            <a:off x="1932663" y="5394587"/>
            <a:ext cx="1185120" cy="498600"/>
            <a:chOff x="1932663" y="5394587"/>
            <a:chExt cx="118512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A4A3E407-91DA-4649-B92A-00F3A7EEF9ED}"/>
                    </a:ext>
                  </a:extLst>
                </p14:cNvPr>
                <p14:cNvContentPartPr/>
                <p14:nvPr/>
              </p14:nvContentPartPr>
              <p14:xfrm>
                <a:off x="1932663" y="5428067"/>
                <a:ext cx="60480" cy="33444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A4A3E407-91DA-4649-B92A-00F3A7EEF9E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14663" y="5410067"/>
                  <a:ext cx="961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E82AADBE-DE76-4499-83D8-6A517A59B98C}"/>
                    </a:ext>
                  </a:extLst>
                </p14:cNvPr>
                <p14:cNvContentPartPr/>
                <p14:nvPr/>
              </p14:nvContentPartPr>
              <p14:xfrm>
                <a:off x="1936623" y="5394587"/>
                <a:ext cx="165600" cy="4273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E82AADBE-DE76-4499-83D8-6A517A59B9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18623" y="5376947"/>
                  <a:ext cx="2012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744A734A-6A44-4C78-9779-4E8AF74EB032}"/>
                    </a:ext>
                  </a:extLst>
                </p14:cNvPr>
                <p14:cNvContentPartPr/>
                <p14:nvPr/>
              </p14:nvContentPartPr>
              <p14:xfrm>
                <a:off x="2156583" y="5660627"/>
                <a:ext cx="121680" cy="18252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744A734A-6A44-4C78-9779-4E8AF74EB0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38943" y="5642627"/>
                  <a:ext cx="157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F79634CB-83A8-4D0D-9823-134DE7F796BF}"/>
                    </a:ext>
                  </a:extLst>
                </p14:cNvPr>
                <p14:cNvContentPartPr/>
                <p14:nvPr/>
              </p14:nvContentPartPr>
              <p14:xfrm>
                <a:off x="2318583" y="5655227"/>
                <a:ext cx="115560" cy="18072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F79634CB-83A8-4D0D-9823-134DE7F796B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00583" y="5637227"/>
                  <a:ext cx="151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88D3D83A-8733-496C-A663-6E651DB8B8E0}"/>
                    </a:ext>
                  </a:extLst>
                </p14:cNvPr>
                <p14:cNvContentPartPr/>
                <p14:nvPr/>
              </p14:nvContentPartPr>
              <p14:xfrm>
                <a:off x="2463663" y="5676107"/>
                <a:ext cx="93600" cy="1627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88D3D83A-8733-496C-A663-6E651DB8B8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46023" y="5658467"/>
                  <a:ext cx="129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D2CA14A6-C38F-43AF-BBE6-E4B9A331BB93}"/>
                    </a:ext>
                  </a:extLst>
                </p14:cNvPr>
                <p14:cNvContentPartPr/>
                <p14:nvPr/>
              </p14:nvContentPartPr>
              <p14:xfrm>
                <a:off x="2568423" y="5720747"/>
                <a:ext cx="135720" cy="13500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D2CA14A6-C38F-43AF-BBE6-E4B9A331BB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50783" y="5703107"/>
                  <a:ext cx="171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5CDF8F5C-5655-4910-9591-DA58E2C8287D}"/>
                    </a:ext>
                  </a:extLst>
                </p14:cNvPr>
                <p14:cNvContentPartPr/>
                <p14:nvPr/>
              </p14:nvContentPartPr>
              <p14:xfrm>
                <a:off x="2696583" y="5698067"/>
                <a:ext cx="23760" cy="16092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5CDF8F5C-5655-4910-9591-DA58E2C828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78943" y="5680427"/>
                  <a:ext cx="59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3F127716-3E0D-40D0-9B49-A8531B7617ED}"/>
                    </a:ext>
                  </a:extLst>
                </p14:cNvPr>
                <p14:cNvContentPartPr/>
                <p14:nvPr/>
              </p14:nvContentPartPr>
              <p14:xfrm>
                <a:off x="2765343" y="5739467"/>
                <a:ext cx="149400" cy="13104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3F127716-3E0D-40D0-9B49-A8531B7617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47703" y="5721467"/>
                  <a:ext cx="185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820E22E0-2D3C-497F-91BC-4868117F68BF}"/>
                    </a:ext>
                  </a:extLst>
                </p14:cNvPr>
                <p14:cNvContentPartPr/>
                <p14:nvPr/>
              </p14:nvContentPartPr>
              <p14:xfrm>
                <a:off x="2897463" y="5584307"/>
                <a:ext cx="50760" cy="27972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820E22E0-2D3C-497F-91BC-4868117F68B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79823" y="5566307"/>
                  <a:ext cx="864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5837272D-592D-4D90-AD80-4D410280C849}"/>
                    </a:ext>
                  </a:extLst>
                </p14:cNvPr>
                <p14:cNvContentPartPr/>
                <p14:nvPr/>
              </p14:nvContentPartPr>
              <p14:xfrm>
                <a:off x="2979543" y="5713547"/>
                <a:ext cx="138240" cy="17964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5837272D-592D-4D90-AD80-4D410280C8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61903" y="5695907"/>
                  <a:ext cx="173880" cy="21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6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03503 0.00116 L -0.08529 0.00347 C -0.1099 0.00787 -0.09714 0.00602 -0.14935 0.00347 C -0.15352 0.00324 -0.15742 0.00185 -0.16146 0.00116 C -0.1638 0.00069 -0.16615 0.00046 -0.16849 0 C -0.16979 -0.00023 -0.17096 -0.00093 -0.17227 -0.00116 L -0.2612 -0.00208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03503 0.00116 L -0.08529 0.00347 C -0.1099 0.00787 -0.09714 0.00602 -0.14935 0.00347 C -0.15352 0.00324 -0.15742 0.00185 -0.16146 0.00116 C -0.1638 0.00069 -0.16615 0.00046 -0.16849 0 C -0.16979 -0.00023 -0.17096 -0.00093 -0.17227 -0.00116 L -0.2612 -0.00208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2" grpId="0" animBg="1"/>
      <p:bldP spid="12" grpId="1" animBg="1"/>
      <p:bldP spid="207" grpId="0"/>
      <p:bldP spid="207" grpId="1"/>
      <p:bldP spid="207" grpId="2"/>
      <p:bldP spid="2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37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Genaro Toledo</dc:creator>
  <cp:lastModifiedBy>Genaro Toledo</cp:lastModifiedBy>
  <cp:revision>2</cp:revision>
  <dcterms:created xsi:type="dcterms:W3CDTF">2022-03-16T15:15:30Z</dcterms:created>
  <dcterms:modified xsi:type="dcterms:W3CDTF">2022-03-16T17:37:37Z</dcterms:modified>
</cp:coreProperties>
</file>