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5" r:id="rId6"/>
    <p:sldId id="267" r:id="rId7"/>
    <p:sldId id="270" r:id="rId8"/>
    <p:sldId id="269" r:id="rId9"/>
    <p:sldId id="271" r:id="rId10"/>
    <p:sldId id="273" r:id="rId11"/>
    <p:sldId id="272" r:id="rId12"/>
    <p:sldId id="274" r:id="rId13"/>
    <p:sldId id="275" r:id="rId14"/>
    <p:sldId id="278" r:id="rId15"/>
    <p:sldId id="276" r:id="rId16"/>
    <p:sldId id="279" r:id="rId17"/>
    <p:sldId id="277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08.32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374 0 6865,'1'23'48,"-1"-13"-7,0 0 0,0-1-1,0 1 1,-1 0 0,-4 16-1,-45 139 1147,42-128-672,-20 52 1,-44 158 687,43-134-913,-125 519 323,152-627-644,-5 29-397,1-1 1,-4 58-1,10-100-1174,-1-20 1097,0 4-433,1 1 1,0-1-1,6-30 1,9 1-608,-11-9 184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2.55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271 22 6385,'-29'-21'3014,"-13"22"-1757,41 0-1245,-1-1 0,0 1 0,1 0 0,-1 0 0,1 0 0,-1 0 0,1 0 0,-1 0 0,1 0 0,0 0 0,-1 0 0,1 1 0,0-1 0,0 1 0,-1 1 0,-22 17 173,18-13-171,0 0 0,0 0 0,1 1 0,0 0-1,0 0 1,1 0 0,0 1 0,1-1 0,-1 1 0,2 0 0,-4 13-1,2 5-9,1 1 0,1 45 0,2-73-4,0 1 1,0 0-1,0-1 1,0 1-1,0 0 1,0-1-1,0 1 1,1 0-1,-1-1 0,0 1 1,0 0-1,1-1 1,-1 1-1,0-1 1,1 1-1,-1-1 0,1 1 1,-1-1-1,1 1 1,-1-1-1,1 1 1,-1-1-1,1 0 0,-1 1 1,1-1-1,-1 0 1,1 1-1,0-1 1,-1 0-1,1 0 1,0 1-1,0-1 0,0 0 0,-1 0 0,1 0 0,0 0 0,-1 0 0,1 1 0,-1-1 0,1 0-1,0 1 1,-1-1 0,1 0 0,-1 1 0,1-1 0,-1 0 0,1 1 0,-1-1 0,1 1-1,-1-1 1,0 1 0,1-1 0,-1 1 0,0-1 0,1 1 0,-1-1 0,0 1 0,0 0-1,1-1 1,-1 1 0,0-1 0,0 1 0,0 0 0,0-1 0,0 2 0,2 0-7,1 1 1,0-1 0,-1 0 0,1 0-1,0 0 1,0 0 0,0-1 0,0 1-1,0-1 1,0 0 0,0 0 0,7 2-1,-3-1-14,2 1-6,0-1 0,1 0 1,0-1-1,-1 0 0,1-1 0,0 0 0,11-1 1,4 0-69,-23 1 92,-1 0 0,0 0-1,0 0 1,0 0 0,0 0-1,0 0 1,0-1-1,0 1 1,0 0 0,0-1-1,0 1 1,0-1 0,0 1-1,0-1 1,0 0 0,0 1-1,0-1 1,0 0-1,-1 1 1,1-1 0,0 0-1,-1 0 1,1 0 0,0-1-1,0 1 2,-1 0 0,1 0 0,0 0-1,-1 0 1,1 1 0,0-1-1,-1 0 1,1 0 0,0 1 0,0-1-1,0 1 1,0-1 0,-1 0 0,1 1-1,0 0 1,0-1 0,0 1 0,0 0-1,0-1 1,0 1 0,0 0-1,0 0 1,0 0 0,2 0 0,-1-1 2,-1 0-1,1 0 1,0 1 0,-1-1 0,1 0 0,-1 0 0,1-1 0,-1 1 0,0 0 0,1 0 0,-1-1-1,0 1 1,0-1 0,0 1 0,0-1 0,1-1 0,16-29 30,-16 29-28,2-9 6,0 0 0,0-1 0,-1 1 0,-1-1 0,0 0 0,-1 0-1,0 1 1,-2-26 0,1 24 23,-2 10-29,-1 0 0,0 1 1,1 0-1,-1-1 0,-1 1 0,1 0 0,0 1 0,-1-1 0,0 1 0,-4-3 0,-3-3-1,6 3-24,0 1 1,-1 0 0,1 0-1,-1 0 1,0 1 0,0 0-1,0 0 1,-12-3 0,5 4-361,0 0 1,0 0 0,-24 2 0,36 0 366,0 0 1,0 0 0,0 0 0,1 0 0,-1 0 0,0 0 0,0 1 0,0-1 0,0 0 0,1 1 0,-1-1 0,0 0 0,0 1 0,1-1 0,-1 1 0,0-1 0,1 1 0,-1-1 0,0 1 0,1 0 0,-1-1-1,1 1 1,-1 0 0,1-1 0,-1 1 0,1 0 0,-1 1 0,1-1 5,-1 0 0,1 0 0,0 0 1,-1-1-1,1 1 0,-1 0 0,0 0 0,1-1 0,-1 1 0,0 0 0,1-1 0,-1 1 0,0 0 0,0-1 1,1 1-1,-1-1 0,0 0 0,0 1 0,0-1 0,0 0 0,1 1 0,-1-1 0,0 0 0,0 0 0,0 0 1,0 0-1,-2 0 0,2 0 2,0 1 0,-1-1 1,1 0-1,0 0 0,0 1 0,-1-1 1,1 0-1,0 1 0,0-1 0,0 1 1,0 0-1,0-1 0,-1 1 0,1 0 1,0 0-1,1 0 0,-1 0 1,0-1-1,0 1 0,0 0 0,0 1 1,1-1-1,-2 1 0,-5 7-36,-12 7-504,1 1 0,-29 34 0,42-44 194,1-1 0,0 1 0,0 0-1,0 0 1,0 0 0,1 1 0,1-1-1,-1 1 1,1 0 0,0 0 0,1-1 0,0 1-1,0 9 1,1-5-470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30.50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274 82 5140,'10'-8'5273,"-25"-3"-2746,12 9-3261,-1-2 760,3 4-24,1 0-1,-1 0 0,1 0 0,0 0 0,-1 0 0,1 0 1,0 0-1,-1-1 0,1 1 0,0 0 0,-1 0 0,1 0 0,0-1 1,-1 1-1,1 0 0,0 0 0,0-1 0,-1 1 0,1 0 1,0-1-1,0 1 0,0 0 0,-1-1 0,1 1 0,0 0 0,0-1 1,0 1-1,0 0 0,0-1 0,-1 0-1,1 1 0,0-1 1,0 1-1,0-1 0,0 1 0,-1-1 0,1 1 0,0-1 1,0 1-1,-1 0 0,1-1 0,0 1 0,-1-1 0,1 1 1,0 0-1,-1-1 0,1 1 0,-1 0 0,1-1 1,-1 1-1,1 0 0,0 0 0,-1 0 0,1-1 0,-1 1 1,1 0-1,-1 0 0,1 0 0,-1 0 0,0 0 0,-1-1 0,0 1-1,0-1 0,0 0 0,0 0 0,0 0 0,0 0 1,0 0-1,1 0 0,-1 0 0,0 0 0,-2-3 0,1 1 13,1 1 1,-1-1-1,0 1 0,0 0 0,0 0 0,0 0 0,-1 0 0,1 1 0,0 0 0,-1-1 0,1 1 0,-1 0 0,1 1 0,-5-2 0,5 2-8,-1 0 0,1 0 0,0 1 0,0-1 0,0 1 0,-1-1 0,1 1 0,0 0-1,0 0 1,0 1 0,0-1 0,0 0 0,1 1 0,-1 0 0,-3 2 0,2 1-5,-1 0-1,1 0 1,0 0 0,0 1 0,1 0-1,-5 8 1,-4 8 1,1 0 0,0 0 0,2 1 0,0 1 0,2-1 1,1 1-1,1 1 0,0-1 0,0 32 0,5-54 2,-1-1 1,1 1-1,0 0 1,0 0-1,0-1 0,0 1 1,1 0-1,-1-1 1,0 1-1,1 0 1,-1 0-1,1-1 0,-1 1 1,1-1-1,0 1 1,0-1-1,0 1 0,0-1 1,0 1-1,0-1 1,0 0-1,0 1 1,1-1-1,-1 0 0,0 0 1,1 0-1,-1 0 1,1 0-1,-1 0 1,1-1-1,-1 1 0,4 1 1,8 4-7,-2-2-8,0 0 0,-1-1-1,1-1 1,0 0 0,0 0-1,1-1 1,-1-1 0,0 1 0,13-3-1,3 2-142,-26 0 145,0 0 0,1 0-1,-1 0 1,0-1 0,1 1-1,-1 0 1,0-1-1,1 1 1,-1 0 0,0-1-1,0 0 1,1 1-1,-1-1 1,0 0 0,0 1-1,0-1 1,0 0 0,0 0-1,0 0 1,0 0-1,0 0 1,0 0 0,0-2-1,0 2-4,0 0-1,-1 0 1,1 0 0,0 0-1,0 0 1,0 0-1,0 0 1,0 0-1,0 1 1,0-1 0,0 0-1,0 0 1,0 1-1,1-1 1,-1 1-1,0-1 1,0 1 0,1 0-1,-1-1 1,0 1-1,0 0 1,1 0 0,1 0-1,1-2-68,-1 0 0,1 0 0,-1-1 0,1 1 0,-1-1 0,0 0 0,1 0 0,-2 0-1,1 0 1,0-1 0,-1 1 0,1-1 0,1-3 0,4-4-382,-5 6-40,0 0 1,0 0-1,-1 0 0,0 0 0,0-1 0,0 1 0,0-1 0,-1 1 0,0-1 1,0 1-1,-1-1 0,1 0 0,-1 0 0,-1-10 0,1 14 326,0-9-946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30.86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 5897,'3'495'4068,"-5"-264"-12258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31.46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58 222 4880,'2'-4'205,"0"1"1,0-1-1,0 0 0,0 1 0,1-1 0,-1 1 0,1 0 0,0 0 0,0 0 0,0 0 0,4-2 0,41-28 912,-43 30-1122,-1 1 84,-1 0-1,0 0 0,0-1 1,0 1-1,0-1 0,0 0 0,0 0 1,-1 0-1,0 0 0,1 0 0,-1 0 1,0-1-1,0 1 0,-1-1 0,3-4 1,-2-2 116,-1 1 1,0-1 0,0 1-1,-1-20 1,0 9 94,-4 19-264,1 0 0,-1 0 1,0 0-1,1 0 1,-1 1-1,1 0 0,-1-1 1,0 1-1,1 0 1,-5 1-1,3-1 18,1 0-1,-26 3 315,29-3-353,0 1 0,0-1-1,0 1 1,0-1 0,0 1-1,1 0 1,-1-1 0,0 1-1,0 0 1,1 0 0,-1 0-1,1-1 1,-1 1 0,1 0-1,-1 0 1,1 0-1,-1 0 1,1 0 0,0 0-1,-1 2 1,-17 14 100,14-12-95,-3 2 5,0 0 1,1 0-1,0 1 1,0 0-1,1 0 0,0 0 1,0 1-1,1-1 1,0 1-1,1 0 0,0 0 1,0 1-1,1-1 1,0 1-1,-1 10 0,3-6-13,-1-11-5,0 1 0,1-1-1,0 1 1,0-1 0,0 1-1,0-1 1,1 1 0,-1-1-1,1 1 1,0-1 0,0 1-1,2 2 1,4 2 0,-6-8 3,0 1 1,0 0-1,0-1 1,0 1-1,0 0 0,0 0 1,0 0-1,-1 0 1,1 0-1,0 0 1,-1 0-1,1 0 1,-1 0-1,1 0 1,-1 0-1,1 0 0,-1 0 1,0 1-1,0-1 1,0 0-1,1 2 1,-1-2-1,0 0 1,0 0 0,0 0 0,0 0-1,0 0 1,0 0 0,1 0-1,-1 0 1,0 0 0,1 0-1,-1 0 1,0 0 0,1 0 0,0 0-1,-1 0 1,1-1 0,-1 1-1,1 0 1,0 0 0,0-1 0,-1 1-1,1 0 1,2 0 0,-3 0 0,1-1-1,0 1 1,0-1 0,-1 1 0,1-1 0,0 1 0,-1 0 0,1-1 0,-1 1 0,1 0 0,-1 0 0,1 0 0,-1-1 0,1 1 0,-1 0 0,0 0 0,1 0-1,-1 0 1,0 0 0,0-1 0,0 1 0,0 0 0,1 2 0,-1-2 5,0 0 0,1 1 0,-1-1 0,1 1 0,0-1-1,-1 0 1,1 0 0,0 0 0,0 1 0,0-1 0,0 0 0,0 0 0,0 0-1,0 0 1,0 0 0,0-1 0,1 1 0,-1 0 0,0 0 0,1-1 0,-1 1 0,0-1-1,1 1 1,-1-1 0,1 0 0,2 1 0,41 5 174,-35-5-171,-7-1-9,-1 1-1,0-1 1,1 0-1,-1 0 1,1 0-1,-1 0 1,0 0-1,1 0 1,-1 0-1,0-1 1,1 0 0,-1 1-1,0-1 1,1 0-1,-1 0 1,3-2-1,13-17-523,1 1 0,28-23 1,0 1-4143,-28 39 456,-15 2 3076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4:06.25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19 25 4892,'0'0'2665,"0"-4"-2121,0-12-42,0 12 459,0 4-827,-1 0 1,0-1 0,1 1 0,-1 0 0,0 0 0,0 0 0,1 0 0,-1 0 0,0 0 0,1 0 0,-1 0 0,0 0 0,0 1-1,1-1 1,-1 0 0,0 0 0,1 1 0,-1-1 0,0 0 0,1 1 0,-2 0 0,2 2-152,-1 2 74,0 0-1,1-1 0,0 1 0,0 0 0,0 0 0,0-1 0,1 1 0,0 0 0,0 0 0,3 7 1,3-7-7,-6-4-42,0-1 0,0 1 0,0-1 0,0 1 0,0 0 0,0-1 0,-1 1 1,1 0-1,0 0 0,0-1 0,-1 1 0,1 0 0,0 0 0,-1 0 1,1 0-1,-1 0 0,1 0 0,-1 0 0,1 0 0,-1 0 0,0 0 1,0 0-1,1 1 0,-1 1 0,1 1 15,0-1 1,0 1 0,1 0-1,-1-1 1,1 1-1,0-1 1,0 1 0,0-1-1,1 0 1,3 5-1,9 13 56,6 18 40,1-1 0,3-1 0,53 63 0,106 87 334,-121-135-448,118 77-1,11 8 3,-132-93-1,121 67 1,-1-2 10,-141-85-8,66 31 0,-12-8-99,-11-13 76,-69-30 25,1 0-1,-1 1 0,0 1 0,-1 0 1,1 1-1,-1 1 0,18 14 0,3 9-22,1-1 0,2-2-1,0-1 1,2-2 0,61 31-1,23 7 1,35 14-7,-127-63 17,-1 1 0,-1 1 0,50 37 1,-22-14-4,-23-20 3,0-2 0,2-1 0,0-2 0,68 19 0,24 9-47,-120-40 38,-5-1 7,1-1 1,-1 1-1,0 0 0,1-1 0,-1 1 0,0 0 0,0 1 0,0-1 1,0 0-1,0 1 0,0-1 0,0 1 0,0-1 0,0 1 0,-1 0 1,1 0-1,-1 0 0,1 0 0,-1 0 0,0 0 0,2 4 0,0-3 8,0 0-1,-1 0 1,1 0-1,0-1 1,0 1-1,0-1 1,1 0-1,3 2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4:07.08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47 2 4820,'-1'0'143,"0"-1"-1,1 1 0,-1 0 0,0 0 0,1 0 0,-1 0 1,0-1-1,1 1 0,-1 0 0,0 0 0,1 0 0,-1 1 1,0-1-1,0 0 0,1 0 0,-1 0 0,1 0 0,-1 1 0,0-1 1,1 0-1,-1 1 0,0-1 0,1 0 0,-1 1 0,1-1 1,-1 1-1,1-1 0,-1 1 0,1-1 0,-1 1 0,1-1 1,0 1-1,-1-1 0,1 1 0,0 0 0,-1-1 0,1 1 0,0-1 1,0 1-1,0 0 0,0-1 0,-1 1 0,1 0 0,0-1 1,0 1-1,0 0 0,0 0 0,0-1 0,1 1 0,-1 0 1,0-1-1,0 1 0,0 0 0,1 0 0,-1 6-573,0-6 440,0 0-1,0-1 1,0 1 0,0 0 0,0-1-1,0 1 1,0 0 0,1 0 0,-1-1 0,0 1-1,0-1 1,1 1 0,-1 0 0,0-1 0,1 1-1,-1-1 1,0 1 0,1 0 0,-1-1 0,1 1-1,-1-1 1,1 0 0,-1 1 0,1-1-1,-1 1 1,1-1 0,0 0 0,-1 1 0,1-1-1,0 0 1,-1 0 0,1 1 0,0-1 0,0 0-1,0 0 5,0 0-1,0 0 0,-1 1 0,1-1 0,0 0 0,0 1 1,0-1-1,-1 0 0,1 1 0,0-1 0,-1 1 1,1-1-1,0 1 0,-1 0 0,1-1 0,-1 1 1,1 0-1,-1-1 0,1 1 0,-1 0 0,1-1 0,-1 1 1,0 0-1,1 0 0,-1 0 0,0-1 0,0 1 1,1 0-1,-1 0 0,0 0 0,0 0 0,0-1 1,0 1-1,-1 2 0,4 2 14,-1 1 0,1-1 1,0 1-1,0-1 0,0 0 0,1 0 1,0 0-1,6 6 0,9 13 25,14 9-65,-29-30 13,1 0-1,-1 1 1,0 0-1,0 0 1,0 0-1,-1 0 1,0 0-1,1 1 1,-2 0-1,1 0 1,0 0-1,1 5 1,19 37-20,-22-47 25,2 0-21,-6 0 224,-11 0-219,10 0 6,-1-2 8,-8 15 1,6-4 0,-17 30 167,1 0 0,-28 67 0,48-98-170,-11 24-33,-1-2 0,-21 33 0,34-61 262,0-15-5899,2-20 1934,0 5 1535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4:09.21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2 4244,'0'0'379,"4"0"-145,-3 0-282,1-1 192,-1 1 0,1 0 1,0 0-1,-1-1 0,1 1 1,0 1-1,0-1 0,-1 0 0,1 0 1,0 1-1,-1-1 0,1 0 1,-1 1-1,1 0 0,0-1 1,-1 1-1,1 0 0,-1 0 1,0 0-1,1 0 0,-1 0 1,0 0-1,1 0 0,-1 1 1,0-1-1,0 0 0,1 3 0,-1-4-135,-1 1 0,0-1-1,1 0 1,-1 1 0,0-1-1,1 0 1,-1 1-1,1-1 1,-1 0 0,0 0-1,1 1 1,-1-1-1,1 0 1,-1 0 0,1 0-1,-1 0 1,1 0 0,-1 1-1,1-1 1,-1 0-1,1 0 1,-1 0 0,1 0-1,-1-1 1,1 1-1,-1 0 1,1 0 0,11 2 216,2 7-69,1 0 1,0-2 0,0 1 0,0-2-1,32 10 1,-3-1 51,195 59 113,12 5 183,121 40-409,-360-115-65,0 0 0,0 1 1,0 1-1,-1 0 0,0 0 1,0 1-1,0 1 1,-1-1-1,0 2 0,-1-1 1,11 13-1,-20-20-32,9 5 2,0 0 0,1 0 0,0-1 1,0 0-1,0 0 0,0-2 0,1 1 0,-1-1 0,1 0 0,0-1 0,12 0 0,49 15-2,226 70 31,-189-58-24,197 66-54,-266-81 29,52 18-43,111 24-1,-174-48 57,-1 0-1,31 15 1,-33-13-24,-1 0 0,49 10 0,-57-16 41,-1 0 0,0 2 0,0 0 0,15 9 0,15 5 8,-44-19-476,7 5 638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4:10.03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40 1 5412,'-1'0'92,"-1"1"-1,1 0 0,-1-1 1,0 1-1,1 0 0,-1 0 1,1 0-1,0 0 0,-1 0 1,1 0-1,0 0 0,-1 0 1,1 1-1,0-1 0,0 1 1,0-1-1,0 0 0,1 1 0,-1 0 1,-1 2-1,0 0 193,0 1 1,0-1-1,1 0 0,0 1 1,-1-1-1,2 1 1,-2 5-1,2-9-269,0-1 1,0 1-1,0-1 1,0 1-1,0 0 1,0-1 0,0 1-1,0-1 1,0 1-1,1 0 1,-1-1-1,0 1 1,0-1-1,0 1 1,1-1-1,-1 1 1,0-1-1,1 1 1,-1-1-1,0 1 1,1-1-1,-1 1 1,1-1-1,-1 0 1,1 1-1,-1-1 1,1 0-1,-1 1 1,1-1-1,-1 0 1,1 0-1,-1 1 1,1-1-1,-1 0 1,1 0 0,0 0-1,0 0 1,-1 0-7,1 0 1,-1 0 0,1 1 0,-1-1-1,1 0 1,-1 0 0,1 0 0,-1 0 0,1 1-1,-1-1 1,1 0 0,-1 0 0,0 1-1,1-1 1,-1 0 0,1 1 0,-1-1 0,0 0-1,1 1 1,-1-1 0,0 1 0,1-1-1,-1 0 1,0 1 0,0-1 0,0 1 0,1-1-1,-1 1 1,0-1 0,0 1 0,0-1-1,0 1 1,0-1 0,0 1 0,0-1 0,0 2-1,8 5 211,-8-6-215,1-1 1,-1 0-1,1 0 1,0 1-1,-1-1 0,1 0 1,-1 0-1,1 1 1,-1-1-1,1 1 1,-1-1-1,1 0 1,-1 1-1,1-1 0,-1 1 1,0-1-1,1 1 1,-1-1-1,0 1 1,1 0-1,-1-1 0,0 1 1,0-1-1,0 1 1,1 0-1,-1-1 1,0 1-1,0 0 0,0-1 1,0 2-1,23 32 66,-21-28-71,0-1-1,1 0 1,0 1 0,0-1-1,1 0 1,-1-1 0,1 1-1,0 0 1,0-1 0,1 0 0,-1 0-1,7 4 1,6 2-3,0 0-1,26 10 1,-14-6 2,-27-14 2,-2 0 0,1 0 0,-1 0-1,1 1 1,-1-1 0,0 0 0,1 0-1,-1 0 1,1 1 0,-1-1-1,0 0 1,1 0 0,-1 1-1,0-1 1,1 0 0,-1 1-1,0-1 1,0 1 0,1-1-1,-1 0 1,0 1 0,0-1-1,0 1 1,1-1 0,-1 0-1,0 1 1,0-1 0,0 1-1,0-1 1,0 1 0,0-1-1,0 1 1,0-1 0,0 0-1,0 1 1,0 0 0,1-1 4,0 0 1,-1 0-1,0 0 1,0 0-1,0 0 1,0 0-1,0-1 1,1 1-1,-1 0 1,0 0-1,0 0 1,0 0-1,0 0 1,0 0-1,1 0 1,-1 0-1,0 0 1,0 0-1,0 0 1,0 0-1,1 1 1,-1-1-1,0 0 1,0 0-1,0 0 1,0 0-1,0 0 1,1 0-1,-1 0 1,0 0-1,0 0 1,0 0-1,0 1 1,0-1-1,0 0 1,0 0-1,1 0 0,-1 0 1,0 0-1,0 0 1,0 1-1,0-1 1,0 0-1,0 0 1,0 0-1,0 0 1,0 1-1,0-1 1,0 0-1,0 0 1,0 0-1,0 0 1,0 1-1,0 14 11,0-11 2,0-4-18,0 1 1,1-1-1,-1 0 1,0 1-1,0-1 1,0 1-1,0-1 1,0 1-1,0-1 1,0 1 0,0-1-1,0 1 1,0-1-1,0 1 1,0-1-1,-1 1 1,1-1-1,0 1 1,0-1-1,0 1 1,-1-1-1,1 1 1,0-1-1,-1 0 1,1 1-1,0-1 1,-1 1 0,0 0-1,-25 18 6,18-15-7,1 1 0,1 0 0,-1 1 0,1 0 0,0 0 0,0 0 0,-9 14 0,-17 19 9,23-29-11,0 0-1,0 1 1,1 0-1,-10 20 1,13-6 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1:48:07.876"/>
    </inkml:context>
    <inkml:brush xml:id="br0">
      <inkml:brushProperty name="width" value="0.1" units="cm"/>
      <inkml:brushProperty name="height" value="0.1" units="cm"/>
      <inkml:brushProperty name="color" value="#D9D9D9"/>
    </inkml:brush>
  </inkml:definitions>
  <inkml:trace contextRef="#ctx0" brushRef="#br0">50 4000 4232,'-1'-1'109,"1"-1"-1,-1 1 1,0 0 0,1 0-1,-1 0 1,0 0-1,0 0 1,0 0-1,0 0 1,0 0-1,0 0 1,0 0 0,0 0-1,0 0 1,0 1-1,-1-1 1,1 0-1,0 1 1,0-1-1,-1 1 1,1 0 0,-3-1-1,-19-1 6841,23 8-6747,-1 0 1,2 0-1,-1-1 1,0 1-1,1 0 0,2 7 1,106 89 972,-87-84-1046,1-1 1,0-1-1,1-1 0,1-1 1,0-1-1,1-1 0,0-2 1,1 0-1,0-2 0,0-1 1,42 5-1,32-1 492,187-3 0,-212-9-313,-51 2-211,-14 0-49,1-1 1,0-1-1,0 1 1,19-5-1,-3-4 6,-18 6-37,-1 0-1,1 0 0,0 1 1,0 0-1,18 0 0,-14 1 2,1 0 0,-1-1 0,21-6-1,-21 5-10,0 0 0,0 0-1,21 1 1,-20 1-3,-1-1 0,1 0 0,15-4 0,-15 3-5,-1 0-1,0 1 1,16 0-1,24 0 33,70-14 0,-68 8 7,6-2 7,-1-3 0,-1-2 0,0-4 0,93-41 0,-43 6 200,142-92-1,-96 45-169,225-189-1,-254 178-31,138-125-2,-182 156-66,78-99-1,-105 106 30,-4-2-1,56-108 0,64-176 23,-95 207-80,136-201 1,-82 146 80,-77 124-59,117-139 0,90-53-40,-193 208 65,-26 24 8,2 1 0,85-63 0,-48 51 15,284-203-41,-351 247 9,1 0 0,0 1-1,0 0 1,1 2 0,1 0 0,-1 0 0,1 2 0,26-7 0,-17 5 16,-1 0 0,1-2 0,-1-1 1,-1-1-1,31-21 0,-28 17 1,0 1 0,1 1 0,43-15 0,-43 23-26,0 2 0,0 1-1,0 1 1,0 1 0,41 4 0,6 0-2260,-53-23-5822,-18 15 7832,1 0-672,-3 4 677,0-1-1,0 1 0,-1-1 1,1 1-1,0-1 0,-1 0 1,1 1-1,-1-1 0,3-4 1,-4 6 166,1-1-1,-1 1 1,0 0 0,1-1 0,-1 1 0,0-1 0,1 1 0,-1 0 0,0-1 0,1 1 0,-1-1 0,0 1 0,0-1 0,0 1 0,0-1 0,1 1 0,-1-1 0,0 1 0,0-1 0,0 1 0,0-1-1,0 1 1,0-1 0,0 1 0,0-1 0,0 1 0,0-1 0,-1 1 0,1-1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1:48:19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3044,'12'-14'19858,"-6"20"-20425,1 0-1413,-4-6 2189,-2 0-200,0 0 0,-1 0 1,1 0-1,0 0 0,0 1 0,-1-1 1,1 0-1,0 0 0,-1 1 0,1-1 0,0 0 1,-1 1-1,1-1 0,0 0 0,-1 1 1,1-1-1,-1 1 0,1-1 0,-1 1 1,1 0-1,-1-1 0,1 1 0,-1-1 0,1 1 1,-1 0-1,1 1 0,-1-2 0,0 1 0,0-1-1,1 1 1,-1-1 0,0 1-1,1 0 1,-1-1 0,0 1 0,1-1-1,-1 1 1,1-1 0,-1 0 0,1 1-1,-1-1 1,1 1 0,-1-1-1,1 0 1,0 0 0,-1 1 0,1-1-1,-1 0 1,1 0 0,0 0-1,-1 1 1,1-1 0,0 0 0,3 2 53,-1 0 0,1 0 0,-1 0 1,0 1-1,0-1 0,0 1 0,0 0 0,0 0 1,3 5-1,3 2 59,20 17-27,51 41 341,-63-54-218,-1 0-1,0 1 0,15 20 0,-29-33-207,-1-1-5,0 0-1,0 0 0,-1 0 1,1 0-1,-1 0 1,1 0-1,-1 0 0,1 1 1,-1-1-1,1 0 1,-1 0-1,0 0 0,0 1 1,0-1-1,0 0 1,0 0-1,0 0 1,0 1-1,0-1 0,0 0 1,-1 2-1,1 0 34,0 30-107,0-27 84,-2 27 38,-5-24-32,1-5-14,-11 22 34,-43 60-86,21-27-12,-13 20-29,50-76-239,1 0-1,0 1 1,1-1 0,-1 0-1,0 1 1,1-1 0,0 0-1,0 6 1,1 0-1874,0-24 820,-1 11-68,0-28-6252,0 15 5741,0-8-747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1:48:07.876"/>
    </inkml:context>
    <inkml:brush xml:id="br0">
      <inkml:brushProperty name="width" value="0.1" units="cm"/>
      <inkml:brushProperty name="height" value="0.1" units="cm"/>
      <inkml:brushProperty name="color" value="#D9D9D9"/>
    </inkml:brush>
  </inkml:definitions>
  <inkml:trace contextRef="#ctx0" brushRef="#br0">50 4000 4232,'-1'-1'109,"1"-1"-1,-1 1 1,0 0 0,1 0-1,-1 0 1,0 0-1,0 0 1,0 0-1,0 0 1,0 0-1,0 0 1,0 0 0,0 0-1,0 0 1,0 1-1,-1-1 1,1 0-1,0 1 1,0-1-1,-1 1 1,1 0 0,-3-1-1,-19-1 6841,23 8-6747,-1 0 1,2 0-1,-1-1 1,0 1-1,1 0 0,2 7 1,106 89 972,-87-84-1046,1-1 1,0-1-1,1-1 0,1-1 1,0-1-1,1-1 0,0-2 1,1 0-1,0-2 0,0-1 1,42 5-1,32-1 492,187-3 0,-212-9-313,-51 2-211,-14 0-49,1-1 1,0-1-1,0 1 1,19-5-1,-3-4 6,-18 6-37,-1 0-1,1 0 0,0 1 1,0 0-1,18 0 0,-14 1 2,1 0 0,-1-1 0,21-6-1,-21 5-10,0 0 0,0 0-1,21 1 1,-20 1-3,-1-1 0,1 0 0,15-4 0,-15 3-5,-1 0-1,0 1 1,16 0-1,24 0 33,70-14 0,-68 8 7,6-2 7,-1-3 0,-1-2 0,0-4 0,93-41 0,-43 6 200,142-92-1,-96 45-169,225-189-1,-254 178-31,138-125-2,-182 156-66,78-99-1,-105 106 30,-4-2-1,56-108 0,64-176 23,-95 207-80,136-201 1,-82 146 80,-77 124-59,117-139 0,90-53-40,-193 208 65,-26 24 8,2 1 0,85-63 0,-48 51 15,284-203-41,-351 247 9,1 0 0,0 1-1,0 0 1,1 2 0,1 0 0,-1 0 0,1 2 0,26-7 0,-17 5 16,-1 0 0,1-2 0,-1-1 1,-1-1-1,31-21 0,-28 17 1,0 1 0,1 1 0,43-15 0,-43 23-26,0 2 0,0 1-1,0 1 1,0 1 0,41 4 0,6 0-2260,-53-23-5822,-18 15 7832,1 0-672,-3 4 677,0-1-1,0 1 0,-1-1 1,1 1-1,0-1 0,-1 0 1,1 1-1,-1-1 0,3-4 1,-4 6 166,1-1-1,-1 1 1,0 0 0,1-1 0,-1 1 0,0-1 0,1 1 0,-1 0 0,0-1 0,1 1 0,-1-1 0,0 1 0,0-1 0,0 1 0,0-1 0,1 1 0,-1-1 0,0 1 0,0-1 0,0 1 0,0-1-1,0 1 1,0-1 0,0 1 0,0-1 0,0 1 0,0-1 0,-1 1 0,1-1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3.13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31 0 5340,'0'30'135,"0"-24"70,0 0 75,0 273 4086,0-277-4335,0 0 1,0 0 0,-1 0-1,1-1 1,-1 1 0,1 0-1,-1 0 1,1-1 0,-1 1-1,0 0 1,0-1 0,-1 2 0,1-1 7,-1 0 0,1 0 1,0 0-1,0 0 1,1 0-1,-1 0 1,0 0-1,1 1 1,-1-1-1,1 0 0,0 0 1,-1 3-1,-6 6 145,4-9 277,2-5-490,1-1 0,-1 1 0,1 0 0,0-1 0,0 1-1,0 0 1,0-1 0,0 1 0,1 0 0,-1-1 0,1 1 0,0 0 0,0 0-1,2-4 1,-1 4-15,0 1 10,0-1-1,0 1 1,0 0 0,-1-1-1,1 0 1,-1 1 0,0-1-1,0 0 1,0 1 0,0-1-1,0 0 1,0 0 0,-1 0-1,1-4 1,0-3-124,1 0 1,0 0-1,1 0 0,0 0 1,1 1-1,5-12 1,3-8-251,-7 12 199,2 1 0,-1 0 0,2 1 0,15-24 0,-20 34 207,0 1-1,0 1 0,1-1 1,0 0-1,-1 1 0,1 0 0,0-1 1,1 2-1,-1-1 0,0 0 1,1 1-1,0 0 0,-1 0 1,1 0-1,0 1 0,0 0 1,0 0-1,0 0 0,0 0 0,8 1 1,-12 0 7,0 0 1,0 0 0,0 0 0,-1 0-1,1 0 1,0 0 0,0 0-1,-1 1 1,1-1 0,0 0-1,0 1 1,-1-1 0,1 0-1,0 1 1,-1-1 0,1 1 0,-1-1-1,1 1 1,-1-1 0,1 1-1,-1-1 1,1 1 0,-1 0-1,1-1 1,-1 1 0,1 0 0,-1-1-1,0 1 1,0 0 0,1 0-1,-1-1 1,0 1 0,0 0-1,0 1 1,0-2 2,0 1 0,0-1 0,0 1 0,0-1 0,1 1 0,-1-1 0,0 1 0,0-1 0,0 1-1,0-1 1,1 1 0,-1-1 0,0 1 0,0-1 0,1 0 0,-1 1 0,0-1 0,1 1 0,-1-1 0,1 0 0,-1 1 0,0-1 0,1 0 0,-1 0 0,1 1 0,-1-1-1,1 0 1,-1 0 0,1 0 0,-1 1 0,1-1 0,0 0 0,0 1 35,1 0 1,-1 1-1,0-1 0,1 1 0,-1-1 0,0 1 1,0 0-1,0-1 0,0 1 0,0 0 0,0 0 1,0 0-1,-1 0 0,1 0 0,-1 0 1,1 2-1,8 30 697,-6-14-261,-1 0 0,0 1 0,-3 34 1,0-15-10,1-38-457,0 0-1,0-1 1,-1 1 0,1-1 0,0 1-1,-1-1 1,1 1 0,-1-1 0,0 1-1,1-1 1,-1 1 0,0-1 0,0 0 0,0 1-1,0-1 1,-1 1 0,0 0 1,1-1-1,0 0 1,0 1 0,0 0 0,0-1 0,0 1-1,0-1 1,0 1 0,1 0 0,-1 0-1,1 0 1,-1-1 0,1 1 0,-1 0 0,1 0-1,0 2 1,0-2-6,0-1-1,0 1 0,-1-1 1,1 1-1,0-1 0,-1 1 1,1-1-1,-1 0 0,1 1 1,-1-1-1,0 1 0,0-1 1,1 0-1,-3 2 0,2-2-5,0 1-1,0-1 1,0 1-1,0-1 1,0 1-1,1-1 1,-1 1-1,0 0 1,1-1-1,-1 1 1,1 0-1,0 0 1,-1-1-1,1 4 1,0-5-1,0 1 0,0-1 1,0 0-1,0 1 0,0-1 1,-1 0-1,1 1 0,0-1 1,0 0-1,0 1 0,-1-1 0,1 0 1,0 0-1,0 1 0,-1-1 1,1 0-1,0 0 0,-1 1 1,1-1-1,0 0 0,-1 0 0,1 0 1,0 0-1,-1 0 0,1 1 1,0-1-1,-1 0 0,1 0 0,0 0 1,-1 0-1,1 0 0,0 0 1,-1 0-1,0-14-5470,2 12 5122,0-1 0,0 1-1,0 0 1,0-1 0,1 1-1,-1 0 1,1 0-1,-1-1 1,1 1 0,4-3-1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1:48:19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3044,'12'-14'19858,"-6"20"-20425,1 0-1413,-4-6 2189,-2 0-200,0 0 0,-1 0 1,1 0-1,0 0 0,0 1 0,-1-1 1,1 0-1,0 0 0,-1 1 0,1-1 0,0 0 1,-1 1-1,1-1 0,0 0 0,-1 1 1,1-1-1,-1 1 0,1-1 0,-1 1 1,1 0-1,-1-1 0,1 1 0,-1-1 0,1 1 1,-1 0-1,1 1 0,-1-2 0,0 1 0,0-1-1,1 1 1,-1-1 0,0 1-1,1 0 1,-1-1 0,0 1 0,1-1-1,-1 1 1,1-1 0,-1 0 0,1 1-1,-1-1 1,1 1 0,-1-1-1,1 0 1,0 0 0,-1 1 0,1-1-1,-1 0 1,1 0 0,0 0-1,-1 1 1,1-1 0,0 0 0,3 2 53,-1 0 0,1 0 0,-1 0 1,0 1-1,0-1 0,0 1 0,0 0 0,0 0 1,3 5-1,3 2 59,20 17-27,51 41 341,-63-54-218,-1 0-1,0 1 0,15 20 0,-29-33-207,-1-1-5,0 0-1,0 0 0,-1 0 1,1 0-1,-1 0 1,1 0-1,-1 0 0,1 1 1,-1-1-1,1 0 1,-1 0-1,0 0 0,0 1 1,0-1-1,0 0 1,0 0-1,0 0 1,0 1-1,0-1 0,0 0 1,-1 2-1,1 0 34,0 30-107,0-27 84,-2 27 38,-5-24-32,1-5-14,-11 22 34,-43 60-86,21-27-12,-13 20-29,50-76-239,1 0-1,0 1 1,1-1 0,-1 0-1,0 1 1,1-1 0,0 0-1,0 6 1,1 0-1874,0-24 820,-1 11-68,0-28-6252,0 15 5741,0-8-747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1:48:07.876"/>
    </inkml:context>
    <inkml:brush xml:id="br0">
      <inkml:brushProperty name="width" value="0.1" units="cm"/>
      <inkml:brushProperty name="height" value="0.1" units="cm"/>
      <inkml:brushProperty name="color" value="#D9D9D9"/>
    </inkml:brush>
  </inkml:definitions>
  <inkml:trace contextRef="#ctx0" brushRef="#br0">50 4000 4232,'-1'-1'109,"1"-1"-1,-1 1 1,0 0 0,1 0-1,-1 0 1,0 0-1,0 0 1,0 0-1,0 0 1,0 0-1,0 0 1,0 0 0,0 0-1,0 0 1,0 1-1,-1-1 1,1 0-1,0 1 1,0-1-1,-1 1 1,1 0 0,-3-1-1,-19-1 6841,23 8-6747,-1 0 1,2 0-1,-1-1 1,0 1-1,1 0 0,2 7 1,106 89 972,-87-84-1046,1-1 1,0-1-1,1-1 0,1-1 1,0-1-1,1-1 0,0-2 1,1 0-1,0-2 0,0-1 1,42 5-1,32-1 492,187-3 0,-212-9-313,-51 2-211,-14 0-49,1-1 1,0-1-1,0 1 1,19-5-1,-3-4 6,-18 6-37,-1 0-1,1 0 0,0 1 1,0 0-1,18 0 0,-14 1 2,1 0 0,-1-1 0,21-6-1,-21 5-10,0 0 0,0 0-1,21 1 1,-20 1-3,-1-1 0,1 0 0,15-4 0,-15 3-5,-1 0-1,0 1 1,16 0-1,24 0 33,70-14 0,-68 8 7,6-2 7,-1-3 0,-1-2 0,0-4 0,93-41 0,-43 6 200,142-92-1,-96 45-169,225-189-1,-254 178-31,138-125-2,-182 156-66,78-99-1,-105 106 30,-4-2-1,56-108 0,64-176 23,-95 207-80,136-201 1,-82 146 80,-77 124-59,117-139 0,90-53-40,-193 208 65,-26 24 8,2 1 0,85-63 0,-48 51 15,284-203-41,-351 247 9,1 0 0,0 1-1,0 0 1,1 2 0,1 0 0,-1 0 0,1 2 0,26-7 0,-17 5 16,-1 0 0,1-2 0,-1-1 1,-1-1-1,31-21 0,-28 17 1,0 1 0,1 1 0,43-15 0,-43 23-26,0 2 0,0 1-1,0 1 1,0 1 0,41 4 0,6 0-2260,-53-23-5822,-18 15 7832,1 0-672,-3 4 677,0-1-1,0 1 0,-1-1 1,1 1-1,0-1 0,-1 0 1,1 1-1,-1-1 0,3-4 1,-4 6 166,1-1-1,-1 1 1,0 0 0,1-1 0,-1 1 0,0-1 0,1 1 0,-1 0 0,0-1 0,1 1 0,-1-1 0,0 1 0,0-1 0,0 1 0,0-1 0,1 1 0,-1-1 0,0 1 0,0-1 0,0 1 0,0-1-1,0 1 1,0-1 0,0 1 0,0-1 0,0 1 0,0-1 0,-1 1 0,1-1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1:48:19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3044,'12'-14'19858,"-6"20"-20425,1 0-1413,-4-6 2189,-2 0-200,0 0 0,-1 0 1,1 0-1,0 0 0,0 1 0,-1-1 1,1 0-1,0 0 0,-1 1 0,1-1 0,0 0 1,-1 1-1,1-1 0,0 0 0,-1 1 1,1-1-1,-1 1 0,1-1 0,-1 1 1,1 0-1,-1-1 0,1 1 0,-1-1 0,1 1 1,-1 0-1,1 1 0,-1-2 0,0 1 0,0-1-1,1 1 1,-1-1 0,0 1-1,1 0 1,-1-1 0,0 1 0,1-1-1,-1 1 1,1-1 0,-1 0 0,1 1-1,-1-1 1,1 1 0,-1-1-1,1 0 1,0 0 0,-1 1 0,1-1-1,-1 0 1,1 0 0,0 0-1,-1 1 1,1-1 0,0 0 0,3 2 53,-1 0 0,1 0 0,-1 0 1,0 1-1,0-1 0,0 1 0,0 0 0,0 0 1,3 5-1,3 2 59,20 17-27,51 41 341,-63-54-218,-1 0-1,0 1 0,15 20 0,-29-33-207,-1-1-5,0 0-1,0 0 0,-1 0 1,1 0-1,-1 0 1,1 0-1,-1 0 0,1 1 1,-1-1-1,1 0 1,-1 0-1,0 0 0,0 1 1,0-1-1,0 0 1,0 0-1,0 0 1,0 1-1,0-1 0,0 0 1,-1 2-1,1 0 34,0 30-107,0-27 84,-2 27 38,-5-24-32,1-5-14,-11 22 34,-43 60-86,21-27-12,-13 20-29,50-76-239,1 0-1,0 1 1,1-1 0,-1 0-1,0 1 1,1-1 0,0 0-1,0 6 1,1 0-1874,0-24 820,-1 11-68,0-28-6252,0 15 5741,0-8-747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3.55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282 50 5829,'1'-1'206,"0"-1"0,0 1 1,0-1-1,0 1 1,0-1-1,0 1 1,-1-1-1,1 0 0,-1 1 1,1-1-1,-1 0 1,1 1-1,-1-1 1,0 0-1,0 0 1,0 0-1,0 1 0,0-5 1,-2 6-158,0-1-1,1 0 1,-1 1-1,0-1 1,1 1 0,-1-1-1,0 1 1,0 0-1,0 0 1,1-1 0,-4 2-1,-96-12 1621,100 12-1666,0-1 1,0 0-1,0 0 0,0 1 1,0-1-1,0 1 0,0-1 0,0 1 1,0-1-1,0 1 0,0 0 0,0 0 1,1-1-1,-1 1 0,0 0 1,0 0-1,1 0 0,-1 0 0,1-1 1,-1 1-1,1 0 0,-1 0 1,1 0-1,-1 2 0,-12 17 64,0-8-57,1 1 0,0 0 0,1 1 0,0 1 0,1 0 0,1 0 0,0 1 0,1 0 0,1 0 0,0 1 0,1 0-1,1 0 1,1 0 0,1 1 0,-3 32 0,8-47-16,0 1 1,1-1-1,-1 0 0,1 1 0,0-1 1,0 0-1,0-1 0,0 1 0,1-1 1,-1 1-1,1-1 0,4 2 0,-3 0-20,3 0-140,-1-1-1,1 0 0,0 0 0,0-1 0,0 0 0,0-1 0,0 1 0,0-2 0,0 1 0,1-1 0,12-1 0,-7 1-229,-13 0 349,1 0 1,-1-1 0,0 1-1,1 0 1,-1-1-1,0 1 1,1 0 0,-1-1-1,0 1 1,0-1-1,1 0 1,-1 0 0,0 1-1,0-1 1,0 0-1,0 0 1,0 0 0,0 0-1,0 0 1,0 0-1,0 0 1,-1 0 0,2-3-1,5-5-323,-5 8 282,7-7-591,-1 1 0,0-1 0,-1-1 0,1 1 0,-1-1 0,-1 0 0,0-1 0,0 0 0,5-13 0,-1 1-290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3.88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43 0 6549,'0'259'3571,"0"-256"-3557,0-1 1,0 1-1,-1-1 0,1 1 0,-1-1 0,0 1 0,1-1 0,-1 0 1,0 1-1,-1-1 0,1 0 0,0 0 0,-3 3 0,2-2-5,1-1-1,-1 1 0,1-1 0,-1 1 1,1-1-1,0 1 0,0 0 0,0 0 0,0-1 1,1 1-1,-1 0 0,1 0 0,-1 5 1,-6 19 65,-1 4-1164,32-59-6337,-19 22 6176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4.21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137 0 6769,'0'6'102,"0"7"-4,2-3 121,-1-1 0,-1 1 0,0-1 0,0 1 0,-1-1 0,0 1 0,-1-1 0,-3 11 0,-4-8-7,7-11-179,1 1 0,-1 0-1,1 0 1,0-1 0,-1 1 0,1 0 0,0 0 0,0 1-1,0-1 1,0 0 0,1 0 0,-1 0 0,0 1 0,1-1-1,0 0 1,-1 1 0,1 1 0,0 2 30,0-1 1,-1 1-1,0-1 0,0 1 1,-1-1-1,-3 9 0,3-9-8,0 1 0,0-1-1,1 1 1,-1-1-1,1 1 1,0 10-1,0 0 97,-1-1-1,-1 1 1,-7 28-1,-2 4 109,-12 48 176,16-69-361,1 1-1,1 0 1,1 0 0,0 36-1,8-33-441,-3-30 336,1 0-1,0 0 0,0 0 1,0-1-1,0 1 0,0 0 1,0 0-1,0-1 0,0 1 1,0-1-1,0 1 0,1-1 1,-1 1-1,0-1 0,2 1 1,6 4-1560,8-2-2136,-17-3 3621,1 0 0,0-1 0,0 1 1,-1 0-1,1-1 0,0 1 0,-1-1 0,1 1 0,-1-1 0,1 1 1,-1-1-1,1 0 0,-1 1 0,1-1 0,-1 1 0,1-1 1,-1 0-1,0 0 0,1 1 0,-1-1 0,0 0 0,0 0 1,1 1-1,-1-1 0,0 0 0,0 0 0,0 0 0,0 1 0,0-1 1,0 0-1,0 0 0,0 1 0,-1-1 0,1-1 0,0-5-468,0 7 540,1-1-1,-1 1 1,0 0 0,0-1 0,0 1 0,1 0-1,-1-1 1,0 1 0,0 0 0,1-1-1,-1 1 1,0 0 0,1 0 0,-1-1 0,0 1-1,1 0 1,-1 0 0,0 0 0,1-1 0,-1 1-1,0 0 1,1 0 0,-1 0 0,1 0 0,-1 0-1,0 0 1,1 0 0,-1 0 0,1 0-1,-1 0 1,1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4.55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11 219 6021,'22'1'1501,"-16"0"-1340,0 0 0,0 0 0,-1-1 0,1 0 0,0 0 0,0-1 0,0 0 0,0 0 0,-1 0 0,7-2 0,8-11 149,7-3 43,-1-2 0,-1-1 0,39-37 0,-63 56-348,0 0 1,0 0-1,0 0 1,0 0-1,-1 0 1,1 0-1,0 0 0,0 0 1,-1 0-1,1-1 1,0 1-1,-1 0 0,1 0 1,-1-1-1,0 1 1,1 0-1,-1-1 1,0 1-1,0 0 0,0-1 1,0 1-1,0 0 1,0-1-1,0 1 1,0-1-1,-1 1 0,1 0 1,0 0-1,-1-1 1,1 1-1,-1 0 0,0 0 1,1-1-1,-1 1 1,0 0-1,0 0 1,0 0-1,1 0 0,-1 0 1,0 0-1,0 0 1,-1 1-1,1-1 1,0 0-1,0 0 0,0 1 1,0-1-1,-1 1 1,1-1-1,0 1 1,-1-1-1,-1 1 0,-6-10-15,3 8 4,-6-2-17,0 0 0,-1 0 0,1 1 0,-1 1 0,0 0-1,-24 1 1,36 1 23,0 0 0,-1 1 0,1-1 0,-1 1 0,1 0 0,0 0 0,-1-1 0,1 1-1,0 0 1,0 0 0,0 0 0,0 0 0,0 0 0,0 1 0,0-1 0,0 0 0,0 0-1,0 1 1,0 1 0,-12 14 2,4-8 24,1 0 1,0 1 0,1 0 0,0 0-1,0 1 1,1 0 0,0 0 0,1 0-1,1 1 1,0 0 0,0 0 0,1 0-1,0 0 1,1 0 0,0 17 0,1-26-18,1 0 1,-1 0 0,1-1-1,0 1 1,0 0 0,0 0-1,0 0 1,1 0 0,-1-1 0,1 1-1,0 0 1,0 0 0,0-1-1,0 1 1,0 0 0,0-1-1,1 1 1,-1-1 0,1 0-1,0 1 1,0-1 0,-1 0-1,2 0 1,1 2 0,5 19 19,-5-19-40,0 0 0,1 0 0,0-1 0,0 0 0,0 0 0,0 0 0,0-1 0,1 1-1,8 1 1,-1-1-284,0-1-1,0 0 0,26-1 0,-33-2-80,-1 1 0,1-1 1,0 0-1,0-1 0,-1 0 0,1 0 1,-1 0-1,0 0 0,1-1 0,-1 0 1,0 0-1,-1 0 0,6-5 0,24-13-2467,-11 17 1350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5.02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1 323 7837,'3'29'1271,"14"-16"-827,3 6-117,-13-15-317,0 0 0,0-1 0,0 0-1,0 0 1,1 0 0,-1-1 0,1 0 0,-1-1 0,1 0 0,0 0 0,0 0 0,12-2 0,-19 1-11,0 0 1,0 0 0,0 0 0,-1 0 0,1 0 0,0 0 0,-1 0 0,1-1 0,0 1 0,0 0 0,-1-1 0,1 1-1,0 0 1,-1-1 0,1 1 0,-1-1 0,1 1 0,-1-1 0,1 1 0,-1-1 0,1 0 0,-1 1 0,1-1 0,-1 1-1,1-1 1,-1 0 0,0 1 0,0-1 0,1 0 0,-1 0 0,0 1 0,0-2 0,0 1-1,1 0 1,-1 0-1,0 0 1,0 1 0,0-1-1,1 0 1,-1 1-1,0-1 1,1 0-1,-1 0 1,1 1-1,-1-1 1,1 1-1,-1-1 1,1 0-1,-1 1 1,1-1-1,-1 1 1,1-1 0,0 1-1,-1 0 1,1-1-1,0 1 1,0-1-1,-1 1 1,1 0-1,0 0 1,0 0-1,-1-1 1,1 1-1,0 0 1,1 0 0,2-2 1,-1 0-1,1-1 1,-1 1 0,1-1 0,-1 0 0,0 0 0,0 0 0,-1 0 0,1 0 0,-1-1 0,1 1 0,1-6 0,4-2 15,-4 5-15,0 1 0,0-1 0,-1 0 0,0 0-1,0-1 1,-1 1 0,0-1 0,0 1 0,0-1 0,-1 0-1,0 1 1,0-1 0,0 0 0,-1 0 0,-1-11 0,0 17-2,1 0 0,-1 0 1,0-1-1,0 1 1,1 0-1,-1 0 1,0 0-1,0 0 0,0 0 1,0 0-1,0 0 1,0 0-1,-1 0 1,1 1-1,0-1 1,0 0-1,-1 1 0,1-1 1,0 1-1,0-1 1,-1 1-1,1 0 1,-3-1-1,-2-1 1,-18-11 205,-1 0-1,-1 2 1,0 1 0,-45-12 0,70 22-189,0 0 0,-1 0 0,1-1 0,0 1 0,-1 0 0,1-1 0,0 1 0,0-1 0,0 1 0,-1-1 0,1 0 0,0 0 0,0 0 0,0 1 0,0-1 0,0 0 0,0 0 0,0 0 0,1 0 0,-1 0 0,0-1 0,1 1 0,-1 0 0,0 0-1,1 0 1,-1-1 0,1 1 0,0 0 0,-1-1 0,1 1 0,0 0 0,0-1 0,0 1 0,0 0 0,0-1 0,0-1 0,1 2-13,0 0 0,-1 0 0,1 0 0,0 0 0,0 0 0,0 0 0,0 0 0,0 0 0,0 1 0,0-1 0,0 0 0,0 1 0,1-1 0,-1 0 0,0 1 0,0 0 0,3-1-1,11-7 30,-1-1-56,0 1 0,0 1 0,1 0 0,0 1 0,1 1 0,29-7 0,22 5-7388,-60 7 5282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8.14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96 84 3940,'-11'41'252,"1"2"1,-5 51-1,7-41 27,-39 183 1068,42-336-2260,5 93 823,0 0 1,1 1 0,0-1-1,0 1 1,0-1-1,1 1 1,-1-1-1,2 1 1,4-12-1,0 4-77,-6 10 103,0-1 0,0 1-1,0 0 1,0-1 0,-1 1-1,0 0 1,0-7 0,2-20-293,3 12 157,-3 8 26,1 0 1,-1 0-1,1-20 1,-2 10-119,1 0-1,1 1 1,6-22-1,3-22-483,-10 27 399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8.47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 0 3988,'0'0'179,"0"5"124,0-5-350,0 7 500,-1-1 0,1 1 1,0 0-1,0-1 0,1 1 1,0-1-1,2 7 0,16-8-48,0 0 0,0-2-1,0 0 1,0-2-1,38-1 1,-55 0-376,1 0-1,-1 0 1,1-1 0,-1 1 0,1-1 0,-1 0-1,0 1 1,1-1 0,-1 0 0,0-1-1,0 1 1,3-2 0,-2 1 2,-1 1-1,1-1 1,-1 1 0,1 0 0,0-1 0,-1 1 0,1 1 0,0-1-1,0 0 1,0 1 0,0-1 0,4 1 0,24-9 186,-27 8-199,-1-1 0,0 1-1,0 0 1,0 0 0,1 0-1,-1 0 1,1 1-1,-1-1 1,4 1 0,4 0-234,-13 0-672,-13 0 15,10 0 49,-34 0-5935,21 0 5557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8.81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1 8669,'0'0'317,"16"0"870,124 0-1138,-80 0-8189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08.68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51 4520,'25'-11'226,"-11"5"219,0 0-1,0 1 1,1 0-1,0 1 1,0 0-1,0 2 1,24-2-1,154 1 1574,-186 4-1971,0 0-1,0 1 1,0 0 0,0 0-1,0 1 1,-1 0-1,1 0 1,-1 1 0,0-1-1,9 8 1,8 3 58,-13-7-63,-1 0 0,1 1-1,-1 0 1,-1 0 0,1 1 0,-2 0 0,1 1 0,-1 0 0,-1 0 0,1 0 0,-2 1 0,6 11 0,-2 2 158,0 0 0,-1 0 0,-1 0 1,6 48-1,-8 82 703,-5-113-789,0-37-106,0 0-1,-1 0 0,1 0 1,-1-1-1,0 1 0,0 0 0,-1 0 1,1 0-1,-1-1 0,0 1 1,-3 4-1,-5 12 14,-8 29-4,13-34-16,0-1 0,-1 0 0,0 0-1,-1-1 1,0 0 0,-12 15 0,-18 19-19,19-23-96,0-1-1,-2 0 0,0-2 1,-2 0-1,0-2 1,-40 28-1,-62 21-2096,109-61 364,-1-1 1,0-1 0,-25 6-1,31-10 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9.160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6309,'7'4'392,"0"0"1,0 0-1,1-1 1,-1 0-1,1 0 1,0-1-1,11 2 1,-18-3-385,28 5-94,0-1-1,40 2 1,-13-5-6378,-53-2 4958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9.51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11 240 6577,'0'0'41,"-1"0"0,1 0 1,-1 1-1,1-1 0,0 0 1,-1 0-1,1 0 0,-1 0 1,1 0-1,0 0 0,-1 0 1,1 1-1,0-1 0,-1 0 1,1 0-1,-1 1 0,1-1 1,0 0-1,0 0 0,-1 1 1,1-1-1,0 0 1,0 1-1,-1-1 0,1 0 1,0 1-1,0-1 0,0 1 1,-1-1-1,1 0 0,0 1 1,0-1-1,0 1 0,0-1 1,0 0-1,0 1 0,0-1 1,0 1-1,0-1 0,0 0 1,0 1-1,0-1 0,0 1 1,0-1-1,1 0 0,-1 1 1,0 3-79,0-1 60,4 0 1,24 17-17,-24-17-12,0 1 1,0-1 0,0 0-1,1-1 1,-1 1 0,1-1-1,-1 1 1,1-1 0,0-1-1,0 1 1,0-1 0,0 0-1,0 0 1,0 0-1,0-1 1,10 0 0,-12 0-5,0 0 0,0 0 0,0-1 1,-1 1-1,1-1 0,0 1 0,-1-1 1,1 0-1,-1 0 0,1 0 0,-1-1 0,1 1 1,-1-1-1,0 1 0,1-1 0,-1 0 1,0 1-1,0-1 0,0 0 0,-1-1 0,1 1 1,0 0-1,1-4 0,12-12 6,-12 14 33,0 1-1,0 0 0,-1-1 0,1 1 0,-1-1 0,0 0 1,0 0-1,0 0 0,-1 0 0,1 0 0,-1 0 0,0 0 1,0-1-1,-1 1 0,1 0 0,-1 0 0,0-1 0,0 1 1,-1-7-1,1 10-21,-1-1 0,1 1 0,-1 0 0,1 0 1,-1 0-1,0 0 0,1 0 0,-1 0 0,0 0 0,0 0 1,0 0-1,1 0 0,-1 0 0,0 0 0,0 0 1,-1 1-1,1-1 0,0 1 0,0-1 0,0 0 0,0 1 1,0 0-1,-1-1 0,-1 1 0,-11-7 109,4 1-55,0 0 1,-1 1 0,1 0-1,-1 1 1,0 0 0,0 1 0,-1 0-1,1 0 1,-1 2 0,-14-2 0,24 3-63,1 0 0,0 0 0,0 0 1,0 0-1,-1-1 0,1 1 1,0 0-1,0-1 0,0 1 0,0-1 1,0 1-1,0-1 0,-1 1 1,1-1-1,1 0 0,-1 1 1,0-1-1,0 0 0,0 0 0,0 0 1,0 0-1,1 0 0,-1 0 1,0 0-1,1 0 0,-2-2 0,1-32-90,1 17-8,47-4-953,-31 18-608,0 1-1,1 0 1,29-1 0,-34 4 696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9.86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117 1 5821,'0'5'98,"0"52"798,-4-45-436,0-4-293,0 0-1,0 1 1,1-1-1,1 0 0,0 1 1,0 0-1,0 0 1,1-1-1,0 1 0,1 0 1,1 18-1,-1 176 1657,0-196-1793,-1-1 1,1 1-1,-2-1 0,1 1 0,-1-1 1,-5 12-1,5-11-11,-1-1 0,1 0-1,1 1 1,-1 0 0,1-1 0,-1 14 0,2-13-2,-1 0 0,0-1 1,0 1-1,-1-1 0,0 1 0,-4 9 0,4-10-4,0 0 1,0 1-1,0-1 0,0 1 0,1-1 1,0 11-1,1-13-9,-1 0 1,1 0 0,-1 0-1,0 0 1,0 0-1,0 0 1,0 0 0,-1-1-1,-2 7 1,2-7-5,0 0 1,1 1-1,-1 0 1,1-1-1,0 1 1,0 0-1,0-1 0,1 1 1,-1 6-1,-7 33 548,4-24-1776,2-2-4803,2-37 4214,0 15 215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0.20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22 4792,'35'0'580,"-2"0"61,-3 0-397,-13 0-120,1 0-68,0 0-180,3-22-256,3 22-357,-7 0-375,1 0-360,1 0 236,-3 0 376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0.5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34 1 5493,'0'0'2486,"-3"3"-2137,1 0-259,0-1 0,0 1 0,1 0 0,-1-1 0,1 1 0,0 0 0,0 0 1,0 0-1,0 0 0,0 0 0,1 0 0,-1 5 0,-2 51 741,4-47-738,-1 0-1,-1 0 1,0 0-1,-4 19 0,3-21-82,0 0 0,1 0 0,0 0 0,1 0-1,0 1 1,2 10 0,0 10-2,-2-30-8,0-1 1,0 1-1,0 0 1,0-1-1,1 1 1,-1 0-1,0-1 0,0 1 1,1-1-1,-1 1 1,0-1-1,1 1 1,-1-1-1,1 1 1,-1-1-1,1 1 0,-1-1 1,1 0-1,-1 1 1,1-1-1,-1 0 1,1 1-1,-1-1 0,1 0 1,0 0-1,-1 1 1,1-1-1,-1 0 1,1 0-1,0 0 0,-1 0 1,1 0-1,1 0 1,-2 0-1,1 0 0,-1 0 0,1 0 0,0 0 0,-1 0 0,1 0 0,-1 0 0,1 0 0,-1 1 0,1-1 0,-1 0 0,1 0 0,-1 0 0,1 1 0,-1-1 0,1 0 0,-1 1 0,1-1 0,-1 0 0,0 1 0,1-1 0,-1 1 0,1-1 0,-1 0 0,0 1 0,0-1 0,1 1 0,-1-1 0,0 1 0,0-1 0,1 1 0,-1 0 0,4 1-2,-1 0 0,1-1 0,0 1 0,0-1-1,-1 0 1,1 0 0,0-1 0,0 1 0,6-1-1,-8 1 6,1-1 0,-1 1 0,1-1-1,-1 0 1,1 0 0,-1 0 0,1 0 0,-1 0-1,1 0 1,-1-1 0,1 1 0,-1-1 0,1 0-1,-1 0 1,0 0 0,1 0 0,-1 0-1,0 0 1,0 0 0,0-1 0,0 1 0,0-1-1,0 0 1,0 1 0,-1-1 0,1 0 0,1-2-1,6-1 8,-9 5-10,0 0 1,1 0-1,-1 0 0,1 0 1,-1 0-1,0 0 0,1 0 0,-1 0 1,0 0-1,1 0 0,-1-1 1,0 1-1,1 0 0,-1 0 0,0 0 1,1 0-1,-1-1 0,0 1 1,0 0-1,1 0 0,-1-1 0,0 1 1,0 0-1,1-1 0,-1 1 1,0 0-1,0-1 0,0 1 1,0 0-1,1-1 0,-1 1 0,0-1 1,12-31-211,-1-1 1,-2 0 0,-1 0 0,-1-1-1,-2 0 1,1-45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0.89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222 28 7393,'0'-1'109,"-1"-1"0,0 1 1,0 0-1,0 0 1,-1 0-1,1 0 0,0 0 1,0 0-1,-1 1 0,1-1 1,0 0-1,-1 1 1,1-1-1,0 1 0,-1-1 1,1 1-1,-1 0 0,1-1 1,-1 1-1,1 0 0,-1 0 1,1 0-1,-4 0 1,-81-13 1856,83 14-1966,1 0 1,0 0-1,-1 0 0,1 0 0,0 0 0,-1 0 0,1 1 0,0-1 0,0 1 0,0-1 0,0 1 0,1 0 0,-1 0 0,0 0 0,1 0 0,-1 0 0,1 0 0,0 0 0,0 1 0,-2 2 1,-7 11-10,5-9 9,-1 1 0,1-1 0,1 1 0,0 1 1,0-1-1,0 0 0,1 1 0,0 0 0,1 0 0,-2 15 0,0 12-91,2 54-1,2-76 51,0-13 37,0-1 0,0 1 0,0 0 0,0 0 0,0 0 0,0-1 0,1 1 0,-1 0 0,0 0 0,0-1 0,1 1 0,-1 0 0,1-1 0,-1 1 0,1 0 0,-1-1 0,1 1 0,-1-1 0,1 1 0,-1 0 0,1-1 0,0 0 0,-1 1 0,1-1 0,0 1 0,0-1 0,-1 0 0,1 1 0,0-1 0,0 0 0,-1 0 0,1 0 0,1 1 0,-1-1-2,0 0 0,0 0 1,-1 0-1,1 0 0,0 0 0,-1 0 1,1 0-1,0 1 0,-1-1 1,1 0-1,0 1 0,-1-1 0,1 0 1,-1 1-1,1-1 0,-1 1 0,1-1 1,-1 1-1,1-1 0,-1 1 1,1-1-1,-1 1 0,1 0 0,-1-1 1,0 1-1,1 0 0,-1-1 0,0 1 1,0 0-1,0-1 0,1 1 1,-1 0-1,0 0 0,1 0-12,-1 1 0,1-1-1,0 0 1,0 0 0,0-1-1,0 1 1,0 0 0,0 0 0,0 0-1,1-1 1,-1 1 0,0 0 0,0-1-1,1 0 1,-1 1 0,0-1-1,0 1 1,1-1 0,-1 0 0,2 0-1,27 5-342,-26-4 281,-1 0 0,1-1 0,-1 1 0,1-1 0,-1 0 0,1 0 0,-1 0 0,1 0 0,0-1 0,-1 1 0,0-1 0,1 0 0,-1 0-1,1-1 1,-1 1 0,0 0 0,0-1 0,0 0 0,0 0 0,0 0 0,0 0 0,0-1 0,-1 1 0,5-5 0,-5 5 25,5-5-508,0 1 0,-1-1 0,0 1 0,0-2 0,0 1 0,-1-1 0,0 0 0,-1 0 0,0 0 0,0 0 0,4-16 0,-3 2-467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1.22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84 1 6537,'0'172'4043,"0"-168"-4001,0-1-1,-1 1 1,1-1-1,-1 0 1,0 1-1,0-1 1,0 0 0,-1 1-1,1-1 1,-1 0-1,-2 4 1,2-4-8,0 1 1,0-1-1,0 0 1,1 0 0,0 1-1,0-1 1,0 1-1,0-1 1,0 1 0,0-1-1,1 7 1,-1 6 87,-1 1 0,0-1 0,-1 0 0,-6 17 0,4-17-58,1 1-1,1-1 1,1 0 0,-1 18-1,-7 60 35,6-68-145,-2 44 0,6 11-2716,20-115-5680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1.5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23 117 5412,'0'49'3077,"0"67"-1959,0-114-1098,0 0 0,0 0 0,-1 0 0,1 1-1,-1-1 1,1 0 0,-1 0 0,0 0 0,0 0 0,0 0 0,-2 3 0,1-3-1,1 0 1,0 0-1,0 0 1,0 1-1,0-1 1,0 0-1,0 1 1,0-1-1,1 1 1,-1-1-1,1 0 0,0 4 1,-1 11 418,0-29 263,1 7-676,0 0 0,0 1 0,1-1 0,-1 1 0,1-1 0,0 1 0,2-7 0,0 6-44,-1 1 1,1-1-1,-1 0 1,0 1 0,0-1-1,-1 0 1,1 0-1,-1-1 1,0 1 0,-1 0-1,1 0 1,-1-8-1,0 10 10,0 0-1,1 0 0,-1 0 0,1 0 0,-1 1 0,1-1 0,0 0 0,1 0 1,-1 1-1,2-4 0,-2 4 1,1-1 0,-1 0 0,0 1 0,0-1 1,0 0-1,0 0 0,0 0 0,-1 0 0,1 0 0,-1-3 0,0-1-12,0 0 0,1-1 0,0 1-1,0 0 1,1 1 0,0-1 0,4-9-1,0-20-149,3-3-433,-8 38 221,-1-1-1,1 1 1,0-1 0,0 1-1,0-1 1,1 1 0,-1 0-1,0 0 1,0-1 0,1 1-1,-1 0 1,1 0 0,-1 0-1,1 0 1,-1 1 0,1-1-1,0 0 1,-1 1 0,1-1-1,3 0 1,-2 0-710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1.96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184 20 5793,'0'0'5118,"-4"0"-4827,3 1-278,1-1-1,-1 0 1,0 0 0,1 0 0,-1 0 0,0 0 0,0 0-1,1 0 1,-1 0 0,0 0 0,1 0 0,-1-1 0,0 1 0,0 0-1,1 0 1,-1-1 0,1 1 0,-1 0 0,0-1 0,1 1-1,-1-1 1,1 1 0,-1-1 0,1 1 0,-1-1 0,1 1 0,-1-1-1,1 1 1,-1-1 0,1 0 0,0 1 0,-1-1 0,1 0-1,0 1 1,0-1 0,-1 0 0,1 1 0,0-1 0,0 0 0,0 0-1,-1 0 7,0 1 0,0-1-1,0 1 1,0-1-1,1 1 1,-1-1 0,0 1-1,0 0 1,0 0-1,0-1 1,-1 1 0,1 0-1,0 0 1,0 0-1,0 0 1,0 0-1,0 1 1,0-1 0,-1 0-1,-4 0 296,-61 0 449,65 2-764,0 0 1,0-1 0,0 1 0,0 0 0,1 0-1,-1 0 1,0 0 0,1 0 0,0 1 0,-1-1 0,1 0-1,0 1 1,0-1 0,1 0 0,-2 6 0,-3 3-14,-2 7 6,1 0 1,0 1-1,1 0 1,1 0-1,1 0 1,0 1-1,2-1 0,2 39 1,-1-57 5,0 0 1,0 0-1,0 0 1,0 0-1,0 0 0,0 0 1,0 0-1,1 0 1,-1 0-1,0 0 1,1 0-1,-1 0 1,1 0-1,-1-1 0,1 1 1,-1 0-1,1 0 1,0 0-1,-1-1 1,1 1-1,0 0 0,-1-1 1,1 1-1,0-1 1,0 1-1,0-1 1,0 1-1,1 0 1,-1-1-3,-1 0 1,1 1 0,0-1 0,0 0 0,-1 1 0,1-1 0,0 1 0,-1-1-1,1 1 1,0 0 0,-1-1 0,1 1 0,-1-1 0,1 1 0,-1 0 0,1 0-1,-1-1 1,1 1 0,-1 0 0,0 0 0,1 0 0,-1-1 0,0 1 0,0 0 0,0 0-1,0 0 1,0 1 0,0-1 0,0 0 0,1-1-1,-1 1 1,0 0 0,0-1 0,0 1-1,0 0 1,1-1 0,-1 1 0,0-1-1,1 1 1,-1 0 0,0-1-1,1 1 1,-1-1 0,1 1 0,-1-1-1,1 1 1,-1-1 0,1 1 0,-1-1-1,1 0 1,-1 1 0,1-1 0,0 0-1,-1 1 1,1-1 0,-1 0 0,1 0-1,0 0 1,-1 1 0,1-1-1,0 0 1,0 0 0,0 0-2,0 0 0,-1 0 0,1 0 0,-1 0 0,1 0 1,0 0-1,-1 0 0,1 1 0,-1-1 0,1 0 0,-1 0 0,1 1 0,-1-1 0,1 0 0,-1 1 1,1-1-1,-1 0 0,1 1 0,-1-1 0,1 1 0,-1-1 0,0 1 0,1-1 0,-1 1 1,0-1-1,0 1 0,1-1 0,-1 1 0,0-1 0,0 1 0,0 0 0,1-1 0,-1 2 0,0-1-12,1 0-1,-1-1 0,1 1 0,0 0 0,-1 0 0,1 0 0,0 0 0,0-1 0,-1 1 0,1 0 1,0-1-1,0 1 0,0-1 0,0 1 0,0-1 0,0 1 0,0-1 0,0 0 0,0 1 0,0-1 1,0 0-1,0 0 0,0 0 0,1 0 0,-1 0 0,2 0 0,39 1-819,-36-1 627,-4 0 154,0 0 0,1 0 1,-1-1-1,0 1 1,0 0-1,0-1 0,0 0 1,0 1-1,0-1 0,-1 0 1,1 0-1,0 0 1,0 0-1,-1 0 0,1-1 1,0 1-1,-1 0 1,1-1-1,-1 1 0,0-1 1,1 0-1,-1 1 0,0-1 1,1-2-1,14-16-911,-5 8-181,-1-1 1,-1-1-1,0 0 0,-1 0 1,11-25-1,-12 19 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2.32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1 7225,'0'252'4664,"0"-83"-9336,5-170 2679,-4 2 1907,0-1 0,-1 0 0,1 0 0,-1 1 0,1-1-1,0 0 1,-1 0 0,1 0 0,0 0 0,-1 0 0,1 0 0,-1 0-1,1 0 1,0 0 0,-1 0 0,1-1 0,0 1 0,-1 0 0,1 0-1,-1-1 1,1 1 0,-1 0 0,1 0 0,-1-1 0,1 1-1,-1-1 1,1 1 0,-1-1 0,1 1 0,-1 0 0,1-2 0,-1-23-1318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09.22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36 145 5184,'5'25'698,"-1"1"0,-2 0 0,-1 51 0,-2-46-280,1-27-371,0-1 0,-1 1 0,1 0 1,-1-1-1,0 1 0,0-1 0,0 1 0,-1-1 0,-2 5 0,2-4-12,0-1 1,1 1-1,-1 0 1,1 0-1,0 0 0,0 0 1,0 0-1,0 0 0,1 7 1,0-9-22,0 0 1,0 0-1,0 0 0,0 0 1,0 0-1,-1 1 0,1-1 1,0 0-1,-1 0 0,0 0 1,1 0-1,-1 0 1,0 0-1,0 0 0,0-1 1,0 1-1,0 0 0,-1 0 1,1-1-1,-1 1 1,-2 2-1,0 15 912,4-31-933,-1-3-5,1 1 1,0-1-1,5-26 1,4 24-3,-7 15 11,-1-1 0,0 1 1,0 0-1,0 0 0,0 0 0,0-1 1,0 1-1,-1-1 0,1 1 0,-1 0 1,1-1-1,-1-3 0,1-5-13,0 0 0,1 0-1,0 0 1,8-20-1,1-7-6,16-54-43,-24 82 57,1 0-1,0 0 1,1 1 0,0-1 0,1 1-1,0 1 1,8-10 0,-10 14 16,1 0 0,0 0 0,0 1 0,0-1 0,0 1 0,1 1 0,-1-1 0,1 1 0,-1 0 0,1 0 0,0 0 0,7 0 0,30-3-1044,-1 4-3404,-38 6 2745,-1 17 174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2.90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23 72 7285,'0'41'2562,"1"-20"-1763,0-15-698,0 0 0,-1 0-1,0 0 1,0 0-1,0-1 1,-1 1 0,1 0-1,-1 0 1,-4 10-1,3-12-56,-1 0 0,1 1 0,0-1 0,0 0 0,0 1-1,1-1 1,0 1 0,0 0 0,0-1 0,0 1-1,1 0 1,0 0 0,0 0 0,0 5 0,0 130 458,0-139-453,0-6-614,0 2 564,0-2-119,-1 0 1,1 0 0,0 0-1,1 0 1,-1 0 0,3-10 0,4 7-93,-6 7 185,0 0 0,0 0 0,-1-1 0,1 1 0,0 0 0,0-1 0,-1 1 0,1-1 0,0 1 0,-1-1 0,1 1 0,-1-1 1,0 1-1,0-1 0,0 1 0,1-1 0,-1 1 0,-1-4 0,2-3-127,0 1-1,1-1 1,0 0 0,0 1 0,1-1 0,-1 1 0,2 0 0,5-11 0,11-26-474,-14 28 571,0 0-1,1 1 1,1 0 0,1 0-1,0 1 1,1 0 0,1 1-1,0 0 1,0 0 0,1 1 0,1 1-1,21-16 1,-33 26 83,0 0 1,0 0-1,0 1 0,0-1 1,0 0-1,0 0 0,0 1 0,0-1 1,0 0-1,0 1 0,0-1 1,0 1-1,1 0 0,-1-1 1,0 1-1,0 0 0,0 0 0,1 0 1,-1 0-1,0 0 0,0 0 1,1 0-1,-1 0 0,0 0 1,0 0-1,0 1 0,1-1 0,-1 0 1,0 1-1,0 0 0,0-1 1,0 1-1,0-1 0,0 1 1,0 0-1,0 0 0,0-1 0,0 1 1,0 0-1,0 0 0,-1 0 1,1 0-1,0 0 0,-1 0 1,1 0-1,0 1 0,-1-1 0,0 0 1,1 0-1,-1 0 0,0 1 1,1-1-1,-1 2 0,4 27 608,-2-1 0,-1 49 0,-2-32 14,1-45-632,0 1 0,0-1-1,0 1 1,-1-1 0,1 1-1,0-1 1,-1 0 0,1 1 0,-1-1-1,1 0 1,-1 1 0,1-1-1,-1 0 1,0 0 0,0 1-1,0-1 1,0 0 0,0 0-1,-2 2 1,2-3-3,0 1 0,0 0 0,0 0 0,0 1 0,0-1 0,0 0 0,1 0 0,-1 0 0,0 0 1,1 1-1,-1-1 0,0 0 0,1 1 0,0-1 0,-1 0 0,1 1 0,0-1 0,0 1 0,0 2 0,0 0 20,0 0-1,-1 0 1,1 0 0,-1 0-1,0 0 1,0 0-1,0 0 1,0-1 0,0 1-1,-1 0 1,-3 5 0,0 34 247,1-36-257,1 0 0,0 0 0,0 1 1,1-1-1,0 1 0,0-1 0,-1 10 1,3-16-128,0-13-4734,-1 7 4395,1 1-1,0 0 0,0 0 1,1-1-1,-1 1 1,1 0-1,0 0 1,2-6-1,16-1-1256,-18 9 1556,-1-1 0,1 0 0,0 1 0,0-1 0,-1 0-1,0 0 1,1 1 0,-1-1 0,-1-5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3.27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99 0 6229,'6'230'5451,"-6"-213"-5294,0-12-82,-1 1 0,1 0 0,-2-1 0,1 1 0,0-1 0,-1 1 0,-3 7 0,2-8-21,1 0 0,0 0 0,1 1-1,-1-1 1,1 1 0,0 0-1,0 8 1,-1 10 95,-1 1-1,-1-1 1,-1 1-1,-11 29 1,-2 14 82,8-24-615,2-1 0,2 1-1,-1 51 1,7-163-10439,0 42 9950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3.61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82 7909,'0'-1'18,"0"1"0,0-1 0,1 1 0,-1-1 0,0 1 0,1-1 0,-1 1 0,0-1 0,1 1 0,-1 0 0,1-1 0,-1 1 0,1-1 0,-1 1 0,1 0 0,-1 0 0,1-1 0,-1 1 0,1 0 0,-1 0 0,1 0 0,0-1 0,-1 1 0,1 0 0,-1 0 0,1 0 0,0 0 0,-1 0 0,1 0 0,-1 0 0,1 0 0,0 1 0,0-1 0,-1 0 0,1 0 1,-1 0-1,1 0 1,-1 1-1,1-1 0,-1 0 1,1 0-1,-1 0 1,1 0-1,-1 0 1,1-1-1,0 1 1,-1 0-1,1 0 1,-1 0-1,0 0 0,1 0 1,-1-1-1,1 1 1,-1 0-1,1 0 1,-1-1-1,1 1 1,-1 0-1,0-1 1,1 1-1,-1-1 0,0 1 1,1 0-1,-1-2 1,3 0 49,-1 0 1,0 1-1,1-1 0,-1 0 1,1 1-1,0 0 1,-1-1-1,1 1 0,4-1 1,3-2 27,3-3-281,-1 1 1,1 0-1,1 1 1,-1 0-1,25-4 1,35 0-5779,-58 8 4476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3.97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36 123 6385,'2'29'2220,"-2"-28"-2177,1 1 1,0-1 0,-1 0-1,1 0 1,0 0-1,-1 0 1,1 0-1,0 0 1,0-1 0,0 1-1,0 0 1,0 0-1,0-1 1,0 1-1,0 0 1,1 0 0,3 2 149,-1-1 1,1 1-1,0-1 1,0 0-1,0 0 0,0-1 1,0 1-1,0-1 1,0 0-1,0 0 1,1-1-1,-1 0 1,7 0-1,-11 0-188,-1 0 0,1 0 0,0 0 0,-1-1 0,1 1 0,-1 0 0,1 0 0,-1 0 0,1-1 0,-1 1 0,1 0 0,-1-1 0,1 1 0,-1 0 0,1-1 0,-1 1 0,1-1 0,-1 1 0,0-1 0,1 1 0,-1-1 0,0 1 0,1-1 0,-1 1 0,0-1 0,0 1 0,0-1 0,1 1 0,-1-1-1,0 1 1,0-1 0,0 0 0,0 1 0,0-2 0,0 1-1,0 1-1,0-1 0,0 0 1,0 1-1,0-1 0,0 1 1,0-1-1,1 0 0,-1 1 0,0-1 1,0 1-1,1-1 0,-1 0 1,0 1-1,1-1 0,-1 1 1,0-1-1,1 1 0,-1-1 1,1 1-1,-1 0 0,1-1 1,-1 1-1,1-1 0,-1 1 1,1 0-1,-1-1 0,1 1 1,0 0-1,-1 0 0,1 0 1,-1-1-1,1 1 0,0 0 0,0 0 1,2-2 6,0-1 1,-1 1-1,1-1 0,-1 0 1,1 0-1,-1 0 0,0 0 1,0 0-1,-1-1 1,1 1-1,-1 0 0,2-5 1,1 0 12,-1 0-1,0 0-1,0 0 0,-1 0 1,0 0-1,-1-1 0,0 1 1,0-1-1,0 0 1,-2-11-1,-3 18-58,-1 0-1,1 0 1,0 1 0,-1 0 0,1 0-1,-1 0 1,-6 0 0,7 1-75,-45 0-74,48 0 186,0 1 0,0-1 0,-1 1-1,1 0 1,0-1 0,0 1-1,0 0 1,0-1 0,0 1 0,0 0-1,0 0 1,0 0 0,1 0-1,-1 0 1,0 0 0,0 0 0,1 0-1,-1 0 1,1 0 0,-1 0 0,0 2-1,-10 15 17,3-10 9,1 1-1,0 0 0,1 0 0,0 1 1,0 0-1,1 0 0,0 0 0,-6 19 1,6-10 96,1 0 1,1 0-1,0 0 1,0 39 0,3-56-108,0 0 1,-1 0-1,1 0 0,0 0 1,0 0-1,0-1 1,1 1-1,-1 0 1,0 0-1,1 0 1,-1 0-1,1-1 1,-1 1-1,1 0 1,0 0-1,0-1 1,0 1-1,0-1 1,0 1-1,0-1 1,0 1-1,1-1 1,-1 0-1,0 1 1,1-1-1,2 2 1,1 1-14,4 14 44,-1-13-252,1 0 1,0-1 0,0-1-1,0 1 1,1-2-1,-1 1 1,1-1-1,-1 0 1,1-1-1,0-1 1,18 0-1,-27 0 175,-1 0-1,1 0 1,0 0-1,0 0 0,-1 0 1,1 0-1,-1 0 0,1-1 1,0 1-1,-1 0 1,1-1-1,0 1 0,-1 0 1,1-1-1,-1 1 1,1 0-1,-1-1 0,1 1 1,-1-1-1,1 1 1,-1-1-1,1 1 0,-1-1 1,0 0-1,1 1 1,-1-1-1,0 1 0,0-1 1,1 0-1,-1 1 1,0-1-1,0 0 0,0 0 1,0 0-14,1 0 0,-1 1 0,0-1 0,0 0 0,0 1 0,0-1 0,1 1 0,-1-1 1,0 0-1,0 1 0,1-1 0,-1 1 0,0-1 0,1 1 0,-1-1 0,1 1 0,-1-1 0,1 1 0,-1 0 1,1-1-1,-1 1 0,1 0 0,-1-1 0,1 1 0,-1 0 0,1 0 0,0-1 0,-1 1 0,1 0 0,0 0 0,-1 0 1,1 0-1,0 0 0,2-3-407,1 1 0,-1-1 0,-1 1 0,1-1 0,0 0 0,-1 0 0,1 0-1,-1 0 1,0-1 0,0 1 0,3-8 0,-2 5-405,4 2-334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4.37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1 276 6869,'0'76'4051,"0"-76"-4049,0 1 0,0-1 0,0 1 0,0-1 0,0 1 0,1-1 0,-1 1 0,0-1 0,0 1 0,1-1 0,-1 1 0,0-1 0,0 0 0,1 1 0,-1-1 0,1 1 1,-1-1-1,0 0 0,1 1 0,-1-1 0,1 0 0,-1 0 0,1 1 0,-1-1 0,0 0 0,2 1 0,-1-1 0,-1 0 0,1 0 0,0 1 0,-1-1 0,1 1-1,0-1 1,-1 1 0,1-1 0,0 1 0,-1-1 0,1 1 0,-1-1 0,1 1 0,-1 0 0,1-1 0,-1 1-1,0 0 1,1-1 0,-1 1 0,0 0 0,1-1 0,-1 1 0,0 0 0,0 0 0,0 0 0,0-1 0,0 1-1,0 1 1,1-1-5,-1 0 0,1-1 0,0 1 0,-1 0 0,1 0 0,0 0 0,0-1-1,-1 1 1,1 0 0,0-1 0,0 1 0,0-1 0,0 1 0,0-1 0,0 0 0,0 1 0,0-1-1,0 0 1,0 1 0,0-1 0,0 0 0,0 0 0,0 0 0,0 0 0,0 0 0,2-1-1,39 2-146,-32-1 111,-9 0 34,-1 0 1,1 0-1,0 0 0,0-1 1,0 1-1,-1 0 0,1 0 1,0 0-1,0-1 0,0 1 0,-1 0 1,1-1-1,0 1 0,-1-1 1,1 1-1,0-1 0,-1 1 1,1-1-1,-1 1 0,1-1 1,0 0-1,-1 1 0,0-1 1,1 0-1,-1 1 0,1-1 1,-1 0-1,0 0 0,1 1 0,-1-3 1,0 3 2,1-1 1,-1 0-1,0 0 1,0 0-1,1 1 0,-1-1 1,0 0-1,1 1 1,-1-1-1,1 0 1,-1 1-1,1-1 1,0 0-1,-1 1 0,1-1 1,-1 1-1,1-1 1,0 1-1,0-1 1,-1 1-1,1 0 1,0-1-1,0 1 0,-1 0 1,1 0-1,0-1 1,0 1-1,0 0 1,-1 0-1,3 0 1,0-2 2,0 0 0,0 0 0,0 0 1,0-1-1,0 1 0,0-1 1,-1 0-1,1 0 0,-1 0 0,0 0 1,0 0-1,2-5 0,3-1 17,-5 5-1,1 0-1,-1 0 1,0 0 0,-1 0 0,1 0 0,-1-1 0,1 1 0,-1-1 0,-1 1-1,1-1 1,-1 1 0,1-1 0,-1 1 0,-1-10 0,1 5-16,-3 6-8,0 0 0,0 1 1,0 0-1,0-1 0,-1 1 1,1 0-1,-1 1 0,1-1 1,-1 1-1,-5-2 0,-1-1-4,-31-16 40,32 17 2,-1-2 0,1 1 0,0-1-1,0-1 1,0 1 0,1-1 0,-1-1-1,-9-10 1,17 14-11,0-1 0,-1 1 1,1-1-1,1 1 0,-1-1 0,0 0 0,1 0 0,0 1 1,0-1-1,0 0 0,0 0 0,1-4 0,0-5 93,-1 12-107,0 0 0,0 1 0,0-1-1,0 0 1,0 0 0,1 1 0,-1-1-1,0 0 1,1 1 0,-1-1 0,0 0-1,1 1 1,-1-1 0,0 0 0,1 1-1,-1-1 1,1 1 0,0-1 0,-1 1-1,1-1 1,-1 1 0,1-1 0,0 1-1,-1 0 1,2-1 0,-1 0 0,0 1 1,-1 0-1,1-1 0,0 1 1,0-1-1,-1 0 0,1 1 1,0-1-1,-1 1 0,1-1 1,-1 0-1,1 0 0,-1 1 1,1-1-1,-1 0 1,1 0-1,-1 0 0,0 1 1,1-1-1,-1 0 0,0 0 1,0 0-1,1 0 0,-1 0 1,0-1-1,0 0-2,1 1-1,0 0 1,0 0-1,0 0 1,-1 0-1,1 0 1,0 0-1,1 0 1,-1 0-1,0 0 1,0 0-1,0 1 1,0-1 0,1 0-1,-1 1 1,0-1-1,1 1 1,-1-1-1,0 1 1,1 0-1,-1 0 1,3-1-1,30-4-54,53 4-4117,-86 1 4087,0 0 0,-1 1 0,1-1 0,-1 0 1,1 0-1,-1 0 0,1 0 0,-1 0 0,1 1 1,-1-1-1,1 0 0,-1 0 0,1 1 0,-1-1 0,1 0 1,-1 1-1,1-1 0,-1 0 0,0 1 0,1-1 1,-1 1-1,0-1 0,1 1 0,-1-1 0,0 1 0,0-1 1,1 1-1,-1-1 0,0 1 0,0-1 0,0 1 1,0-1-1,0 2 0,0-2 2,0 1 0,1-1 0,-1 1 0,0-1 0,0 1 0,0-1 0,0 1 0,0-1 0,1 1 0,-1-1 0,0 1 0,0-1 0,1 1 0,-1-1 0,0 1 0,1-1 0,-1 0 0,0 1 0,1-1 0,-1 0 0,1 1 0,-1-1 0,1 0 0,-1 0 0,1 1 0,-1-1 0,1 0 0,-1 0 0,1 0 0,-1 0 0,1 1 0,-1-1 1,1 0-1,5 0-1289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0:14.41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43 466 5244,'-1'2'159,"1"0"0,-1-1 0,0 1 0,0-1 0,-1 1 0,1-1 0,0 1-1,-1-1 1,1 0 0,0 1 0,-1-1 0,1 0 0,-1 0 0,0 0-1,1 0 1,-1-1 0,0 1 0,0 0 0,0-1 0,1 1 0,-1-1 0,0 1-1,0-1 1,-5 1 1501,16-1-864,12 0-1000,-12 0 235,0-1 1,0 0-1,0-1 1,0 1-1,0-2 1,0 1-1,15-7 0,25 0 47,174-84 430,-102 50-387,2 6 0,2 5-1,0 5 1,132-10 0,217-45-90,-242 35-28,35 19-14,-95 14 5,193-10 9,511 24 165,-875 0-168,0 0 1,-1 0-1,1 0 0,0 0 1,0 0-1,-1 1 1,1-1-1,0 0 0,-1 0 1,1 0-1,-1 1 1,1-1-1,0 0 1,-1 1-1,1-1 0,-1 1 1,1-1-1,-1 1 1,1-1-1,-1 1 0,1-1 1,0 1-1,-1 0 0,1 0-1,-1 0 1,1-1-1,-1 1 1,1-1-1,0 1 1,-1 0-1,1-1 1,0 1 0,0-1-1,0 0 1,-1 1-1,1-1 1,0 0-1,0 1 1,0-1-1,0 0 1,0 0-1,-1 0 1,1 0-1,0 0 1,1 0 0,56 14-25,-17-14-1588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0:15.22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23 1 4680,'-4'4'148,"1"3"173,0 1-1,0-1 1,1 1 0,0-1 0,0 1 0,0 0-1,1 0 1,1 0 0,-1 0 0,1 0 0,1 10-1,-1-17-309,1-1 0,-1 1-1,0-1 1,0 1-1,0-1 1,0 0 0,0 1-1,1-1 1,-1 1-1,0-1 1,0 1 0,1-1-1,-1 0 1,0 1-1,0-1 1,1 1 0,-1-1-1,1 0 1,-1 1-1,0-1 1,1 0 0,-1 0-1,1 1 1,-1-1-1,1 0 1,-1 0 0,0 0-1,1 0 1,-1 1-1,1-1 1,-1 0 0,1 0-1,-1 0 1,1 0-1,0 0 1,-1 0 1,1 0 0,-1 0 1,1 0-1,-1 0 0,1 0 0,-1 0 1,0 0-1,1 0 0,-1 0 0,1 0 1,-1 0-1,1 1 0,-1-1 0,0 0 1,1 0-1,-1 1 0,0-1 0,1 0 1,-1 0-1,0 1 0,1-1 0,-1 0 1,0 1-1,1-1 0,-1 0 0,0 1 1,0-1-1,0 1 0,1-1 0,-1 0 1,0 1-1,0-1 0,0 1 0,0 0 1,0-1-1,0 1 0,0-1 0,0 1 0,1-1 0,-1 0 1,0 1-1,0-1 0,0 1 0,0-1 0,1 1 1,-1-1-1,0 0 0,0 1 0,1-1 0,-1 0 0,0 1 1,0-1-1,1 0 0,-1 1 0,1-1 0,-1 0 1,0 0-1,1 1 0,-1-1 0,0 0 0,1 0 0,-1 0 1,1 1-1,-1-1 0,1 0 0,-1 0 0,1 0 1,0 0-1,-1 0 0,1 0 0,-1 0 0,1 0 0,-1 1 0,1-1 0,-1 0 0,0 0 0,1 0 1,-1 1-1,1-1 0,-1 0 0,0 0 0,1 1 0,-1-1 0,1 0 0,-1 1 0,0-1 1,0 0-1,1 1 0,-1-1 0,0 1 0,0-1 0,1 0 0,-1 1 0,0-1 0,0 1 0,0-1 1,0 1-1,0-1 0,1 1 0,-1 0 0,5 6 169,0 0 1,1 0-1,0 0 1,13 11-1,46 49 307,-64-67-484,2 4 42,1 0 0,0 0 1,0-1-1,0 0 0,0 0 0,0 0 0,1 0 0,-1 0 1,1-1-1,0 0 0,0 0 0,0 0 0,7 1 0,-12-3-16,2-1 55,-1 1 0,1 0-1,0 0 1,-1 0 0,1 0-1,0 0 1,-1 0-1,1 1 1,0-1 0,-1 1-1,1-1 1,2 2 0,-25 9-69,11 2 3,7-11-16,-1 0 0,0 0-1,1 0 1,0 0 0,-1 0 0,1 1 0,0 0-1,-4 4 1,-13 12 27,-5 0 6,16-12-38,0-1 0,1 1-1,-1 1 1,2-1 0,-1 1-1,1 1 1,0-1 0,0 1-1,-6 13 1,13-21-169,0-1 1,0 1-1,0-1 1,0 1-1,0-1 0,0 1 1,0 0-1,0-1 1,0 1-1,0-1 0,0 1 1,0 0-1,0-1 1,0 1-1,1-1 0,-1 1 1,0-1-1,0 1 1,1-1-1,-1 1 0,0-1 1,1 1-1,-1-1 1,0 0-1,1 1 0,-1-1 1,1 1-1,-1-1 1,1 0-1,-1 1 0,1-1 1,-1 0-1,1 0 1,-1 0-1,1 1 0,-1-1 1,1 0-1,0 0 1,-1 0-1,1 0 0,-1 0 1,1 0-1,-1 0 1,1 0-1,0 0 0,-1 0 1,1 0-1,-1 0 1,1 0-1,-1-1 0,1 1 1,-1 0-1,1 0 1,0-1-1,2 1 933,-3 0-799,0 0 0,0 0 1,0 0-1,0 0 0,0 0 0,1 0 0,-1 0 0,0 0 1,0 0-1,0 0 0,0 0 0,0 0 0,1 0 0,-1 0 1,0 0-1,0 0 0,0 0 0,0 0 0,0 0 0,1 0 1,-1 0-1,0 0 0,0 0 0,0 0 0,0 0 0,0 0 1,0 0-1,1 0 0,-1 0 0,0-1 0,0 1 0,0 0 1,0 0-1,0 0 0,0 0 0,0 0 0,0 0 0,0-1 1,0 1-1,1 0 0,-1 0 0,0 0 0,0 0 0,0 0 1,0-1-1,0 1 0,0 0 0,0 0 0,0 0 0,0 0 1,0 0-1,0-1 0,0 1 0,0 0 0,0 0 0,-1 0 1,1-21-1688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0:17.09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3436,'5'0'428,"13"4"-1178,-15 12 6935,4-17-5955,1 0 1,-1 1-1,0 0 0,1 0 1,12 2-1,-18-2-214,-1 0 0,0-1 0,0 1-1,0 0 1,0 0 0,1 0 0,-1 1 0,0-1 0,0 0 0,0 0-1,0 1 1,0-1 0,0 0 0,1 1 0,-1-1 0,0 1 0,0-1-1,0 1 1,-1 0 0,1 0 0,0-1 0,0 1 0,0 0-1,0 0 1,-1 0 0,1 0 0,0 0 0,-1 0 0,2 1 0,-2-2-9,0 1 1,0 0-1,1-1 1,-1 1-1,0 0 1,1-1-1,-1 1 1,1-1-1,-1 1 1,1-1-1,-1 1 1,1-1-1,0 1 1,-1-1-1,1 1 1,-1-1-1,1 0 1,0 1-1,-1-1 1,1 0-1,0 0 1,0 0-1,-1 1 1,1-1-1,0 0 1,-1 0-1,1 0 1,0 0-1,0 0 1,0 0 4,1 0 0,-1 0 1,0 0-1,0 0 0,0 0 0,0 0 1,0 0-1,0 1 0,0-1 1,0 0-1,0 1 0,0-1 1,0 1-1,0 0 0,0-1 0,0 1 1,0-1-1,0 1 0,0 0 1,-1 0-1,2 1 0,-1-1-2,0 0-1,-1 0 1,1-1-1,0 1 1,0 0-1,0-1 0,0 1 1,0 0-1,0-1 1,0 1-1,0-1 1,0 1-1,0-1 1,0 0-1,0 1 1,0-1-1,0 0 1,0 0-1,0 0 1,0 0-1,2 0 0,45 16 502,-34-15-368,0 1 0,0 1 0,18 5 0,2 1 105,37 2 7,1-4 0,133-3 0,-150-4-227,3 4 205,0 1 0,0 4 0,-1 2 0,0 3-1,91 33 1,-121-38-195,1-2-1,-1-2 1,2 0-1,39 1 1,119-7 12,-79-1-78,-7 2 43,-100 0-15,1 0 0,-1 0 0,0 0 0,0 0 0,0 1 0,0-1 0,1 0 0,-1 0 0,0 1 0,0-1 0,0 1 0,0-1 0,0 1-1,0 0 1,0-1 0,0 1 0,0 0 0,0 0 0,0 0 0,1 1 0,-2-1 0,1 0 1,0 0-1,0 0 0,0-1 1,0 1-1,0 0 0,-1 0 0,2-1 1,-1 1-1,0-1 0,0 1 0,0-1 1,0 1-1,0-1 0,0 1 0,0-1 1,1 0-1,-1 0 0,0 0 1,2 0-1,365 0 7,-367 0-6,0 0-1,0 0 0,0 0 1,0 1-1,0-1 1,0 0-1,0 0 1,0 1-1,0-1 0,0 0 1,0 1-1,0-1 1,0 1-1,0-1 1,-1 1-1,1 0 0,0-1 1,0 1-1,-1 0 1,1 0-1,0-1 1,0 2-1,0-1 0,-1 0 1,1 0-1,0 0 1,-1 0-1,1-1 0,0 1 1,0 0-1,0-1 1,0 1-1,0 0 1,-1-1-1,1 1 0,0-1 1,0 0-1,0 1 1,1-1-1,-1 0 0,0 1 1,0-1-1,0 0 1,0 0-1,1 0 0,540 0-30,-484 12 24,4-2-3,-4 1 12,89 4-38,58 2-106,138-17-165,-334 7 162,-8-6 129,-1 0 0,0 0 1,1 0-1,-1-1 0,1 1 0,0 0 1,-1 0-1,1-1 0,-1 1 0,1-1 1,0 1-1,0 0 0,-1-1 1,1 1-1,0-1 0,0 0 0,0 1 1,-1-1-1,1 0 0,0 1 1,0-1-1,0 0 0,0 0 0,0 0 1,1 0-1,9 0-589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0:17.90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35 1 3564,'0'0'8241,"0"5"-8080,-1-3-182,1 3 81,0-1 0,-1 0 1,1 1-1,1-1 1,-1 0-1,1 1 0,0-1 1,0 0-1,1 5 0,10-3 12,-12-6-68,1 0 0,0 0-1,-1 0 1,1 1 0,-1-1-1,1 0 1,-1 0 0,1 0 0,-1 1-1,1-1 1,-1 0 0,0 0-1,1 1 1,-1-1 0,1 1 0,-1-1-1,0 0 1,1 1 0,-1-1-1,0 1 1,1-1 0,-1 1-1,0-1 1,0 1 0,1-1 0,-1 1-1,0-1 1,0 1 0,0-1-1,0 1 1,0-1 0,0 1-1,0-1 1,0 2 0,0-2-1,0 1-1,1 0 1,-1 0 0,0 0 0,0-1 0,0 1 0,1 0-1,-1 0 1,0-1 0,1 1 0,-1 0 0,0-1-1,1 1 1,-1 0 0,1-1 0,-1 1 0,1 0-1,0-1 1,-1 1 0,1-1 0,0 1 0,-1-1 0,1 0-1,0 1 1,12 10 13,64 68 181,-33-20-6,-39-50-163,1 0-1,0-1 1,0 0 0,1 0 0,-1 0 0,2-1 0,-1 0 0,15 10 0,-22-17-18,1 0 1,-1 0 0,0 0 0,0 1-1,1-1 1,-1 0 0,0 0 0,0 0 0,1 0-1,-1 0 1,0 0 0,0 1 0,1-1 0,-1 0-1,0 0 1,0 0 0,0 1 0,0-1-1,1 0 1,-1 0 0,0 1 0,0-1 0,0 0-1,0 0 1,0 1 0,0-1 0,0 0-1,0 0 1,1 1 0,-1-1 0,0 0 0,0 0-1,0 1 1,0-1 0,0 0 0,-1 1-1,1-1 1,0 0 0,0 0 0,0 1 0,0-1-1,0 0 1,0 0 0,0 1 0,0-1 0,-1 0-1,1 0 1,0 0 0,0 1 0,0-1-1,0 0 1,-1 0 0,1 0 0,0 1 0,-21 9-40,-3 3 17,24-13 12,-1 1 0,1-1 0,0 1 0,-1-1 0,1 1 0,-1-1 0,1 1 0,-1-1 0,1 0 0,-1 1 0,1-1 0,-1 0 0,1 1 0,-1-1 0,1 0 0,-1 0 0,0 0 0,1 1 0,-1-1 0,1 0 0,-1 0 0,0 0 0,1 0 0,-1 0 0,1 0 0,-1 0 0,0 0 0,1 0 0,-1-1 0,1 1 0,-1 0 0,0 0 0,1 0 0,-1-1-1,0 0 1,0 1 1,1 0 0,-1-1-1,0 1 1,1 0-1,-1 0 1,0-1-1,1 1 1,-1 0-1,0 0 1,1 0 0,-1 0-1,0 0 1,0 0-1,1 0 1,-1 0-1,0 0 1,1 0-1,-1 0 1,0 0-1,1 1 1,-1-1 0,0 0-1,1 0 1,-1 1-1,0-1 1,1 1-1,-1-1 1,1 0-1,-1 1 1,1-1 0,-1 1-1,0 0 1,-3 2 0,3-1 0,-1 0 0,0-1 0,0 1 0,0-1 0,0 1 0,0-1 0,0 0 0,-1 0 0,1 0 0,0 0 0,-1 0 0,1 0 0,-1-1 1,1 1-1,-4-1 0,3 1 0,0-1 0,-1 1 0,1 0 0,0 0 0,0 1 0,0-1 0,1 0 0,-1 1 0,0 0 0,1-1 1,-5 4-1,-13 8-11,-38 19 207,56-31-340,-1 1 0,0 0 0,1 0 1,-1 0-1,1 0 0,0 0 0,0 1 0,-1-1 1,2 1-1,-1-1 0,0 1 0,0 0 0,1 0 1,-1-1-1,1 1 0,0 0 0,0 0 1,-1 5-1,23-8-5743,-17 0 4116,-4-4 118,0-21 294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1.811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212 38 6989,'5'-10'253,"4"-17"5764,-13 33-5790,1-1-152,1 1 0,-1 0 0,1 0 0,0 0 0,1 0 0,-1 0 0,1 0 0,0 11 0,-1 8 48,-1 0 0,-9 41 0,2-16-68,-46 242 23,-42 142-86,94-413-72,3-13-136,-1 1 0,1-1 0,-1 0 0,-1 0 0,0 0 0,-4 10 0,6-156-11613,1 114 11063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09.77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250 15 6077,'0'0'544,"1"0"-463,-1-1 0,0 1 0,0 0-1,0-1 1,0 1 0,0 0 0,0-1 0,0 1-1,0-1 1,0 1 0,0 0 0,0-1 0,0 1-1,0 0 1,0-1 0,0 1 0,0-1-1,0 1 1,0 0 0,0-1 0,0 1 0,-1 0-1,1-1 1,0 1 0,0 0 0,0-1 0,-1 1-1,1 0 1,0 0 0,0-1 0,-1 1 0,1 0-1,0 0 1,-1-1 0,-4 1 64,0-1-72,0 0-1,0 1 1,0 0-1,1 0 1,-1 0-1,0 0 1,0 1-1,0 0 1,0 0-1,0 0 1,-5 2-1,-3 13-56,0 1 0,1 0-1,0 1 1,2 0 0,0 0 0,1 1-1,1 1 1,0 0 0,2 0 0,0 0-1,2 0 1,0 1 0,1 0 0,0 26-1,3-45-14,0 0 0,0 0 0,0 0 0,0 0 0,0-1-1,0 1 1,1 0 0,-1 0 0,1 0 0,-1 0 0,1 0 0,0-1-1,0 1 1,0 0 0,0 0 0,0-1 0,0 1 0,0-1-1,0 1 1,0-1 0,4 3 0,1 2 6,-1 8 17,-5-13-23,0-1 1,0 1-1,0 0 0,0-1 0,0 1 0,0-1 0,0 1 0,0 0 0,0-1 0,0 1 0,1 0 0,-1-1 0,0 1 0,0-1 0,1 1 0,-1-1 0,1 1 0,-1-1 0,0 1 0,1-1 0,-1 1 0,1 0 0,7 5 6,-1-1 0,1 0 1,0 0-1,1-1 0,-1 0 0,1 0 0,0-1 0,0 0 0,0 0 0,0-1 0,0-1 0,1 1 0,-1-1 0,0-1 1,15-1-1,-20 1-8,0-1-1,0 0 1,0 0 0,0 0 0,0 0 0,0 0 0,-1-1 0,1 0 0,0 0 0,-1 0-1,1 0 1,-1-1 0,0 1 0,0-1 0,0 0 0,0 0 0,0 0 0,-1 0 0,1 0-1,2-7 1,10-8-10,-8 10 22,-1-1 0,0 1-1,-1-1 1,0-1 0,0 1 0,-1-1-1,0 1 1,-1-1 0,4-14 0,-3 1 71,0 0 0,-1 0 1,-1-31-1,-4 51-81,0 0 1,1-1-1,-2 1 0,1 0 0,0 1 0,-1-1 0,1 0 0,-1 1 0,0-1 0,1 1 0,-1 0 0,-7-4 0,-6-7-13,9 7-87,0-1 1,0 2 0,-1-1 0,0 1-1,0 0 1,0 1 0,0-1 0,-1 2-1,0-1 1,1 1 0,-1 1 0,0 0 0,-1 0-1,1 0 1,0 1 0,-18 1 0,26 0 74,0 0 1,0 0-1,0 0 1,-1 1 0,1-1-1,0 0 1,0 1 0,0-1-1,0 1 1,0-1-1,0 1 1,0 0 0,0-1-1,1 1 1,-1 0-1,0 0 1,0-1 0,0 1-1,1 0 1,-1 0 0,1 0-1,-1 0 1,0 0-1,1 0 1,-1 0 0,1 1-1,-5 6-142,-9 6-226,7-8 186,1 1 0,0 0 0,0 0 0,0 0 0,1 0 0,-7 14 0,-76 165-5786,83-169 5370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2.140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0 7 5993,'4'0'113,"-1"0"10,-1-1-1,1 1 1,-1 0 0,1 0 0,-1 1-1,1-1 1,-1 0 0,1 1 0,-1 0-1,1-1 1,-1 1 0,0 0 0,1 0-1,-1 1 1,0-1 0,0 0 0,0 1-1,0-1 1,3 3 0,-2-3-24,0 0 0,0 0 1,0 0-1,0 0 0,0-1 0,0 1 1,0-1-1,0 0 0,0 0 0,0 0 1,0-1-1,5 0 0,0 0 82,60 12 322,83-11-1185,-149 0 627,1-1 1,-1 1-1,0 0 0,0-1 1,0 1-1,0-1 0,0 1 1,0-1-1,-1 0 0,1 0 1,0 0-1,0 0 0,0 0 1,1-2-1,-1 1-41,0 1 1,0 0-1,-1 0 0,1 0 1,0 0-1,0 0 0,0 0 1,0 0-1,0 0 0,0 1 1,1-1-1,-1 1 0,0 0 1,3-1-1,-4 2 22,0-1 1,0-1-1,0 1 0,-1 0 1,1 0-1,0 0 0,0 0 1,0 0-1,-1-1 0,1 1 1,0 0-1,0-1 0,-1 1 1,1-1-1,0 1 0,-1-1 1,1 1-1,0-1 0,-1 1 1,1-1-1,-1 0 0,1 1 1,-1-1-1,1 0 1,-1 1-1,1-2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2.483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50 1 7397,'0'4'132,"0"164"2051,0-165-2173,0 0 1,-1 0-1,1-1 0,-1 1 0,1 0 0,-1-1 1,0 1-1,0 0 0,0-1 0,-1 1 0,-1 2 1,1-2-6,1-1 1,-1 1 0,1-1 0,0 1 0,0-1 0,0 1 0,0-1 0,1 1 0,-1 0 0,1-1 0,-1 5 0,1 107 53,-11-99-358,11-15 205,0 0 1,0 1-1,0-1 0,0 0 0,0 0 0,-1 1 0,0 0-375,1-1 375,0 0 1,-1 0-1,1 0 0,0 0 0,0 0 0,-1 0 0,1 1 1,0-1-1,0 0 0,-1 0 0,1 0 0,0 0 0,-1 0 0,1 0 1,0 0-1,0 0 0,-1 0 0,1 0 0,0 0 0,-1-1 1,1 1-1,0 0 0,0 0 0,-1 0 0,1 0 0,0 0 1,0 0-1,-1-1 0,1 1 0,0 0 0,-1-1-375,1 1 375,0-1 0,0 1 0,-1 0 1,1 0-1,0-1 0,0 1 0,0 0 0,0 0 0,0-1 1,0 0-1,-2-24-1462,1 18 210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2.852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0 7 6477,'0'-2'120,"0"0"16,0 0 92,0 2-228,23 0-3613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3.321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77 0 6249,'0'19'159,"0"-15"488,0 0-104,0 261 3307,0-257-3808,-1 0-1,0 0 1,-1-1 0,0 1 0,-3 11 0,2-12-3,1 0 1,0 1-1,0 0 1,1-1-1,-1 12 1,2-6 37,-1 1-1,0-1 1,-1 0 0,0 0 0,-1-1 0,-6 17 0,-4 58 170,5 26-213,3-82-30,2-16-1048,3-30 373,0 11 370,0-2-42,0-49-805,0 53 1115,0 1 0,0-1 0,0 1 0,0-1 0,0 1 0,1-1 0,-1 0 0,1 1 0,-1 0 0,1-1 0,0 1 0,0-1 0,-1 1 0,1 0 1,0-1-1,0 1 0,2-2 0,-2 2-15,1 0-1,-1-1 1,0 1 0,0 0 0,0-1 0,-1 1 0,1-1 0,0 1 0,0-1 0,-1 1-1,1-1 1,-1 0 0,1 1 0,-1-1 0,0 0 0,0 1 0,0-4 0,13-52-2322,-11 51 2230,0 0 0,0 0 0,0 0 0,1 0-1,0 1 1,1-1 0,-1 1 0,1-1 0,0 1 0,0 0 0,6-5-1,16-22 204,-24 29 36,1 0 1,0 1-1,0 0 1,0-1-1,1 1 1,-1 0-1,0 1 0,1-1 1,-1 1-1,1-1 1,-1 1-1,1 0 1,0 0-1,0 1 1,-1-1-1,1 1 1,0 0-1,0 0 1,0 0-1,-1 0 1,8 2-1,6-2-284,-17 1 188,0-1 1,1 0-1,-1 1 1,1-1-1,-1 0 1,1 1 0,-1-1-1,0 0 1,1 1-1,-1-1 1,0 1 0,1-1-1,-1 1 1,0-1-1,0 1 1,1-1 0,-1 1-1,0-1 1,0 1-1,0-1 1,0 1-1,0-1 1,0 1 0,0-1-1,0 1 1,0 0-1,0-1 1,0 2 0,0-2 4,0 1 1,0-1 0,0 1 0,0 0-1,0-1 1,0 1 0,0 0 0,0-1-1,0 1 1,0-1 0,0 1 0,0 0-1,0-1 1,1 1 0,-1-1 0,0 1-1,1-1 1,-1 1 0,0-1 0,1 1-1,-1-1 1,0 1 0,1-1 0,-1 1-1,1-1 1,-1 0 0,1 1 0,-1-1-1,1 0 1,0 1 0,0 0 17,0 0-1,0 0 1,0-1-1,0 1 1,0 0 0,0 0-1,-1 0 1,1 1 0,0-1-1,-1 0 1,1 0 0,-1 0-1,1 0 1,-1 1 0,1 1-1,6 13 326,1-3 14,-1 0 1,-1 0-1,0 0 0,0 1 0,-2 0 0,1 0 0,-2 1 0,0-1 0,-1 1 1,1 25-1,-3-39-360,0 0 0,0-1 0,0 1 0,0 0 0,0-1 0,0 1 1,0-1-1,-1 1 0,1 0 0,0-1 0,0 1 0,-1 0 0,1-1 1,0 1-1,-1-1 0,1 1 0,-1-1 0,1 1 0,-1-1 0,1 1 0,-1-1 1,1 0-1,-1 1 0,1-1 0,-1 0 0,1 1 0,-1-1 0,0 0 0,1 1 1,-1-1-1,1 0 0,-1 0 0,-1 0 0,2 0-3,-1 0 0,1 1 0,-1-1 0,0 0 0,1 0 1,-1 0-1,1 1 0,-1-1 0,0 0 0,1 0 0,-1 1 0,1-1 0,-1 1 0,1-1 0,-1 0 0,1 1 0,0-1 0,-1 1 0,1-1 0,0 1 1,-1-1-1,1 1 0,0 0 0,-1-1 0,1 1 0,0-1 0,0 1 0,0 0 0,-1-1 0,1 1 0,0-1 0,0 1 0,0 0 0,0 0 0,0 0 0,0-1-1,0 1 1,0-1 0,0 1-1,0 0 1,0-1 0,0 1-1,-1-1 1,1 1 0,0 0-1,0-1 1,-1 1 0,1-1-1,0 1 1,-1-1 0,1 1-1,-1-1 1,1 1 0,0-1-1,-1 0 1,1 1 0,-1-1-1,1 0 1,-1 1 0,1-1-1,-1 0 1,0 1 0,1-1-1,-1 0 1,0 0 0,0 0 0,1 1 0,-1-1 1,1 0-1,-1 0 1,0 1-1,1-1 1,-1 0-1,1 0 1,-1 1-1,1-1 1,-1 1-1,1-1 1,-1 1-1,1-1 1,0 1-1,-1-1 0,1 1 1,-1-1-1,1 1 1,0-1-1,0 1 1,-1-1-1,1 1 1,0 0-1,0-1 1,0 1-1,0 0 1,-1-1-1,1 1 0,0-1 1,0 2-1,0-2 2,0 1 0,0 0-1,0-1 1,0 1-1,0 0 1,0-1 0,0 1-1,0-1 1,0 1-1,-1 0 1,1-1 0,0 1-1,0-1 1,-1 1-1,1-1 1,0 1-1,-1-1 1,1 1 0,-1-1-1,1 1 1,-1-1-1,1 1 1,-1-1 0,1 0-1,-1 1 1,1-1-1,-1 0 1,0 1 0,0-1 0,1 0 0,-1 1 0,1-1 0,-1 0 0,1 0 0,-1 1 0,1-1 0,-1 0 0,1 1 0,-1-1 0,1 1 0,0-1 0,-1 1 0,1-1 0,0 1 0,-1-1 0,1 1 0,0-1 0,-1 1 0,1-1 0,0 1 0,0-1 0,0 1 1,0 0-1,0-1 0,0 1 0,0-1 0,0 2 0,-1 0-2,1 0 0,-1-1 0,1 1 0,-1 0 1,0 0-1,0 0 0,0-1 0,0 1 0,0 0 0,0-1 1,0 1-1,0-1 0,-1 1 0,1-1 0,-1 0 0,1 1 1,-1-1-1,1 0 0,-1 0 0,0 0 0,1 0 1,-1-1-1,0 1 0,0 0 0,0-1 0,0 1 0,1-1 1,-1 0-1,-4 1 0,-62 4-1913,67-5 1763,0 0 117,0-1 0,-1 0 0,1 1 0,0-1 0,0 0 0,0 0 0,0 1 0,1-1 0,-1 0 0,0 0 0,0 0 0,0 0 0,1 0 0,-1 0 0,1 0 0,-1-1 0,1 1 1,-1 0-1,1 0 0,0 0 0,-1-1 0,1 0 0,-2-3-112,-6-6-728,-2-1 0,1 1 0,-19-15 1,-8-10-3264,29 25 3446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3.837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4 40 6025,'-1'19'251,"0"-14"-142,1-1 0,-1 1-1,1-1 1,0 0 0,0 1 0,1-1-1,-1 1 1,1-1 0,0 0 0,0 1 0,2 4-1,3-1 62,-4-5-78,0 0 0,-1-1 1,1 1-1,-1 0 0,1 0 0,-1 0 0,0 0 0,0 0 1,0 0-1,-1 0 0,1 0 0,-1 0 0,0 1 0,0 4 1,0-7-63,0 1 1,1 0-1,-1-1 1,0 1-1,0-1 1,1 1 0,-1 0-1,1-1 1,0 1-1,-1-1 1,1 0 0,0 1-1,0-1 1,0 1-1,0-1 1,0 0 0,2 2-1,-2-2-4,0 1 0,0-1 0,0 0 0,0 0 0,0 1 0,0-1-1,0 1 1,0-1 0,0 1 0,-1-1 0,1 1 0,-1-1 0,1 1 0,-1 0 0,0-1-1,0 1 1,1 3 0,14 62 965,-8 31 1911,-11-97-2717,4-1-184,-1 0 0,1 0 0,0 0 0,-1 1 0,1-1 0,-1 0 0,1 0 0,0 0 0,-1 0 0,1 0 0,-1 0 0,1 0 0,-1 0 0,1 0-1,-1 0 1,1 0 0,0 0 0,-1 0 0,1 0 0,-1 0 0,1-1 0,-1 1 0,1 0 0,0 0 0,-1 0 0,1-1 0,0 1 0,-1 0 0,1-1 0,0 1 0,-1 0-1,1-1 1,0 1 0,-1 0 0,1-1 0,0 1 0,0 0 0,-1-1 0,1 0 0,0-99-1354,0 99 1328,0-1 0,0 0 0,0 1 0,1-1 0,-1 1 0,1-1 0,-1 1 0,1-1 1,-1 1-1,1-1 0,0 1 0,-1-1 0,1 1 0,0 0 0,0-1 0,0 1 0,2-2 1,-2 2 2,1 0 0,-1-1 0,0 1 0,0 0 0,0 0 0,-1-1 0,1 1 0,0-1 0,0 1 0,-1-1 0,1 1-1,-1-1 1,1 1 0,-1-1 0,0 0 0,0 1 0,0-4 0,0-188-2025,1 192 2039,-1 1-1,0-1 1,1 1-1,-1-1 1,0 1 0,1 0-1,-1-1 1,0 1 0,1-1-1,-1 1 1,1 0 0,-1-1-1,1 1 1,-1 0 0,1 0-1,-1 0 1,1-1-1,-1 1 1,1 0 0,-1 0-1,1 0 1,-1 0 0,1 0-1,0 0 1,-1 0 0,1 0-1,-1 0 1,1 0 0,-1 0-1,2 0 1,-2 0-3,1 1 0,-1-1 0,1 0 0,-1 0 0,1 0 0,0 0 1,-1 0-1,1 0 0,-1 0 0,1 0 0,-1 0 0,1 0 0,-1-1 0,1 1 0,-1 0 1,1 0-1,-1 0 0,1-1 0,-1 1 0,1 0 0,-1-1 0,1 1 0,-1 0 0,0-1 1,1 1-1,-1 0 0,0-1 0,1 1 0,-1-1 0,1 0 0,32-10-888,14-4-1213,-10 11-2462,-29 4 3567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4.472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203 10 5953,'-41'-10'4589,"40"10"-4570,0 0 0,0 0 0,0 1 1,0-1-1,0 0 0,0 0 0,1 0 0,-1 1 0,0-1 0,0 0 0,0 1 0,0-1 0,0 1 0,0-1 0,0 1 0,1-1 0,-1 1 0,0 0 0,0-1 1,1 1-1,-1 0 0,0 0 0,1-1 0,-1 1 0,1 0 0,-1 0 0,1 0 0,-1 2 0,1-3-8,-1 1 0,1 0 1,0-1-1,0 1 0,-1-1 0,1 1 0,0-1 0,-1 1 1,1-1-1,0 1 0,-1-1 0,1 1 0,-1-1 0,1 1 1,-1-1-1,1 1 0,-1-1 0,1 0 0,-1 1 0,1-1 1,-1 0-1,0 0 0,1 0 0,-1 1 0,1-1 0,-1 0 1,-1 0-1,0 2 34,0 0 1,0-1 0,0 1-1,0 0 1,1 0 0,-1 1 0,1-1-1,-1 0 1,1 0 0,-2 4-1,-3 4 129,0-2-139,0 0-1,0 0 1,1 0-1,1 1 1,-1 0-1,1 0 0,1 0 1,0 0-1,0 1 1,-3 17-1,3 5 0,-1 62-1,4-82-30,0-12-3,0 1-1,1 0 0,-1 0 1,0 0-1,0-1 0,0 1 1,0 0-1,1 0 0,-1-1 1,0 1-1,1 0 1,-1-1-1,0 1 0,1 0 1,-1-1-1,1 1 0,-1 0 1,1-1-1,0 1 1,-1-1-1,1 1 0,-1-1 1,1 1-1,0-1 0,-1 0 1,1 1-1,0-1 1,0 0-1,-1 0 0,1 1 1,0-1-1,0 0 0,1 0 1,-1 0-1,-1 0 0,1 0 0,0 0 0,-1 1 0,1-1 0,0 0 0,-1 0 1,1 0-1,0 1 0,-1-1 0,1 0 0,-1 1 0,1-1 0,0 1 0,-1-1 0,1 0 0,-1 1 1,1-1-1,-1 1 0,1 0 0,-1-1 0,0 1 0,1-1 0,-1 1 0,0 0 0,1-1 0,-1 1 1,0-1-1,0 1 0,0 0 0,1-1 0,-1 1 0,0 1 0,0-1 0,1 0 1,0 0-1,-1 0 1,1 0-1,0 0 0,0 0 1,0 0-1,0-1 0,0 1 1,0 0-1,0-1 0,0 1 1,0 0-1,0-1 0,0 1 1,0-1-1,0 1 0,0-1 1,1 0-1,-1 0 0,1 1 1,30 6-41,-29-7 31,57 3-380,-36-4 173,-23 1 212,0 0-1,0 0 1,0 0 0,0 0-1,0 0 1,0 0 0,0-1-1,0 1 1,-1 0-1,1-1 1,0 1 0,0-1-1,0 1 1,0 0 0,-1-1-1,1 0 1,0 1 0,-1-1-1,1 0 1,0 1 0,-1-1-1,1 0 1,0 1-1,-1-1 1,0 0 0,1 0-1,0-1 1,-1 1 2,0 1 1,1-1-1,-1 0 1,1 0-1,-1 1 1,1-1-1,-1 0 1,1 0-1,0 1 0,-1-1 1,1 1-1,0-1 1,-1 0-1,1 1 1,0 0-1,0-1 0,-1 1 1,1-1-1,0 1 1,0 0-1,0-1 1,0 1-1,0 0 0,-1 0 1,1 0-1,2 0 1,-2-1 1,1 1 1,-1-1 0,0 1 0,1-1-1,-1 0 1,0 0 0,0 1-1,0-1 1,0 0 0,0 0-1,0 0 1,0 0 0,0 0 0,0-1-1,0 1 1,-1 0 0,1 0-1,1-3 1,12-27 17,-12 27-18,5-14 12,-1 0 1,-1-1-1,-1 1 1,0-1-1,-2 0 1,0 0-1,-1 0 1,-2-22-1,2 40-10,-1 0 0,0 0 0,-1 1 0,1-1 0,0 0-1,0 0 1,0 0 0,0 1 0,-1-1 0,1 0 0,0 0 0,-1 1 0,1-1 0,-1 0 0,1 1-1,-1-1 1,1 0 0,-1 1 0,1-1 0,-1 1 0,1-1 0,-1 1 0,0-1 0,1 1 0,-1-1-1,0 1 1,0-1 0,1 1 0,-1 0 0,0 0 0,-1-1 0,1 1-1,1 0 0,-1 0 1,0-1-1,0 1 0,1 0 0,-1-1 1,0 1-1,1 0 0,-1-1 0,0 1 1,1-1-1,-1 1 0,0-1 1,1 0-1,-1 1 0,1-1 0,-1 1 1,1-1-1,0 0 0,-1 0 0,1 1 1,0-1-1,-1 0 0,1 1 1,0-1-1,0 0 0,-1 0 0,1 0 1,0 1-1,0-1 0,0-1 0,-2-1-1,0-1 0,0 1-1,0 0 1,-1 0 0,1 0-1,-1 1 1,0-1 0,0 1-1,0-1 1,0 1 0,0 0-1,0 0 1,-5-2-1,2 1 3,2 0-15,0 1 1,-1 1-1,1-1 0,-1 0 1,1 1-1,-1 0 1,1 0-1,-1 1 0,0-1 1,1 1-1,-1 0 1,-6 1-1,3-1-17,7 0 28,0 0-1,1 0 1,-1 0-1,0 0 0,0 0 1,1 0-1,-1 0 1,0 1-1,0-1 1,1 0-1,-1 0 0,0 1 1,1-1-1,-1 1 1,1-1-1,-1 0 1,0 1-1,1 0 0,-1-1 1,1 1-1,-1-1 1,1 1-1,-1-1 0,1 1 1,0 0-1,-1-1 1,1 1-1,0 0 1,-1 1-1,1-1 0,0-1-1,-1 1 1,1 0-1,0 0 1,-1-1-1,1 1 1,-1 0-1,1-1 1,-1 1 0,1 0-1,-1-1 1,1 1-1,-1-1 1,0 1-1,1-1 1,-1 1-1,0-1 1,1 1 0,-1-1-1,0 0 1,0 1-1,1-1 1,-1 0-1,0 0 1,0 0-1,0 1 1,0-1 0,1 0-1,-3 0 1,2 0-4,-1 0-1,0 1 1,1-1 0,-1 1 0,1 0 0,-1-1 0,1 1 0,-1 0-1,1 0 1,-1 0 0,1 0 0,0 0 0,0 0 0,-1 0 0,1 1-1,0-1 1,0 0 0,0 1 0,0-1 0,0 3 0,-15 14-175,4-8 26,6-6-11,0 1-1,1-1 0,-1 1 1,1 0-1,0 0 0,0 1 1,1-1-1,0 1 1,0 0-1,0 0 0,0 1 1,1-1-1,0 1 0,1 0 1,-1 0-1,1 0 1,1 0-1,-1 0 0,1 0 1,0 11-1,0-3-784,0-11 689,0 0-1,1-1 1,-1 1 0,1 0-1,0 0 1,1 0 0,-1 0-1,0-1 1,1 1 0,0 0-1,0 0 1,0-1 0,0 1 0,3 3-1,26 10-927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5.027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4 331 6105,'0'0'1353,"0"3"-910,0 108 1997,1-110-2438,1 0 0,-1 1-1,1-1 1,0 0 0,0 0 0,-1 0-1,1-1 1,0 1 0,0 0 0,0-1 0,0 1-1,0-1 1,0 1 0,3-1 0,8 0 11,30-2-37,-42 2 20,0 0-1,-1 0 1,1-1 0,0 1 0,0-1-1,0 1 1,-1-1 0,1 1-1,0-1 1,0 1 0,-1-1 0,1 1-1,0-1 1,-1 0 0,1 0 0,-1 1-1,1-1 1,0-1 0,4-6-8,15 1-68,-5-7 14,-3 5 4,-1-2-1,-1 1 1,12-15 0,-19 20 34,0 0 1,0 0-1,0 0 1,0 0-1,-1 0 1,0-1-1,0 1 0,-1-1 1,1 1-1,-1-1 1,0 0-1,0-10 1,-2 15 26,-1 0 1,1 0-1,0-1 1,0 1 0,0 0-1,-1 0 1,1 1-1,0-1 1,-1 0-1,1 0 1,-1 1-1,1-1 1,-1 0-1,1 1 1,-1 0-1,1-1 1,-3 1-1,-10-5 4,-34-11-6,36 13 31,0-1 0,0 0-1,0 0 1,1-1-1,0-1 1,0 1 0,0-2-1,-14-10 1,22 12-24,1 1-1,-1 0 1,1-1-1,0 1 1,1-1 0,-1 0-1,1 1 1,0-1 0,0 0-1,0 0 1,0 0 0,1 0-1,0 0 1,0 0 0,1 0-1,1-8 1,-1-10 35,-1 22-37,-1 1 0,2-1 0,-1 0-1,0 0 1,0 0 0,0 0 0,0 1 0,0-1-1,1 0 1,-1 0 0,0 1 0,1-1 0,-1 0-1,0 1 1,1-1 0,-1 0 0,1 1 0,-1-1 0,1 0-1,0 1 1,-1-1 0,1 1 0,0-1 0,-1 1-1,1-1 1,0 1 0,-1 0 0,1-1 0,1 1-1,-1-1 1,0 1-1,-1 0 1,1-1 0,0 1-1,0-1 1,0 1-1,-1-1 1,1 1 0,0-1-1,-1 0 1,1 1-1,0-1 1,-1 0-1,1 0 1,-1 1 0,1-1-1,-1 0 1,1 0-1,-1 0 1,0 0-1,1 0 1,-1 0 0,0 1-1,0-1 1,0 0-1,0 0 1,1 0-1,-1 0 1,-1-1 0,2 0-7,-1 1 0,1 0 0,-1-1 0,1 1 1,-1 0-1,1 0 0,0-1 0,-1 1 0,1 0 1,0 0-1,0 0 0,0 0 0,0 0 1,0 0-1,0 0 0,0 0 0,0 1 0,1-1 1,-1 0-1,0 1 0,0-1 0,1 1 0,-1-1 1,3 0-1,38-7-1122,-31 8 273,-7-1 364,0 1-1,-1-1 0,1 1 0,0 0 0,0 0 0,0 0 1,-1 1-1,1-1 0,0 1 0,-1 0 0,7 2 1,-5 16-606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6.366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2 169 3752,'-1'-1'29,"1"0"-1,0 1 1,0-1 0,0 1-1,0-1 1,0 0-1,0 1 1,0-1-1,0 1 1,0-1 0,0 0-1,0 1 1,0-1-1,0 1 1,0-1-1,1 1 1,-1-1 0,0 0-1,0 1 1,1-1-1,-1 1 1,0-1-1,1 1 1,-1 0 0,1-1-1,-1 1 1,1-1-1,-1 1 1,0 0-1,1-1 1,-1 1 0,1 0-1,0-1 1,-1 1-1,1 0 1,-1 0-1,1-1 1,-1 1 0,1 0-1,0 0 1,-1 0-1,1 0 1,-1 0-1,1 0 1,0 0 0,-1 0-1,1 0 1,0 1-1,2-1-66,1 16 3197,-3 31-2877,-2-38 168,1 101 198,0-108-647,0 0 1,0 0 0,0 0-1,-1 0 1,1 0-1,-1 0 1,1 0 0,-1-1-1,0 1 1,0 0-1,0 0 1,0-1 0,-2 3-1,2-2 0,-1 0 0,1-1 0,0 1 0,0 0-1,0 0 1,1 0 0,-1 0 0,0 0 0,1-1 0,-1 1-1,1 1 1,-1-1 0,1 3 0,0 137 28,0-140-31,0 0 1,0 0 0,1 0 0,-1 0 0,1 0-1,-1 1 1,1-1 0,0 0 0,-1-1 0,1 1-1,0 0 1,0 0 0,1 0 0,-1 0 0,0-1-1,2 2 1,-2-1 1,1 0-1,-1-1 0,0 1 1,1 0-1,-1-1 0,0 1 0,-1 0 1,1 0-1,0 0 0,0 0 1,-1 0-1,1 0 0,-1 0 1,0 0-1,1 0 0,-1 2 1,0-2-1,0-1 1,0 1 0,0 0 0,1-1 0,-1 1 0,0-1 0,1 1 0,0-1 0,-1 1 0,1-1 0,0 0 0,-1 1 0,1-1 0,0 0 0,0 1 0,0-1 0,0 0 0,0 0-1,1 0 1,-1 0 0,0 0 0,2 1 0,6 6-1,-2-1 3,0 1 0,0-1-1,1 0 1,-1-1 0,2 1 0,-1-2 0,1 1 0,-1-1 0,1 0 0,1-1-1,-1 0 1,1-1 0,0 0 0,-1 0 0,1-1 0,0 0 0,1-1-1,-1 0 1,14-1 0,-20 0 13,-1 0 0,0-1 0,1 1 0,-1-1 0,0 0 0,0 0 0,1 0 0,-1 0 0,0 0 0,0-1 0,0 1 0,0-1 0,-1 0 0,1 0 0,0 0 0,-1 0 0,1-1 0,-1 1 0,0-1 0,0 1 0,2-4 0,9-9 66,-4 6 12,-2-2-1,1 1 1,-1-1 0,-1 0-1,0 0 1,0-1 0,-1 0-1,0 0 1,-1 0-1,-1 0 1,0-1 0,1-13-1,1-22 324,-1-89 0,-4 104-398,0 27-19,0 1 0,0-1 0,-1 0 1,0 0-1,0 1 0,0-1 0,-1 0 0,0 1 0,0 0 0,0-1 0,-7-8 0,7 10-1,-2-25-17,1 6 18,-4 9-2,5 12 3,1-1 0,0 1 0,0-1 0,0 1 0,0-1 0,0 0 0,0 1 0,1-1 0,-1 0-1,1-4 1,-2-1 12,0 0-1,-1 0 1,1 0-1,-2 0 1,1 0-1,-1 1 1,0 0-1,0 0 1,-1 0-1,0 0 1,0 0-1,-1 1 1,-10-9-1,12 13-13,0 1 0,0 0-1,-1 1 1,1-1 0,0 1 0,0-1-1,0 1 1,-1 0 0,1 1-1,0-1 1,0 1 0,0 0 0,-1 0-1,-4 2 1,6 3-10,2-5 11,1 0 0,0 0 0,-1 0 1,1 0-1,0-1 0,-1 1 0,1 0 0,-1 0 0,1-1 0,-1 1 1,1 0-1,-1-1 0,0 1 0,1 0 0,-1-1 0,0 1 0,0-1 1,1 1-1,-1-1 0,0 0 0,0 1 0,0-1 0,1 0 1,-1 1-1,0-1 0,0 0 0,-1 0 0,-2 2 3,0 0 0,1 0 0,-1 0-1,1 0 1,0 1 0,0-1 0,0 1 0,0 0 0,0 0-1,-3 5 1,-7 5-7,-3-1-18,1 1 0,0 1 0,-25 31-1,35-38-35,1 0 0,-1 1 0,1-1 0,0 1 0,1 0 0,0 0 0,0 0-1,1 1 1,0-1 0,1 1 0,-1-1 0,1 16 0,1 109-1594,0-129 1589,0 0 0,1-1 1,-1 1-1,1 0 1,0-1-1,0 1 0,1-1 1,-1 1-1,1-1 1,2 5-1,-2-5-18,0 1-1,-1-1 1,1 0 0,-1 1 0,0 0-1,0-1 1,0 1 0,0 0-1,0-1 1,-1 6 0,0-2-144,0 0 1,1 0-1,0 0 1,0 0-1,0 0 1,1-1-1,0 1 1,0 0-1,1-1 1,5 10 0,0 32-2001,10-7 69,-5-25 1407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7.576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1 1 4740,'0'0'1079,"0"4"-731,0 280 3202,0 151-2423,0-434-1109,0-6-476,0-250-2763,-1 255 3219,2-1 1,-1 1 0,0-1 0,0 1-1,0-1 1,0 1 0,0 0-1,0-1 1,0 1 0,0-1 0,1 1-1,-1 0 1,0-1 0,0 1 0,1 0-1,-1-1 1,0 1 0,0 0 0,1-1-1,-1 1 1,0 0 0,1 0-1,-1-1 1,0 1 0,1 0 0,-1 0-1,1 0 1,-1-1 0,0 1 0,1 0-1,-1 0 1,1 0 0,-1 0-1,1 0 1,-1 0 0,1 0 1,-1 0 0,1 0 0,-1 0 0,0 0 0,1 0 0,-1-1 1,1 1-1,-1 0 0,0 0 0,1 0 0,-1 0 0,0 0 0,1-1 0,-1 1 0,0 0 0,1 0 0,-1-1 0,0 1 1,1 0-1,-1-1 0,0 1 0,0 0 0,1-1 0,-1 1 0,0 0 0,0-1 0,0 1 0,0 0 0,0-1 1,1 1-1,-1-1 0,0 1 0,0 0 0,0-1 0,0-2-9,1 1-1,0 0 1,0 0-1,0 0 1,0 0 0,0 0-1,0 0 1,0 0-1,1 0 1,-1 0-1,1 1 1,-1-1 0,1 1-1,0-1 1,0 1-1,-1-1 1,1 1 0,0 0-1,0 0 1,0 0-1,1 0 1,-1 0-1,4 0 1,2-2-14,0 0 1,0 1-1,0 0 0,0 1 1,15-2-1,52 3 521,-74 0-492,-1 0 0,1 1 1,-1-1-1,1 0 0,-1 0 0,1 0 1,-1 0-1,1 0 0,-1 1 0,1-1 1,-1 0-1,1 0 0,-1 1 0,1-1 1,-1 0-1,0 1 0,1-1 0,-1 1 1,1-1-1,-1 0 0,0 1 0,1-1 0,-1 1 1,0-1-1,0 1 0,1-1 0,-1 1 1,0 0-1,0 0 2,1 0 1,-1-1-1,0 1 1,1 0-1,-1-1 0,0 1 1,1 0-1,-1-1 0,1 1 1,-1-1-1,1 1 1,-1-1-1,1 1 0,-1-1 1,1 1-1,-1-1 1,1 0-1,0 1 0,-1-1 1,1 0-1,0 1 1,-1-1-1,1 0 0,0 0 1,-1 0-1,1 0 1,0 0-1,0 0 0,0 0 1,28 43 539,-25-37-461,0 1 0,0 0 0,-1 0 0,0 1-1,0-1 1,-1 0 0,0 1 0,0 0 0,0 8-1,3 72 1067,-5-87-1152,0-1 0,-1 1 1,1 0-1,0-1 0,0 1 1,0 0-1,0-1 0,0 1 0,-1-1 1,1 1-1,0 0 0,0-1 1,-1 1-1,1-1 0,-1 1 1,1-1-1,0 1 0,-1-1 1,1 1-1,-1-1 0,1 0 1,-1 1-1,1-1 0,-1 0 1,1 1-1,-1-1 0,0 0 1,1 0-1,-1 1 0,1-1 1,-1 0-1,0 0 0,1 0 1,-2 0-1,2 0-1,-1 0 1,1 0 0,-1 1-1,0-1 1,1 0 0,-1 0-1,1 0 1,-1 1-1,1-1 1,-1 0 0,0 0-1,1 1 1,-1-1 0,1 0-1,-1 1 1,1-1-1,0 1 1,-1-1 0,1 1-1,-1-1 1,1 1 0,0-1-1,-1 1 1,1-1-1,0 1 1,0-1 0,-1 1-1,1 0 1,0-1-1,0 1 1,0-1 0,0 1-1,0 0 1,0 0 0,0-1 0,0 1 0,0 0 0,0-1 0,-1 1 0,1-1 0,0 1 0,0-1 0,0 1 0,0-1 1,-1 1-1,1-1 0,0 1 0,0-1 0,-1 1 0,1-1 0,0 1 0,-1-1 0,1 0 0,-1 1 0,1-1 0,-1 1 1,1-1-1,0 0 0,-1 0 0,1 1 0,-1-1 0,1 0 0,-1 0 0,0 0 0,1 1 0,-1-1 0,0 0 1,0 0-2,1 0 1,-1 0-1,1 0 1,-1 0 0,1 1-1,-1-1 1,1 0 0,-1 0-1,1 0 1,0 1 0,-1-1-1,1 0 1,-1 1 0,1-1-1,-1 0 1,1 1 0,0-1-1,-1 0 1,1 1 0,0-1-1,0 1 1,-1-1-1,1 1 1,0-1 0,0 1-1,-1-1 1,1 1 0,0-1-1,0 1 1,0-1 0,0 1-1,0 0 1,-1 0-1,0 1 1,1-1-1,-1 0 0,0 0 0,0 1 1,0-1-1,0 0 0,0 0 1,0 0-1,-1 0 0,1 0 0,0 0 1,-1-1-1,1 1 0,0 0 1,-1-1-1,1 1 0,-1-1 0,1 1 1,-3-1-1,-36 9-27,-39-8-1571,78-1 1573,0 0-1,0 0 1,0 0-1,1 0 1,-1 0 0,0-1-1,0 1 1,0 0-1,0-1 1,1 1-1,-1 0 1,0-1 0,0 1-1,1-1 1,-1 1-1,0-1 1,1 0 0,-1 1-1,0-1 1,1 0-1,-1 1 1,1-1-1,-1 0 1,1 1 0,-1-3-1,1 2-18,-1 0 1,0 0-1,1 0 1,-1 0-1,1 0 0,-1 1 1,0-1-1,0 0 0,1 0 1,-1 0-1,0 1 0,0-1 1,0 1-1,0-1 0,0 0 1,0 1-1,0 0 0,0-1 1,0 1-1,0-1 1,0 1-1,0 0 0,0 0 1,0 0-1,-1 0 0,0 0 1,1 0 0,0 0 0,1 0 0,-1 0 0,1-1 0,-1 1 0,0 0 0,1 0 0,-1 0 0,1 0 0,-1-1 0,0 1 0,1 0 0,-1-1 0,1 1 0,-1 0 0,1-1 0,-1 1 0,1-1 0,-1 1 0,1 0 0,0-1 0,-1 1 0,1-1 0,0 0 0,-1 0 0,1 1-37,-1-1 1,1 0 0,0 1 0,-1-1-1,1 1 1,-1-1 0,1 0-1,-1 1 1,1-1 0,-1 1-1,0 0 1,1-1 0,-1 1 0,0-1-1,1 1 1,-1 0 0,0 0-1,1-1 1,-1 1 0,0 0 0,1 0-1,-1 0 1,0 0 0,0 0-1,0 0 1,0 0 17,1 0-1,-1-1 1,1 1-1,-1 0 1,1 0 0,-1 0-1,1 0 1,-1-1-1,1 1 1,-1 0 0,1 0-1,0-1 1,-1 1-1,1 0 1,0-1-1,-1 1 1,1-1 0,0 1-1,-1 0 1,1-1-1,0 1 1,0-1 0,-1 1-1,1-1 1,0 0-1,-2-2-321,-4 0-486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8.274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184 0 5012,'4'26'790,"1"25"485,-2 1 0,-5 78 0,0-28-508,2 234-659,-1-336-109,1 0 1,0 1 0,0-1-1,0 1 1,-1-1 0,1 0-1,0 1 1,0-1 0,-1 0-1,1 1 1,0-1 0,-1 0-1,1 0 1,0 1 0,-1-1-1,1 0 1,0 0 0,-1 0-1,1 1 1,-1-1 0,1 0-1,0 0 1,-1 0 0,1 0 0,-1 0-1,1 0 1,0 0 0,-1 0-1,1 0 1,-1 0 0,0 0-1,1 0 1,-1 0-1,1 0 1,-1 0-1,1 0 1,-1 0-1,1 0 1,0 0-1,-1 0 1,1 0-1,-1 0 1,1 1-1,-1-1 1,1 0-1,-1 0 1,1 0-1,0 1 1,-1-1-1,1 0 1,-1 0-1,1 1 1,0-1-1,-1 0 1,1 1-1,0-1 1,-1 1-1,1-1 1,0 0-1,0 1 1,-1-1-1,1 1 1,0-1-1,0 1 1,-1 1 0,0-1 0,1 0 0,-1 0 0,0 0 0,0 0 0,1 0 0,-1 0 0,0 0 0,0 0 0,0 0 0,0 0 0,-1 0 0,1 0 0,0-1 0,0 1 0,0 0 0,-1-1 0,1 1-1,0-1 1,-1 0 0,1 1 0,0-1 0,-1 0 0,1 0 0,-2 0 0,-41 5 42,43-5-55,-1 0 0,1 0-1,0 0 1,-1 0 0,1 0 0,0 0 0,-1 0 0,1 0 0,-1-1 0,1 1 0,0-1 0,0 1 0,-1-1 0,1 1 0,0-1 0,0 1 0,-1-1 0,1 0 0,0 0 0,0 0 0,0 0 0,0 0 0,0 0-1,0 0 1,1 0 0,-2-2 0,-2-2 2,-22-21-235,21 16 69,0-1 0,1 1 1,0-1-1,1 1 0,0-1 0,1 0 0,0 0 0,1-1 0,0 1 0,1 0 0,1-17 0,-1 27 159,0 0 0,0 1 0,0-1-1,0 0 1,1 0 0,-1 1 0,0-1-1,0 0 1,0 1 0,1-1 0,-1 0-1,0 1 1,1-1 0,-1 0 0,0 1-1,1-1 1,-1 1 0,1-1 0,-1 1-1,1-1 1,-1 1 0,1-1 0,-1 1-1,1-1 1,0 1 0,-1 0 0,1-1 0,0 1-1,-1 0 1,2-1 0,-1 1-5,-1 0 0,1 0 1,0 0-1,-1-1 0,1 1 0,0 0 1,-1-1-1,1 1 0,-1-1 1,1 1-1,-1 0 0,1-1 0,-1 1 1,1-1-1,-1 0 0,1 1 0,-1-1 1,1 1-1,-1-1 0,0 0 1,0 1-1,1-1 0,-1 0 0,0 1 1,0-1-1,0 0 0,1 1 0,-1-1 1,0 0-1,0-1 0,1-3-328,1 1 0,1-1 0,-1 0 1,1 0-1,-1 1 0,1-1 0,1 1 0,4-6 0,3-3-1116,5-1 507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0.38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105 81 6213,'0'4'97,"0"3"37,0 0 0,-1 0 0,0 0 0,0 0 0,-1 0 0,0 0-1,0-1 1,-3 8 0,2-4 83,0 1 0,1 0 0,0 1 0,1-1-1,0 22 1,-1 5 202,-3 1 1,-11 50-1,9-53-223,0 0 9,-2 14 111,-20 59-1,26-227-1415,3 115 1079,0-1 0,1 1 0,-1 0 0,1-1 0,0 1 1,0 0-1,0 0 0,0-1 0,1 1 0,2-4 0,-2 4 1,0 0 0,-1-1 1,1 1-1,-1 0 0,0 0 1,0-1-1,0 1 1,0-1-1,-1 1 0,1-7 1,0-2-64,1 0 0,0 0 1,0 0-1,9-23 1,1-7-132,-3 4 37,2 1 0,19-44 0,-24 67 213,0 0 0,1 1 0,1 0-1,0 0 1,1 1 0,0 0 0,1 0 0,20-17 0,-25 25-1,1 1 1,0 0-1,0 0 0,0 1 1,0 0-1,0 0 1,1 0-1,-1 1 0,0 0 1,1 0-1,-1 1 1,1 0-1,11 1 0,-16-1-32,-2 0-2,0 0-1,1 0 1,-1 0 0,1 0 0,-1 0 0,1 1-1,-1-1 1,0 0 0,1 0 0,-1 1-1,1-1 1,-1 0 0,0 0 0,1 1 0,-1-1-1,0 0 1,0 1 0,1-1 0,-1 1 0,0-1-1,0 0 1,1 1 0,-1-1 0,0 1-1,0-1 1,0 1 0,0-1 0,0 0 0,0 1-1,0-1 1,0 1 0,0-1 0,0 1 0,0 0-1,0-1 1,0 1 0,0-1 0,0 1 0,0-1 0,0 1 0,0-1 0,0 0 0,0 1 0,0-1 0,0 1 0,1-1 0,-1 1 0,0-1 0,0 0 0,0 1 0,0-1 0,1 0 0,-1 1 0,0-1 0,0 1 0,1-1 0,-1 0 0,0 0 0,1 1-1,-1-1 1,0 0 0,1 0 0,-1 1 0,1-1 0,-1 0 0,0 0 0,1 0 0,-1 1 0,1-1 0,1 3 18,1 0 0,-1 1 0,0-1 0,-1 1 0,1-1 0,-1 1 0,1 0 0,-1 0 0,0 0 0,-1 0 0,1-1 0,0 1 0,-1 6 0,0-9-91,1 0-1,-1 0 1,0 0 0,0 0-1,0 0 1,1 0 0,-1 0-1,0 0 1,0 0-1,0 0 1,-1 0 0,1 0-1,0 0 1,0 0 0,-1 0-1,1 0 1,0 0-1,-1 0 1,1 0 0,-1 0-1,1 0 1,-1 0 0,1 0-1,-1 0 1,0-1-1,0 1 1,1 0 0,-1 0-1,0-1 1,0 1 0,0 0-1,0-1 1,1 1 0,-1-1-1,0 0 1,0 1-1,0-1 1,0 0 0,0 1-1,-2-1 1,-2 2-2,-4 7-3173,-8-7 1789,12 2 354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8.606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1 37 7009,'7'-7'104,"1"0"100,-2-1 64,0 4 20,-3-2-76,1 2-132,-2 4-80,1 0 8,-1 0-108,1 0-64,2 0-92,-1 0-300,-2 0-396,1 36-2169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9.148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1 269 3612,'4'1'1644,"50"-1"411,-53 0-2044,-1 0 1,1 0-1,-1 0 1,1 0 0,-1 0-1,1 0 1,-1-1-1,0 1 1,1 0 0,-1 0-1,1-1 1,-1 1-1,1 0 1,-1 0 0,0-1-1,1 1 1,-1 0-1,0-1 1,1 1-1,-1-1 1,0 1 0,1 0-1,-1-1 1,0 1-1,0-1 1,1 1 0,-1-1-1,0 1 1,0-1-1,0 1 1,0-1 0,0 1-1,0-2 1,0 2-2,0-1 1,0 1 0,0-1 0,1 1-1,-1-1 1,0 1 0,0-1 0,0 1-1,0-1 1,1 1 0,-1-1-1,0 1 1,1-1 0,-1 1 0,0-1-1,1 1 1,-1-1 0,0 1-1,1 0 1,-1-1 0,1 1 0,-1 0-1,1-1 1,-1 1 0,1 0 0,-1 0-1,1-1 1,-1 1 0,1 0-1,-1 0 1,1 0 0,-1 0 0,1 0-1,0 0 1,3-1 53,-1-1 1,1 1-1,-1 0 0,1-1 0,-1 0 0,0 0 1,0 0-1,0 0 0,0 0 0,0-1 1,0 1-1,0-1 0,-1 0 0,0 0 1,1 0-1,-1 0 0,3-6 0,38-68 554,-38 68-533,-1-1-1,0 1 0,-1 0 0,0-1 1,-1 0-1,1 0 0,-2 0 0,0 0 1,1-14-1,-27 17-101,18 6 31,1-1 0,0 1 0,-1 1 0,1-1 0,-1 1 0,1 0 0,-1 1 0,-6 0 0,-10 2 48,22-4-61,1 1 1,-1 0-1,1 0 1,-1 0 0,1 0-1,-1 0 1,0 0-1,1 0 1,-1 1-1,1-1 1,-1 0 0,1 0-1,-1 0 1,1 0-1,-1 1 1,1-1-1,-1 0 1,1 1 0,-1-1-1,1 0 1,-1 1-1,1-1 1,0 0 0,-1 1-1,1-1 1,-1 1-1,1-1 1,0 1-1,0-1 1,-1 1 0,1-1-1,0 1 1,0-1-1,0 1 1,-1-1-1,1 1 1,0-1 0,0 1-1,0 0 1,0 0-3,0-1 0,0 1 0,0-1 0,0 1 0,0-1 0,0 1 0,0-1 0,-1 1 0,1-1 0,0 1 0,0-1 0,-1 1 0,1-1 0,0 0 0,0 1 0,-1-1 0,1 1 0,0-1 0,-1 0 0,1 1 0,-1-1 0,1 0 0,-1 1 1,1-1-1,0 0 0,-1 0 0,1 0 0,-1 1 0,1-1 0,-1 0 0,1 0 0,-1 0 0,1 0 0,-1 0 0,1 0 0,-1 0 0,1 0 0,-2 0 0,-2 7 14,0-1 1,1 1-1,-1 0 1,1 0-1,-2 8 1,3-8 25,-5 13 46,2 1 1,0 1-1,1-1 0,1 1 1,1-1-1,1 1 0,2 22 1,-1-43-88,0 0 2,0 0 1,0-1-1,1 1 0,-1 0 0,0 0 0,0-1 0,0 1 0,0 0 0,1-1 0,-1 1 0,0 0 0,1-1 1,-1 1-1,1-1 0,-1 1 0,0-1 0,1 1 0,-1 0 0,1-1 0,-1 0 0,1 1 0,0-1 0,-1 1 1,1-1-1,-1 0 0,1 1 0,0-1 0,-1 0 0,1 0 0,0 1 0,0-1 0,-1 0 0,1 0 0,0 0 1,0 0-2,0 0 1,-1 0 0,1 0 0,0 0 0,-1 1 0,1-1 0,0 0 0,-1 0 0,1 1 0,-1-1 0,1 0-1,0 0 1,-1 1 0,1-1 0,-1 1 0,1-1 0,-1 1 0,1-1 0,-1 1 0,1-1 0,-1 1 0,0-1-1,1 1 1,-1-1 0,0 1 0,1 0 0,-1-1 0,0 1 0,0-1 0,0 1 0,0 0 0,1-1 0,-1 2-1,0-1 1,0-1 0,0 1 0,0-1 0,0 1 0,0-1 0,0 1 0,1-1 0,-1 0 0,0 1 0,0-1 0,1 1 0,-1-1 0,0 1 0,0-1 0,1 0 0,-1 1-1,0-1 1,1 0 0,-1 1 0,1-1 0,-1 0 0,1 0 0,-1 1 0,0-1 0,1 0 0,-1 0 0,1 0 0,-1 0 0,1 0 0,-1 1 0,1-1 0,-1 0 0,1 0 0,-1 0-1,1 0 1,0 0 0,-1-1 1,1 1 0,-1 0 0,0 0 0,1 0 0,-1 0 0,1 1-1,-1-1 1,1 0 0,-1 0 0,1 0 0,-1 0 0,1 0 0,-1 0 0,0 1-1,1-1 1,-1 0 0,1 0 0,-1 1 0,0-1 0,1 0 0,-1 1 0,0-1-1,1 0 1,-1 1 0,0-1 0,0 0 0,1 1 0,-1-1 0,0 1 0,0-1-1,0 0 1,1 1 0,-1-1 0,0 1 0,0 0 0,1 0-2,0 1 0,1-1 1,-1 0-1,0 1 0,1-1 0,-1 0 1,1 0-1,0 0 0,-1 0 1,1 0-1,0-1 0,-1 1 0,1 0 1,0-1-1,0 0 0,0 1 1,2-1-1,37 8-211,25-8-1157,-66 0 1348,1 0 1,0 0 0,0-1-1,-1 1 1,1 0-1,0 0 1,0 0 0,-1-1-1,1 1 1,0 0 0,-1 0-1,1-1 1,0 1 0,-1-1-1,1 1 1,-1-1-1,1 1 1,0-1 0,-1 1-1,1-1 1,-1 1 0,0-1-1,1 0 1,-1 1 0,1-1-1,-1 0 1,0 1 0,1-1-1,-1 0 1,0 0-1,0 1 1,0-1 0,0 0-1,1 0 1,-1 0-6,0 0 0,0 0 1,0 1-1,0-1 0,0 0 0,0 0 1,1 1-1,-1-1 0,0 0 0,1 1 1,-1-1-1,0 0 0,1 1 0,-1-1 1,1 1-1,-1-1 0,1 1 0,-1-1 1,1 1-1,-1-1 0,1 1 0,0-1 1,-1 1-1,1 0 0,0-1 0,-1 1 1,1 0-1,0-1 0,0 1 0,-1 0 0,1 0 1,0 0-1,-1 0 0,2 0 0,-1 0-7,-1 0-1,1 0 0,0 0 0,-1 0 0,1-1 0,0 1 1,-1 0-1,1 0 0,0 0 0,-1-1 0,1 1 0,-1 0 0,1-1 1,0 1-1,-1-1 0,1 1 0,-1 0 0,1-1 0,-1 1 0,1-1 1,-1 1-1,0-1 0,1 0 0,-1 1 0,0-1 0,1 1 1,-1-1-1,0 0 0,1 0-22,-1 1 0,0-1 1,0 1-1,0-1 0,1 1 0,-1-1 1,0 1-1,1-1 0,-1 1 0,0-1 1,1 1-1,-1 0 0,0-1 1,1 1-1,-1 0 0,1-1 0,-1 1 1,1 0-1,-1-1 0,1 1 0,-1 0 1,1 0-1,-1 0 0,1 0 0,-1-1 1,1 1-1,0 0 0,22-34-4645,-19 32 3913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9.562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36 0 6153,'0'0'716,"0"5"-330,0 429 4434,-1-428-4797,1 0 1,-1-1-1,0 1 0,0-1 0,-1 1 1,-2 7-1,1-8-12,2 0 1,-1 1 0,1-1-1,-1 1 1,1-1 0,0 9-1,1 15 1,1-3-5,-1 0-1,-2 0 1,-6 37-1,5-45-17,2 0 0,0 0 0,2 36 0,1-15-9728,-2-61 8413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9.916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1 29 5493,'0'-2'56,"27"-2"40,-27 1 56,27 2 0,-27-1-4,29 1-40,-29-3-68,26 3-60,-12-3-164,0 3-216,-1-1-289,-2 2-339,-2-2-324,2 2 172,-3-2 308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20.382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124 8 5725,'-1'0'85,"0"-1"0,0 1 1,-1 0-1,1 0 1,0 0-1,-1-1 1,1 1-1,-1 1 1,1-1-1,0 0 1,-1 0-1,1 0 1,0 1-1,0-1 1,-1 1-1,1-1 1,0 1-1,0-1 1,-1 1-1,1 0 0,0-1 1,0 1-1,0 0 1,0 0-1,0 0 1,0 0-1,0 0 1,0 0-1,1 0 1,-1 0-1,0 0 1,1 1-1,-2 1 1,1-2-98,-13 7 623,7 5-353,1 0 0,0 0 0,0 0 0,1 1-1,1 0 1,1 0 0,0 0 0,0 0 0,1 0 0,1 25-1,-1-20-174,1-14-76,1 1 0,-1-1 0,1 1 1,0-1-1,0 1 0,0 0 0,1-1 0,0 1 0,0-1 1,4 9-1,2-8-4,-7-5-3,1-1 0,0 1 0,0-1 0,0 1 0,0 0 1,-1-1-1,1 1 0,0 0 0,-1 0 0,1 0 0,0-1 1,-1 1-1,1 0 0,-1 0 0,1 0 0,-1 0 0,0 0 1,1 0-1,-1 0 0,0 0 0,0 0 0,0 2 0,1-1 0,0 0 0,-1 0 0,1 0 0,0 0 0,0 0 0,0 0 0,0-1 0,0 1 0,0 0-1,0 0 1,1-1 0,-1 1 0,1-1 0,-1 1 0,1-1 0,2 2 0,34 23-5,-32-23 6,-1-1-22,0 0 0,-1 0 0,2-1-1,-1 1 1,0-1 0,0-1 0,0 1 0,0-1 0,1 0-1,-1 0 1,5-1 0,6 1-15,-14-1 36,0 0 0,-1 1 0,1-1 1,-1 0-1,1 0 0,-1 0 0,0-1 0,1 1 0,-1 0 0,0 0 0,0-1 1,0 1-1,0 0 0,0-1 0,0 1 0,0-1 0,-1 0 0,2-1 0,7-12 4,-2 5 50,0 0-1,-1-1 1,0 0 0,-1-1-1,0 1 1,0-1 0,-2 0-1,4-15 1,-2-2 178,-1 0 0,-1-54 0,-3 83-232,0-1 0,0 0 0,0 0 0,0 0 0,0 0 0,0 0 0,0 0 0,-1 0 0,1 0 0,0 0 0,-1 1 0,1-1 1,-1 0-1,1 0 0,-1 0 0,1 1 0,-1-1 0,1 0 0,-1 0 0,0 1 0,0-1 0,1 1 0,-1-1 0,0 1 0,0-1 0,1 1 0,-2-1 0,1 0 0,0 1 1,0 0-1,0-1 0,1 1 0,-1-1 1,0 1-1,1-1 0,-1 1 0,0-1 1,1 0-1,-1 1 0,0-1 0,1 0 1,-1 0-1,1 1 0,0-1 0,-1 0 0,1 0 1,0 0-1,-1 1 0,1-1 0,0 0 1,0 0-1,0 0 0,-1 0 0,1 0 1,0-1-1,0 0-3,-1 0 1,-1-1 0,1 1-1,0 0 1,0 0 0,-1 0-1,0 0 1,1 0-1,-1 0 1,0 0 0,0 0-1,0 1 1,0-1-1,0 1 1,-2-2 0,-36-19-74,30 21 70,0 0-1,0 0 1,-20 2 0,6 0-6,23-1 11,1 0 0,-1 0 0,0 0 1,1 0-1,-1 0 0,0 0 0,1 1 0,-1-1 0,0 0 0,1 0 0,-1 1 0,1-1 0,-1 0 1,0 1-1,1-1 0,-1 1 0,1-1 0,-1 1 0,1-1 0,0 1 0,-1-1 0,1 1 0,-1-1 0,1 1 1,0 0-1,0-1 0,-1 1 0,1 0 0,0-1 0,0 1 0,0 0 0,-1-1 0,1 2 0,0-1 0,0-1 1,0 1-1,0 0 0,0-1 0,0 1 0,0-1 0,-1 1 0,1 0 0,0-1 1,0 1-1,-1-1 0,1 1 0,0-1 0,-1 1 0,1 0 0,-1-1 0,1 0 1,-1 1-1,1-1 0,-1 1 0,1-1 0,-1 0 0,1 1 0,-1-1 0,1 0 1,-1 1-1,1-1 0,-1 0 0,0 0 0,1 0 0,-1 1 0,0-1 0,0 0 1,-1 1-8,-1 0 0,1 0 1,0 0-1,0 1 0,0-1 1,0 1-1,0-1 0,0 1 1,0 0-1,1 0 0,-1 0 1,1 0-1,-1 0 1,0 3-1,-23 35-85,19-23-184,0 0 0,2 1 0,0-1 0,1 1 0,0 0 0,2 0 0,0 0 0,1 0 0,2 19 0,-1 7-1153,-1-43 1374,0 0 0,0 1-1,0-1 1,0 0 0,0 0-1,1 1 1,-1-1 0,0 0 0,1 1-1,-1-1 1,1 0 0,0 0-1,-1 0 1,1 0 0,0 0-1,-1 0 1,1 0 0,0 0-1,0 0 1,0 0 0,0 0-1,2 1 1,-2-1-6,0-1 1,0 1-1,0 0 1,0 0-1,-1 0 0,1-1 1,0 1-1,0 0 1,-1 0-1,1 0 0,0 1 1,-1-1-1,1 0 1,-1 0-1,1 0 0,-1 0 1,0 0-1,1 1 1,-1-1-1,0 0 0,0 0 1,0 2-1,0-1-25,1-1 1,0 1-1,-1-1 0,1 1 0,0-1 0,-1 1 1,1-1-1,0 1 0,0-1 0,0 0 1,0 0-1,1 1 0,-1-1 0,0 0 0,0 0 1,1 0-1,-1 0 0,1 0 0,-1-1 0,0 1 1,3 0-1,11 10-1451,2-2 464,-13-2 250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21.068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0 307 6157,'0'32'5623,"0"56"-5466,0-87-158,1-1 0,-1 1 1,0-1-1,0 1 0,1-1 0,-1 0 0,0 1 1,1-1-1,-1 0 0,0 1 0,1-1 0,-1 0 1,1 1-1,-1-1 0,0 0 0,1 1 1,-1-1-1,1 0 0,-1 0 0,1 0 0,-1 0 1,1 1-1,-1-1 0,1 0 0,-1 0 0,1 0 1,-1 0-1,1 0 0,-1 0 0,1 0 0,0-1 1,0 1-2,-1 0 1,1 0-1,-1 0 1,1 0 0,-1 0-1,1 0 1,-1 0 0,1 0-1,-1 0 1,1 0 0,-1 0-1,1 0 1,-1 1 0,1-1-1,-1 0 1,1 0 0,-1 0-1,0 1 1,1-1 0,-1 0-1,1 1 1,-1-1 0,0 0-1,1 1 1,-1-1 0,0 0-1,1 1 1,-1-1-1,0 1 1,0-1 0,1 1-1,23 1-178,37-2-517,-56-6 624,-3 3 59,-2 2 11,1-1 0,-1 1 0,1-1-1,0 1 1,0 0 0,-1-1 0,1 1 0,0 0-1,0 0 1,0-1 0,1 1 0,-1 0 0,0 0-1,0 0 1,1 0 0,-1 0 0,0 1 0,1-1-1,-1 0 1,1 1 0,1-2 0,0 0 0,0-1 0,0 0 0,-1 1 1,1-1-1,-1-1 0,0 1 0,1 0 0,-2-1 1,4-4-1,2-4 0,-2 4 19,0-1 0,-1 1 1,0-1-1,0 1 0,0-1 0,-2 0 0,1 0 1,-1-1-1,0 1 0,-1-1 0,0 1 0,0-1 0,-2-16 1,1 25-18,-1 1 0,1-1 1,0 1-1,0-1 1,0 1-1,0-1 0,-1 1 1,1-1-1,0 1 0,0-1 1,-1 1-1,1-1 0,0 1 1,-1 0-1,1-1 1,-1 1-1,1 0 0,0-1 1,-1 1-1,1 0 0,-1 0 1,1-1-1,-1 1 1,1 0-1,-1 0 0,1 0 1,-1-1-1,1 1 0,-1 0 1,1 0-1,-1 0 0,1 0 1,-1 0-1,1 0 1,-2 0-1,2 1 0,-1-1 0,1 0 0,-1 0 0,1 0 0,-1 0 0,1 0 0,-1-1 0,1 1-1,-1 0 1,1 0 0,-1 0 0,1 0 0,-1 0 0,1-1 0,-1 1 0,1 0 0,-1 0 0,1-1 0,-1 1 0,1 0 0,0-1 0,-1 1 0,1-1 0,-1 1 0,1 0 0,0-1-1,0 1 1,-1-1 0,1 1 0,0-1 0,0 1 0,-1-1 0,1 1 0,0-1 0,0 0 0,0 0 1,0 1-1,0 0 1,-1-1 0,1 1-1,0-1 1,0 1 0,0-1-1,-1 1 1,1 0 0,0-1-1,0 1 1,-1 0-1,1-1 1,0 1 0,-1 0-1,1-1 1,-1 1 0,1 0-1,0 0 1,-1-1 0,1 1-1,-1 0 1,1 0 0,0 0-1,-1-1 1,1 1 0,-1 0-1,1 0 1,-1 0 0,1 0-1,-1 0 1,1 0 0,-1 0-1,1 0 1,-1 0 0,1 1-1,-1-1 1,1 0 0,-1 0 0,1 0 0,-1 0 0,1 0 0,-1 0-1,1 0 1,0-1 0,-1 1 0,1 0 0,-1 0 0,1 0 0,-1 0-1,1 0 1,0-1 0,-1 1 0,1 0 0,-1 0 0,1-1 0,0 1-1,-1 0 1,1 0 0,0-1 0,0 1 0,-1-1 0,1 1 0,0 0-1,0-1 1,-1 1 0,1 0 0,0-1 0,0 1 0,0-1 0,-5-2 12,1 0 0,-1 0 0,1 1 0,-1 0 0,0 0 1,0 0-1,0 1 0,-7-2 0,-6 2 106,12 1-91,1-1 0,-1 1 0,1-1 0,0 0 0,-1 0 0,1 0 0,0-1 0,0 0 0,0 0 0,0 0 0,-5-3 0,8 1-30,-1 1 0,2 0 1,-1-1-1,0 0 0,1 1 0,-1-1 0,1 0 1,0 0-1,0 0 0,1 0 0,-1 0 0,1 0 0,0 0 1,0 0-1,1-8 0,-1 2-16,0 10 19,0-1-1,0 1 1,1-1 0,-1 1 0,0-1-1,0 1 1,0 0 0,1-1-1,-1 1 1,0-1 0,0 1 0,1-1-1,-1 1 1,0 0 0,1-1-1,-1 1 1,0-1 0,1 1-1,-1 0 1,1 0 0,-1-1 0,1 1-1,-1 0 1,1 0 0,-1-1-1,1 1 1,-1 0 0,1 0 0,-1 0-1,1 0 1,-1 0 0,1 0-1,-1 0 1,2 0 0,-2 0 0,1 0 0,-1 0 0,1 0 0,-1 0 0,1 0 0,-1 0 0,1 0 0,-1 0 1,1 0-1,-1-1 0,1 1 0,-1 0 0,1 0 0,-1-1 0,0 1 0,1 0 0,-1 0 0,1-1 0,-1 1 0,0 0 1,1-1-1,-1 1 0,1-1 0,-1 1 0,0 0 0,0-1 0,1 1 0,-1-1 0,0 1 0,0-1 0,0 1 0,1-1 1,-1 1-1,0-2 0,0 2-1,0 0 1,0-1 0,0 1-1,0-1 1,1 1 0,-1-1-1,0 1 1,0-1 0,0 1-1,1 0 1,-1-1 0,0 1-1,0 0 1,1-1 0,-1 1-1,0 0 1,1-1 0,-1 1-1,1 0 1,-1-1 0,0 1-1,1 0 1,-1 0 0,1 0-1,-1-1 1,0 1 0,1 0 0,-1 0-1,1 0 1,-1 0 0,1 0-1,-1 0 1,1 0 0,0 0-1,-1 0 0,1 0-1,-1 0 1,1 0 0,-1 0-1,1 0 1,-1 0 0,1 0-1,-1 0 1,0-1 0,1 1-1,-1 0 1,1 0-1,-1 0 1,1-1 0,-1 1-1,0 0 1,1 0 0,-1-1-1,0 1 1,1 0 0,-1-1-1,0 1 1,1 0-1,-1-1 1,0 1 0,0 0-1,1-1 1,-1 1 0,0-1-1,0 1 1,0 0-1,0-1 1,1 1 0,-1-2-1,6-1-54,0 0-1,0 0 0,0 1 0,1 0 1,-1 0-1,13-2 0,-7 3-130,-7 0 35,0 0 0,0 1 0,0-1 0,0 1-1,-1 0 1,1 1 0,0-1 0,0 1 0,0 0-1,9 4 1,-10-1 31,-3-2-7,1-1-1,-1 0 1,0 0 0,0 1 0,0-1 0,1 0 0,-1 0 0,1 0 0,-1-1 0,1 1-1,-1 0 1,1 0 0,-1-1 0,1 1 0,-1-1 0,1 0 0,0 1 0,-1-1-1,1 0 1,0 0 0,0 0 0,-1 0 0,3-1 0,-3 1 51,-1 0-1,1 0 1,0 0 0,-1 1 0,1-1 0,-1 0 0,1 0-1,-1 0 1,1 0 0,-1 0 0,1 1 0,-1-1-1,1 0 1,-1 0 0,0 1 0,1-1 0,-1 0-1,1 1 1,-1-1 0,0 1 0,1-1 0,-1 0-1,0 1 1,1-1 0,-1 1 0,0 0 0,11 5-2101,-7-6 1146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01.126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3853 324 4852,'-5'4'4693,"4"-4"-4674,0 1 1,0-1 0,0 0-1,0 0 1,0 0 0,0 0-1,0 0 1,0 0 0,0 0-1,1 0 1,-1 0 0,0 0-1,0-1 1,0 1 0,0 0-1,0-1 1,0 1 0,0-1 0,-1 0-1,2 0-9,0 1 0,0-1 0,0 1 0,0-1 0,0 0 0,0 1 0,0-1 0,0 1 0,0-1 0,0 0 0,0 1 0,0-1 0,-1 1 0,1-1 0,0 1 0,0-1 0,-1 1 0,1-1 0,0 1 0,-1-1 0,1 1 0,-1-1 0,1 1 0,-1 0 0,1-1 0,0 1 0,-1 0 0,1-1 0,-1 1 0,0 0 0,1 0 0,-1-1 0,1 1 0,-1 0 0,1 0 0,-1 0 0,1 0 0,-1 0 0,0 0 0,1 0 0,-2 0 0,-1 0 170,3 0-163,-1 0 1,0 0-1,1 1 1,-1-1 0,0 0-1,1 0 1,-1 0-1,0 0 1,1 1-1,-1-1 1,0 0 0,1 0-1,-1-1 1,0 1-1,1 0 1,-1 0-1,0 0 1,1 0 0,-1 0-1,0-1 1,1 1-1,-1 0 1,1-1 0,-1 1-1,1 0 1,-2-1-1,-15-8 263,8 9-158,1-2 1,0 1 0,0-1-1,-13-5 1,-25-5 252,41 12-341,-397-34 677,245 34-138,155 0-565,0 0 1,0 0-1,0-1 0,1 1 1,-1 0-1,0-1 1,0 0-1,0 1 0,1-1 1,-1 0-1,0 0 1,1 0-1,-3-2 0,2 2-5,0 0-1,0 0 0,0 0 1,1 0-1,-1 0 0,0 0 1,0 0-1,0 0 0,0 1 1,0-1-1,-1 1 0,1 0 1,-4 0-1,-5-2 1,0 1-1,1-1 1,-1-1 0,0 0-1,-15-7 1,-11-3-18,-30-2-15,0 2-1,-109-6 0,99 13 27,-125-27-1,142 21-9,-2 3 0,-81-1 0,-57-9 5,102-2 5,58 11-10,-50-6 0,52 14 1,-43 2 0,22 2 14,57-2-1,0 0 0,-1 0-1,1 1 1,0-1 0,-1 1 0,1-1 0,0 1-1,0 0 1,0 0 0,0 0 0,0 0 0,-4 3 0,4-3 0,0 1 0,0-1 0,0 0 0,0 0 0,0 0 1,0 0-1,-1 0 0,1 0 0,0-1 0,-1 1 1,1-1-1,-5 1 0,-466-1-12,471 0 11,0 0 1,0 0-1,0 0 1,0 1-1,-1-1 1,1 1-1,0 0 1,0 0-1,0 0 1,0 0-1,0 0 1,0 0-1,-2 2 1,2-2 0,0 1 0,0-1-1,0 0 1,0 0 0,0 0 0,-1 0 0,1 0 0,0 0 0,-1 0 0,1-1 0,-1 1 0,1-1 0,-4 0 0,-18 2-18,1 1 0,0 0 0,-27 9 0,-8 1 25,-16-3 11,-92 1 0,-22 2-53,116-7 36,-75-4 0,101-2-45,67-16-8479,-13 12 6788,7 4 211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02.210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437 4 3228,'0'0'142,"-35"-1"5559,-5 0-4946,38 0-753,1 1 1,0 0-1,-1 0 1,1 0 0,-1 0-1,1 0 1,0 0-1,-1 0 1,1 0-1,0 0 1,-1 1 0,1-1-1,0 0 1,-1 1-1,1-1 1,0 1 0,0 0-1,0-1 1,-1 1-1,1 0 1,0 0 0,0 0-1,0 0 1,0 0-1,0 0 1,0 0 0,1 0-1,-2 2 1,-2 2-3,4-5 1,0 0 0,-1 1 0,1-1 0,0 0 0,-1 1 0,1-1 0,-1 0 0,1 1 0,0-1 0,-1 0 0,1 0 0,-1 0 0,1 1 0,-1-1 0,1 0 0,-1 0 0,1 0 0,-1 0 0,1 0 0,-1 0 0,1 0 0,-1 0 0,1 0 0,-1 0 0,1 0 0,-1 0 0,-12 3 2,-147 153 22,141-135-28,16-15 19,-1-1-1,0-1 1,0 1 0,0-1-1,-1 1 1,0-1 0,0-1-1,0 1 1,0-1 0,0 1 0,-1-2-1,1 1 1,-1-1 0,-8 3-1,9-4-12,3-1-4,0 0 0,0 0 0,0 1 0,0-1-1,0 0 1,0 1 0,0-1 0,1 1 0,-1 0 0,0 0 0,0 0 0,0 0 0,0 0 0,1 0 0,-3 2 0,4-3-3,4 0-6,10 0 2,-11 0-6,42 0 62,-43 0-49,0 0 0,0-1 0,0 1 1,0 0-1,1 0 0,-1 0 0,0 0 1,0 0-1,0 1 0,0-1 0,0 1 1,0-1-1,0 1 0,0 0 0,0 0 1,0 0-1,0 0 0,0 0 0,0 0 1,-1 0-1,1 1 0,0-1 1,-1 1-1,1-1 0,1 4 0,20 17 27,73 86 116,-92-102 799,11 13-4172,-11-36-2354,-4 12 4050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04.384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4118 39 3632,'-1'-2'175,"0"0"0,0 0 0,0 1 0,-1-1 1,1 0-1,0 1 0,-1-1 0,1 1 0,-1-1 0,1 1 0,-1 0 0,1 0 0,-1 0 0,0 0 0,0 0 0,0 0 0,0 0 0,1 0 0,-1 1 0,0-1 0,0 1 0,0-1 0,-3 1 0,-55-9 618,-88 8 499,146 1-1290,0 0 0,0 0 0,0 1 0,0-1 1,1 0-1,-1 1 0,0 0 0,0-1 0,1 1 1,-1 0-1,0 0 0,1 0 0,-1 0 0,-1 2 1,1-2 6,0 1 0,0-1 0,0 0 0,0 0 0,0 0 0,0 0 0,0 0 0,0 0 0,0-1 0,0 1 0,-1-1 0,1 1 0,0-1 0,-4 0 0,-9 2 25,1 0-1,0 0 1,0 1-1,0 1 1,-19 8-1,-18 4-36,-276 82 646,34-29-582,203-51-67,-288 68 626,141-33-618,89-23-40,-53 8 83,-61 15-62,112-10 21,-136 33 46,88-17-112,10-3 71,-251 54-44,378-89 47,49-16-15,0-1 1,0 0-1,0 0 0,-24 3 0,14-3 4,-1 1 0,1 1 0,-1 1 0,-26 12 0,0 0 46,38-17-106,0 1 0,0-2 0,0 1 0,0-2 0,0 1 1,-14-3-1,-4 2-2450,29-23-5628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05.326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286 2 3812,'0'0'3615,"-4"0"-3561,-1 0-34,0-1 34,1 1 1,0 0-1,-1 0 0,1 0 1,-1 0-1,1 1 1,0 0-1,-9 2 1,11 5-36,2-8-17,0 1 0,0-1 0,0 1 1,0-1-1,0 1 0,0-1 0,0 1 0,0-1 0,-1 1 1,1-1-1,0 1 0,0-1 0,-1 1 0,1-1 0,0 1 1,0-1-1,-1 1 0,1-1 0,0 0 0,-1 1 0,1-1 1,-1 0-1,1 1 0,-1-1 0,1 0 0,0 0 0,-1 1 1,1-1-1,-1 0 0,1 0 0,-1 0 0,1 1 0,-1-1 1,0 0-1,1 0 0,-1 0 0,1 0 0,-1 0 0,1 0 1,-1-1-1,-3 3 13,0 0 1,1 0-1,0 1 1,0-1-1,-1 1 0,1-1 1,1 1-1,-1 0 1,0 0-1,1 0 1,-3 5-1,-12 11 38,-26 34 486,28-32-374,11-17-166,0 0-1,0-1 0,-1 1 1,1-1-1,-1 0 0,-8 5 1,-20 16 74,29-22-79,-17 18-15,19-11-4,16-6-19,-13-3 45,0 0 0,-1 0 0,1 0-1,0 0 1,-1 0 0,1 0 0,0 1-1,-1-1 1,1 0 0,0 0 0,-1 0-1,1 1 1,0-1 0,-1 0 0,1 0-1,-1 1 1,1-1 0,-1 1 0,1-1-1,-1 0 1,1 1 0,-1-1 0,1 1-1,-1-1 1,1 1 0,-1 0 0,0-1-1,1 1 1,-1-1 0,1 2-1,-1-1 2,0-1-1,0 1 0,0-1 0,1 1 0,-1-1 1,0 1-1,1-1 0,-1 1 0,0-1 0,1 1 1,-1-1-1,1 1 0,-1-1 0,0 0 0,1 1 1,-1-1-1,1 0 0,-1 1 0,1-1 0,0 0 1,-1 0-1,1 0 0,-1 1 0,1-1 0,-1 0 1,1 0-1,-1 0 0,1 0 0,0 0 0,0 0 0,1 0-1,-1 1 0,0-1 0,1 1 0,-1 0 0,0-1 0,0 1-1,0 0 1,1 0 0,-1 0 0,0 0 0,0 0 0,0 0-1,0 0 1,-1 0 0,1 0 0,0 0 0,0 1 0,0 1-1,15 16-14,0-3 37,-15-14-15,1-1 0,-1 1 1,1 0-1,0 0 0,0-1 0,-1 1 1,1-1-1,0 0 0,0 1 1,0-1-1,0 0 0,1 0 0,-1 0 1,0 0-1,0-1 0,1 1 0,-1-1 1,0 1-1,1-1 0,2 0 1,3 1-1,1 0 1,0 1 0,-1 0 0,0 0 0,1 1-1,-1 0 1,0 0 0,0 1 0,9 5 0,24 11-50,-29-15 168,11 2-6203,-17-7 4340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0.71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34 4600,'0'5'108,"0"-3"152,30 0 104,-30 0 109,27-2 215,0 0-516,-15 0-104,5 0-20,-1 0-100,-1 0-172,-2 0-348,3-27-461,-2 27-395,-3 0-32,1-18 344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5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84 4 6433,'0'-4'2816,"0"10"-1050,0 24-445,0 46-945,0 109-102,0-179-269,-1 0 0,0 1 0,0-1 0,0 0 0,-1-1-1,0 1 1,-2 6 0,1-6-3,1-1-1,0 1 1,0 0 0,1 0-1,0 0 1,0 0-1,0 7 1,0-2-7,0 0 0,-1 0 0,0 0-1,-1 0 1,-5 14 0,4-15 0,1 1 0,0-1 0,0 1 0,1 0 0,0 15 0,1-20 9,0 1-1,0-1 0,0 0 1,0 0-1,-1 0 1,-3 8-1,2-8-148,1 0 1,0 0-1,1 0 0,-1 0 1,1 0-1,0 8 0,1-82-10060,0 33 9202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5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5412,'0'0'1111,"5"0"-770,18 0-27,-17 0-31,-1 0-5,154 0 1749,-156 2-2006,0-1 1,0 1-1,0-1 0,0 1 0,-1 0 0,1 0 1,-1 1-1,1-1 0,-1 0 0,0 1 0,0 0 1,0-1-1,0 1 0,1 3 0,9 9 84,-8-10-76,1 0 1,-1 1-1,0 0 1,-1-1 0,0 2-1,0-1 1,0 0-1,0 1 1,-1-1-1,0 1 1,-1-1-1,1 1 1,0 8-1,0 14 217,-2 54-1,-1-40 105,1-41-343,0-1-1,0 0 1,0 1 0,-1-1 0,1 0-1,0 1 1,0-1 0,-1 0-1,1 1 1,-1-1 0,1 0 0,-1 0-1,0 0 1,0 0 0,1 1-1,-1-1 1,0 0 0,0 0 0,0 0-1,0-1 1,0 1 0,-2 1-1,2-1-1,0 0 0,0 0 0,0-1 0,0 1 0,0 0 0,0 0 0,0 0 0,1 0 0,-1 0 0,0 0 0,1 0 0,-1 0 0,0 1 0,1-1 0,0 0 0,-1 0 0,1 0 0,0 1 0,-1-1 0,1 0 0,0 1 0,0 1 0,-3 3 5,0 0 0,0-1 0,-1 1 1,0-1-1,0 0 0,0 0 0,-1 0 0,1-1 1,-1 1-1,0-1 0,-1 0 0,-5 3 0,1-1-26,0-1 0,0-1 0,-1 0 0,1 0 0,-1-1-1,0 0 1,-11 1 0,-49 1-3808,70-6 3631,0 0 0,0 0 1,1 0-1,-1 0 0,0 0 0,0 0 1,0 0-1,1 0 0,-1 0 1,1 0-1,-1 0 0,1-1 0,-1 1 1,1 0-1,0 0 0,-1-1 1,1 1-1,0 0 0,0 0 1,0-1-1,0 1 0,0 0 0,0-1 1,1 0-1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5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19 37 5737,'0'0'760,"0"4"-310,0 168 3543,0-166-3931,0-1-1,-1 0 1,0 0 0,0 0 0,-1 0 0,-2 7 0,2-7-18,0 0 0,1 1 1,-1-1-1,1 0 0,0 1 1,0 8-1,1 68 40,0-51 74,0-30 192,0-14 274,0-281-910,0 294 286,0-1-1,0 0 0,0 1 1,0-1-1,0 0 1,1 1-1,-1-1 1,0 1-1,0-1 0,0 1 1,1-1-1,-1 1 1,0-1-1,1 1 0,-1-1 1,0 1-1,1-1 1,-1 1-1,1-1 1,-1 1-1,1-1 0,-1 1 1,1 0-1,-1-1 1,1 1-1,-1 0 0,1 0 1,-1-1-1,1 1 1,0 0-1,-1 0 1,1 0-1,-1 0 0,1 0 1,0 0-1,0 0 1,0 0 0,-1 0 0,1 0 0,-1-1-1,1 1 1,-1 0 0,1 0 0,-1 0 0,1 0-1,-1 0 1,1-1 0,-1 1 0,1 0 0,-1-1 0,1 1-1,-1 0 1,1-1 0,-1 1 0,0 0 0,1-1 0,-1 1-1,0-1 1,1 1 0,-1-1 0,0 1 0,1-1-1,-1 1 1,0-1 0,0 1 0,0-1 0,1 1 0,-1-1-1,0 1 1,0-1 0,0 0 0,2-2 0,1 1 0,0 0-1,-1-1 1,1 1 0,0 0 0,0 0 0,0 1 0,0-1 0,6-2 0,0 0-5,7-6-287,1 0-1,32-13 1,-42 20-836,1 1-1,-1 0 1,0 1 0,1-1 0,-1 1-1,9 0 1,-15 6-382,0 17 255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5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7 234 6921,'0'1'98,"1"0"1,-1 0-1,1 0 1,0 0 0,0-1-1,-1 1 1,1 0-1,0-1 1,0 1-1,0 0 1,0-1 0,0 1-1,0-1 1,0 1-1,0-1 1,0 0-1,0 1 1,0-1 0,0 0-1,0 0 1,0 0-1,0 0 1,0 1-1,0-2 1,1 1 0,1 0-1,46 0 8,-32-1 270,-16 1-370,0 0 0,0 0-1,0 0 1,0 0 0,-1 0-1,1 0 1,0 0 0,0-1-1,0 1 1,-1 0-1,1 0 1,0-1 0,0 1-1,-1 0 1,1-1 0,0 1-1,-1-1 1,1 1 0,0-1-1,-1 0 1,1 1 0,-1-1-1,1 1 1,-1-1 0,1 0-1,-1 0 1,1 1 0,-1-1-1,0 0 1,1 0 0,-1 1-1,0-1 1,0 0 0,1-1-1,-1 1-1,0 1 0,0-1-1,0 0 1,0 1-1,1-1 1,-1 0 0,0 1-1,0-1 1,1 0 0,-1 1-1,1-1 1,-1 0 0,0 1-1,1-1 1,-1 1-1,1-1 1,-1 1 0,1-1-1,0 1 1,-1-1 0,1 1-1,-1 0 1,1-1 0,0 1-1,-1 0 1,1 0 0,0-1-1,-1 1 1,1 0-1,0 0 1,0 0 0,-1 0-1,1 0 1,1 0 0,0-1 7,0 0 0,0 0 0,0 0 0,0-1 0,1 1 0,-2-1 0,1 1 0,0-1 0,0 1 0,0-1 1,-1 0-1,1 0 0,-1 0 0,1 0 0,-1 0 0,0 0 0,2-4 0,16-40 262,-16 28-122,-1 0 0,-1-36 1,-1 44-132,0 9-19,0 1-1,0 0 1,0-1-1,0 1 1,0-1-1,0 1 1,0-1-1,-1 1 1,1 0-1,0-1 1,0 1-1,0-1 1,-1 1-1,1 0 1,0-1-1,0 1 1,-1 0-1,1-1 1,0 1-1,-1 0 1,1 0-1,0-1 0,-1 1 1,1 0-1,-1 0 1,1 0-1,0-1 1,-1 1-1,1 0 1,-1 0-1,1 0 1,-1 0-1,1 0 1,0 0-1,-1 0 1,0 0-1,0 0 0,1 0 0,-1 0 0,1 0 0,-1 0-1,1 0 1,-1 0 0,1 0 0,-1 0 0,1-1 0,0 1 0,-1 0-1,1 0 1,-1 0 0,1-1 0,-1 1 0,1 0 0,0 0-1,-1-1 1,1 1 0,0 0 0,-1-1 0,1 1 0,0-1 0,-1 1-1,1 0 1,0-1 0,0 1 0,-1-1 0,1 1 0,0-1-1,0 1 1,0-1 0,0 1 0,0-1 0,-1 1 0,1 0 0,0-2-1,0 1 1,-1 1-1,0-1 0,0 0 0,0 0 0,0 1 0,0-1 1,0 0-1,0 1 0,0-1 0,0 1 0,0-1 0,0 1 1,0 0-1,0-1 0,0 1 0,0 0 0,-1 0 1,1 0-1,0 0 0,0 0 0,-2 0 0,-33-1-80,35 1 76,-1-1 6,1 1 0,0 0-1,0 0 1,0 0 0,0 0 0,0 0 0,0 0 0,-1 0 0,1 0 0,0 1 0,0-1 0,0 0-1,0 1 1,0-1 0,0 0 0,0 1 0,0-1 0,0 1 0,0 0 0,0-1 0,0 1 0,0 0-1,0 0 1,1-1 0,-1 1 0,0 0 0,1 0 0,-1 0 0,0 0 0,1 0 0,-1 0 0,0 2-1,-3 5 3,-13 2 10,8 3 67,2 1 0,-1 0 0,2 1 0,0-1 0,1 1 0,0 1 0,1-1 0,1 0 0,0 1 0,0 23 0,3 85 609,0-123-686,-1 0 0,1 0 0,1 0 0,-1 0 0,0 0 0,0 0 0,0 0 0,0 0 0,1 0 0,-1 0 0,0-1 0,1 1 0,-1 0 0,1 0 0,-1 0 0,1 0 0,0 0 1,-1-1-1,1 1 0,0 0 0,-1 0 0,1-1 0,0 1 0,0-1 0,0 1 0,0-1 0,-1 1 0,3 0 0,-3-1-1,1 0 0,0 1 0,0-1 0,0 1 0,-1-1 1,1 1-1,0-1 0,0 1 0,-1 0 0,1-1 0,-1 1 0,1 0 0,0-1 1,-1 1-1,1 0 0,-1 0 0,0-1 0,1 1 0,-1 0 0,0 0 0,1 0 0,-1 0 1,0 0-1,0 0 0,0-1 0,0 1 0,0 0 0,0 1 0,1 0 0,0-1-1,-1 0 1,1 1-1,0-1 1,0 1 0,-1-1-1,1 0 1,0 0-1,0 0 1,1 0-1,-1 1 1,0-1 0,0-1-1,0 1 1,1 0-1,-1 0 1,0 0-1,1-1 1,-1 1 0,3 0-1,31 11 0,-10-9-94,0 0 0,33-2 0,-52-1 2,-5 0 74,0 0 0,0 0 0,0 0 0,0 0 0,0-1-1,-1 1 1,1 0 0,0 0 0,0 0 0,0-1 0,0 1 0,-1 0-1,1-1 1,0 1 0,0-1 0,-1 1 0,1-1 0,0 1 0,-1-1 0,1 0-1,-1 1 1,1-1 0,-1 0 0,1 1 0,-1-1 0,1 0 0,-1 0-1,0 0 1,1 1 0,-1-1 0,1-2 0,-1 3-15,0-1 1,0 0-1,0 0 1,1 1-1,-1-1 1,0 0-1,1 1 1,-1-1-1,0 0 1,1 1-1,-1-1 0,1 1 1,-1-1-1,1 1 1,-1-1-1,1 1 1,-1-1-1,1 1 1,0-1-1,-1 1 1,1 0-1,0-1 1,-1 1-1,1 0 0,0-1 1,0 1-1,-1 0 1,1 0-1,0 0 1,-1 0-1,2 0 1,2-3-270,-1 0 0,0 0 1,0 0-1,0-1 1,0 1-1,-1-1 1,1 1-1,-1-1 0,0 0 1,0 0-1,2-8 1,-1 7-521,8-25-2782,-6 13 2004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33 330 6045,'0'77'3489,"4"-74"-3420,0-1 0,1 0 1,-1 0-1,0 0 0,1 0 0,-1-1 0,1 1 0,7 0 0,70 2 37,-79-6-104,1 1 0,-1-1 1,0 0-1,0 0 0,0-1 1,0 1-1,0-1 0,-1 1 1,1-1-1,-1 0 0,1 0 1,-1 0-1,2-4 0,5-5 2,-4 7 4,-1 0-1,0-1 0,0 0 0,0 0 1,-1 0-1,0 0 0,0 0 1,0-1-1,-1 1 0,0-1 1,0 0-1,-1 0 0,0 1 0,0-1 1,-1 0-1,0-11 0,0 17-7,0 1 0,0-1 0,-1 1 0,1-1 0,0 1 0,0-1-1,-1 1 1,1-1 0,0 1 0,-1-1 0,1 1 0,0-1 0,-1 1 0,1-1-1,-1 1 1,1 0 0,-1-1 0,1 1 0,-1 0 0,1-1 0,-1 1 0,1 0-1,-1 0 1,0 0 0,1-1 0,-1 1 0,1 0 0,-1 0 0,0 0 0,1 0-1,-1 0 1,1 0 0,-2 0 0,1 0-1,1 0 0,-1 0 0,1 1 0,-1-1 1,0-1-1,1 1 0,-1 0 0,1 0 0,-1 0 0,1 0 0,-1 0 0,1 0 0,-1-1 1,0 1-1,1 0 0,-1 0 0,1-1 0,-1 1 0,1 0 0,0-1 0,-1 1 0,1-1 0,-1 1 1,1 0-1,0-1 0,-1 1 0,1-1 0,0 1 0,-1-1 0,1 1 0,0-1 0,0 1 1,-1-2-1,0 1-2,-1 0 0,0 0 1,1 0-1,-1 0 1,0 0-1,0 0 0,0 1 1,0-1-1,0 1 0,1-1 1,-1 1-1,0 0 1,-3-1-1,-49-11 10,-20-6 39,69 16-29,0 1 0,0-1 1,0-1-1,0 1 0,1-1 0,-1 0 1,1 0-1,0 0 0,0 0 0,0-1 1,-3-4-1,5 5-21,1-1 1,0 1 0,0-1-1,0 0 1,0 1-1,0-1 1,1 0-1,0 0 1,0 1-1,0-1 1,0 0-1,1 0 1,-1 1-1,1-1 1,0 0-1,0 1 1,2-6-1,4 6 5,-6 3-1,0-1 0,0 1 0,0 0 0,0-1 0,0 1 1,0-1-1,0 1 0,0-1 0,0 1 0,0-1 0,-1 0 0,1 1 0,0-1 1,0 0-1,-1 0 0,1 1 0,0-1 0,-1 0 0,1 0 0,-1 0 0,1 0 1,-1 0-1,0 0 0,1 0 0,-1 0 0,0 0 0,1-1 0,0-1-2,1 0 1,0 0-1,0 0 0,0 1 0,0-1 0,0 1 0,1 0 0,-1-1 1,1 1-1,0 0 0,-1 0 0,1 1 0,0-1 0,6-2 0,0-1-27,-5 2-249,1 0 0,0 0 0,-1 0 0,2 1 0,-1 0 0,0 0 0,0 0 0,1 1 1,-1-1-1,0 1 0,1 1 0,-1-1 0,1 1 0,10 1 0,-15-1 220,-1 0 0,1 0 1,-1 1-1,1-1 0,0 0 0,-1 1 1,1-1-1,-1 0 0,0 1 0,1-1 1,-1 1-1,1-1 0,-1 1 0,0-1 1,1 1-1,-1-1 0,0 1 0,1-1 1,-1 1-1,0-1 0,0 1 0,0 0 1,0-1-1,1 1 0,-1-1 0,0 1 1,0 0-1,0-1 0,0 1 0,0-1 1,0 1-1,-1 1 0,1-2-5,0 1 0,0 0 0,0-1 0,0 1-1,0-1 1,0 1 0,0 0 0,0-1 0,0 1 0,0 0 0,0-1 0,0 1 0,0-1-1,1 1 1,-1 0 0,0-1 0,0 1 0,1-1 0,-1 1 0,0-1 0,1 1 0,-1-1-1,1 1 1,-1-1 0,1 1 0,-1-1 0,1 0 0,-1 1 0,1-1 0,-1 0 0,1 1-1,-1-1 1,2 0 0,3 0-1159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6161,'1'8'98,"26"298"4431,-17-200-3388,-6 120 0,-4-180-1119,0-40-21,0 0 1,-1-1-1,0 1 1,-1 0-1,1-1 1,-1 1-1,-3 6 0,3-7-6,0 1 0,0 0 0,0 0 0,1-1-1,-1 1 1,2 0 0,-1 8 0,1 32-1590,0-82-7598,0 31 7867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40 7057,'0'-4'68,"0"2"52,25-1 64,-25 1 20,24-2-52,-12 1-36,4-1-80,2 2-8,-1-2-44,2 3-188,-4 0-308,2-2-552,1 0-473,-1 2-263,-2-2 328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284 31 6837,'-35'-13'825,"27"10"-382,0 0 1,-1 0-1,0 1 1,0 0-1,0 0 1,0 1-1,-16 0 1,24 1-437,1 0 0,-1 0 0,0 0 1,0 0-1,1 0 0,-1 0 0,0 0 0,0 1 1,0-1-1,1 0 0,-1 1 0,0-1 0,1 0 1,-1 1-1,0-1 0,1 1 0,-1-1 1,1 1-1,-1 0 0,1-1 0,-1 1 0,1-1 1,-1 1-1,1 0 0,-1-1 0,1 1 0,0 0 1,-1 0-1,1 0 0,0 0 0,-1 0 1,1 0-1,0 0 0,-1-1 1,1 1-1,0 0 0,-1 0 1,1-1-1,-1 1 0,1-1 1,-1 1-1,0 0 0,1-1 1,-1 1-1,0-1 0,1 1 1,-1-1-1,0 1 0,0-1 0,1 0 1,-1 1-1,0-1 0,0 0 1,1 0-1,-1 1 0,0-1 1,0 0-1,0 0 0,-1 0 1,-1 1 20,0 1 0,0 0 1,0-1-1,0 1 0,0 0 1,0 1-1,1-1 0,-1 0 1,1 1-1,0 0 0,0-1 0,-4 7 1,-7 6 111,6-9-100,0 1 0,1-1 0,0 1 0,1 1-1,-1-1 1,1 1 0,0 0 0,1 0-1,0 0 1,0 0 0,1 1 0,0 0-1,1 0 1,0 0 0,0 0 0,1 0 0,0 0-1,0 0 1,2 15 0,-1-22-38,1 1 0,0-1 0,-1 0 0,1 1 0,0-1 0,0 0 0,0 0 0,1 1 0,-1-1 0,0 0 0,1 0 0,0-1 0,-1 1 0,1 0 0,0 0 0,0-1 0,0 1 0,0-1 0,0 0 0,0 1 0,0-1 0,0 0 0,4 1 0,8 6 14,-9-5-37,1 0 1,-1 0-1,1-1 0,0 0 1,0 0-1,0 0 0,0-1 1,0 1-1,10-1 0,62 0-1293,-41-2-82,-36 1 1361,0 0 0,-1 0 1,1 0-1,0 0 0,0-1 0,-1 1 0,1 0 1,0 0-1,-1 0 0,1-1 0,0 1 1,-1 0-1,1-1 0,0 1 0,-1 0 0,1-1 1,-1 1-1,1-1 0,-1 1 0,1-1 1,-1 1-1,1-1 0,-1 1 0,1-1 0,-1 0 1,0 1-1,1-1 0,-1 0 0,0 1 1,1-1-1,-1 0 0,0 0 0,0 0-25,0 1 0,0-1-1,1 0 1,-1 1 0,0-1-1,0 1 1,1-1 0,-1 1 0,0-1-1,1 1 1,-1-1 0,0 1-1,1-1 1,-1 1 0,1-1 0,-1 1-1,1-1 1,-1 1 0,1 0-1,-1-1 1,1 1 0,-1 0 0,1 0-1,-1-1 1,1 1 0,-1 0-1,1 0 1,0 0 0,-1 0 0,1 0-1,1 0 1,-1-1-207,1 0 0,-1 0 0,1-1 0,-1 1 0,1 0 0,-1 0 0,0-1 0,0 1 0,1-1 0,-1 1 0,0-1 0,0 1 0,0-1 0,-1 0 0,1 1 0,0-1 0,-1 0 0,1-2 1,3-19-974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7469,'0'391'4109,"0"-390"-4113,0 0 1,0-1-1,0 1 0,1-1 0,-1 1 0,0 0 0,0-1 0,0 1 0,1-1 0,-1 1 0,0-1 0,1 1 0,-1-1 0,1 1 1,-1-1-1,0 0 0,1 1 0,-1-1 0,1 1 0,-1-1 0,1 0 0,-1 1 0,1-1 0,-1 0 0,1 0 0,0 1 0,-1-1 1,1 0-1,-1 0 0,1 0 0,1 0 0,9-60-9541,-11 25 8357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17 5497,'11'31'1025,"3"33"344,-3 0 0,-3 1 0,1 108 0,-8-160-1248,3-20-60,5-25-301,8-82-1246,-14 79 852,2 0-1,2 1 1,15-49-1,-20 78 627,-1 1 1,1 0-1,0 0 0,0 0 1,1 0-1,-1 1 0,1-1 1,0 1-1,-1-1 0,2 1 1,-1 0-1,0 0 0,1 0 0,-1 1 1,1-1-1,0 1 0,0 0 1,0 0-1,8-3 0,1 2 132,1 1 0,-1 0 0,1 1 0,-1 0 0,16 1 0,-17 0-54,-11 0-66,0 0 0,-1 0 0,1 0 0,0 1 0,-1-1-1,1 0 1,0 0 0,-1 0 0,1 1 0,0-1 0,-1 0 0,1 1 0,0-1-1,-1 0 1,1 1 0,-1-1 0,1 1 0,-1-1 0,1 1 0,-1-1 0,0 1-1,1 0 1,-1-1 0,1 1 0,-1-1 0,0 1 0,0 0 0,1-1 0,-1 2 0,0-1 5,1 0 1,-1 0 0,0-1-1,1 1 1,-1 0 0,1 0-1,-1 0 1,1-1 0,-1 1 0,1 0-1,-1-1 1,1 1 0,0 0-1,-1-1 1,1 1 0,0-1 0,0 1-1,-1-1 1,1 1 0,0-1-1,0 0 1,0 1 0,0-1 0,-1 0-1,1 0 1,0 0 0,0 0-1,0 1 1,0-1 0,1 0-1,-1 0 17,1 1 0,-1-1 0,0 1 0,1 0-1,-1 0 1,0 0 0,0 0 0,0 0 0,0 0-1,1 0 1,-1 0 0,-1 0 0,1 1-1,0-1 1,0 0 0,0 0 0,-1 1 0,1-1-1,-1 1 1,2 2 0,9 35 823,-9 46 178,-2-53-747,0-29-257,0-1 0,-1 1 0,1 0-1,-1 0 1,1-1 0,-1 1 0,0-1 0,0 1 0,0 0 0,-1-1-1,1 0 1,-3 5 0,2-5 1,0 1 0,1-1 0,-1 1-1,1 0 1,-1 0 0,1 0 0,0 0 0,1 0 0,-1 0-1,0 0 1,1 0 0,-1 6 0,1-7-9,0 0-1,1 0 1,-2 0 0,1 1 0,0-1 0,0 0 0,-1 0 0,1 0-1,-1 0 1,0 0 0,1 0 0,-1 0 0,0 0 0,0 0-1,0 0 1,-1-1 0,1 1 0,0 0 0,-3 2 0,3-4-14,1 2 28,-1 0 1,0 0 0,1 0-1,-1 0 1,1 0 0,0 0 0,0 0-1,0 0 1,0-1 0,0 1-1,0 3 1,-1-15-43,0 2-111,1 0-1,-1 0 1,1 0 0,0 0-1,1 0 1,0 1 0,0-1 0,2-8-1,0 9-46,0 0 1,0 0-1,-1 0 0,0 0 0,-1 0 0,0 0 0,0-1 0,0 1 0,-1-1 0,-1-10 0,1-107-1684,0 125 1853,0-1 0,0 1 0,0-1 1,0 1-1,0-1 0,0 1 0,1-1 0,-1 1 1,0-1-1,0 1 0,0-1 0,0 1 0,1-1 1,-1 1-1,0 0 0,1-1 0,-1 1 0,0-1 1,1 1-1,-1 0 0,0-1 0,1 1 0,-1 0 1,0 0-1,1-1 0,-1 1 0,1 0 0,-1 0 1,1-1-1,-1 1 0,1 0 0,-1 0 0,1 0 1,-1 0-1,1 0 0,-1 0 0,1 0 0,0 0 1,-1 0 0,1 0-1,-1 0 1,1 0-1,0-1 1,-1 1-1,1 0 1,-1 0 0,1 0-1,-1 0 1,1-1-1,-1 1 1,1 0-1,-1-1 1,1 1 0,-1 0-1,0-1 1,1 1-1,-1-1 1,1 1-1,-1 0 1,0-1 0,1 1-1,-1-1 1,0 1-1,0-1 1,1 1-1,-1-1 1,0 0 0,0 1-1,0-1 1,0 1-1,0-1 1,1 1-1,-1-1 1,0 1-1,-1-2 1,2 2 1,-1-1 0,0 1 0,0-1 0,0 1 0,0 0 0,0-1 0,0 1 1,0 0-1,1-1 0,-1 1 0,0 0 0,0-1 0,0 1 0,1 0 0,-1-1 0,0 1 0,1 0 0,-1 0 0,0-1 0,1 1 0,-1 0 0,0 0 0,1 0 1,-1-1-1,0 1 0,1 0 0,-1 0 0,0 0 0,1 0 0,-1 0 0,1 0 0,-1 0 0,0 0 0,1 0 0,0 0 0,-1 0 1,0 0-1,1 0 0,-1 0 1,1 0-1,-1 0 0,0 0 1,1 0-1,-1-1 1,1 1-1,-1 0 0,0 0 1,1 0-1,-1 0 0,0 0 1,1-1-1,-1 1 0,0 0 1,1 0-1,-1-1 1,0 1-1,1 0 0,-1-1 1,0 1-1,0 0 0,0-1 1,1 1-1,-1 0 0,0-1 1,0 1-1,0 0 1,0-1-1,1 1 0,-1 0 1,0-1-1,0 0 0,3-1 24,-1 0 0,1 0 0,0 0 0,1 0 0,-1 1 0,0-1 0,0 1 0,1 0-1,-1 0 1,0 0 0,1 0 0,3 0 0,7 0 379,-10 1-338,0-1 0,0 1 0,1-1 0,-1 1 0,0 1 0,0-1 0,0 0 0,0 1 0,0 0 0,0 0 0,7 3 1,-5 4-11,-6-7-39,1 0-1,-1 0 1,1-1 0,0 1 0,-1 0-1,1 0 1,0 0 0,0-1-1,-1 1 1,1 0 0,0-1 0,0 1-1,0-1 1,0 1 0,0-1 0,0 1-1,0-1 1,0 0 0,0 1-1,0-1 1,0 0 0,0 0 0,0 0-1,0 0 1,0 0 0,2 0 0,0 2 39,-1 0 1,1 0-1,0 1 0,0-1 1,-1 1-1,0-1 1,1 1-1,-1 0 1,0 0-1,2 5 1,3 2 151,-4-6-119,0 0 0,-1 1 1,0-1-1,0 0 0,0 1 0,0 0 1,0 0-1,-1-1 0,0 1 0,0 0 0,0 10 1,-2 63 833,-1-40-359,2-36-554,0-1 1,0 0-1,0 0 1,0 0-1,0 0 1,0 0-1,-1 0 1,1 0 0,0 0-1,-1 0 1,1 0-1,-1 0 1,1 0-1,-1 0 1,0-1-1,1 1 1,-1 0-1,0 0 1,1 0 0,-1-1-1,-1 2 1,1-2-3,0 1 0,0 0 0,0 0 0,1-1 0,-1 1 0,0 0 0,1 0 0,-1 0 0,0 0 1,1 0-1,-1 0 0,1 0 0,0 0 0,-1 0 0,1 0 0,0 0 0,-1 0 0,1 0 0,0 0 0,0 1 0,0 0 1,-15 86 150,15-70-2718,0-35-830,0-37-2110,0 51 5149,0-18-1041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1.08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29 225 6273,'107'6'3101,"-106"-6"-3098,0 0 0,0 0 0,-1-1 0,1 1 1,0 0-1,0 0 0,-1 0 0,1 0 1,0-1-1,-1 1 0,1 0 0,0-1 0,0 1 1,-1 0-1,1-1 0,-1 1 0,1-1 0,0 1 1,-1-1-1,1 0 0,-1 1 0,1-1 1,-1 1-1,0-1 0,1 0 0,-1 1 0,0-1 1,1 0-1,-1 0 0,0 1 0,1-2 1,-1 1-2,0 1 1,0-1 0,0 0-1,1 1 1,-1-1-1,0 0 1,1 1 0,-1-1-1,1 0 1,-1 1 0,0-1-1,1 1 1,-1-1 0,1 0-1,0 1 1,-1 0 0,1-1-1,-1 1 1,1-1 0,0 1-1,-1 0 1,1-1 0,0 1-1,-1 0 1,1 0 0,0-1-1,0 1 1,-1 0 0,1 0-1,0 0 1,0 0 0,2-1 5,-1 0 1,0 1 0,0-1 0,0-1 0,0 1 0,0 0 0,0 0 0,-1-1-1,1 1 1,0-1 0,-1 0 0,1 1 0,-1-1 0,1 0 0,-1 0 0,1-2 0,18-32 66,-16 22-63,0 1 0,-1-1 0,-1 1 0,0-1 1,-1 0-1,-1-17 0,0 30-11,0 1 0,0-1 1,0 0-1,0 1 0,-1-1 0,1 1 1,0 0-1,0-1 0,-1 1 0,1-1 1,0 1-1,-1-1 0,1 1 0,0 0 0,-1-1 1,1 1-1,-1 0 0,1-1 0,-1 1 1,1 0-1,0-1 0,-1 1 0,1 0 1,-1 0-1,1 0 0,-1 0 0,0-1 1,1 1-1,-1 0 0,1 0 0,-1 0 0,1 0 1,-2 0-1,2 0 3,-1 1 0,1-1 0,-1 0 0,1 0 0,-1 0 0,1-1 0,0 1 0,-1 0 0,1 0 0,-1 0 0,1 0 0,-1 0 0,1 0 0,-1-1 0,1 1 0,0 0 0,-1 0 0,1-1 0,0 1 0,-1 0 0,1-1-1,0 1 1,-1 0 0,1-1 0,0 1 0,-1 0 0,1-1 0,0 1 0,0-1 0,0 1 0,-1 0 0,1-1 0,-2-1 23,-1 1-1,0 0 1,1 0-1,-1 0 1,0 0-1,1 1 1,-1-1-1,0 1 0,-5-1 1,-43 1-27,48 2-1,1-1 0,-1 0 0,1 1 1,0 0-1,-1-1 0,1 1 0,0 0 0,0 0 0,1 0 1,-1 1-1,0-1 0,1 0 0,-1 1 0,1-1 0,0 1 1,-2 2-1,-5 9-3,-2-3 38,1 1 0,0 0 0,1 0 0,1 1 0,0 0 0,0 0 0,1 1 0,1 0 0,1 0 0,0 0 0,0 1 1,1-1-1,1 1 0,0 17 0,2 48 454,0-79-485,0 0 0,0 0 0,0 0 0,0 0 0,0 0 0,1-1 0,-1 1 0,0 0 0,0 0 0,1 0 1,-1 0-1,0 0 0,1-1 0,-1 1 0,1 0 0,0 0 0,-1-1 0,1 1 0,-1 0 0,1-1 0,0 1 0,0-1 0,-1 1 1,1 0-1,0-1 0,0 0 0,0 1 0,0-1-2,0 1 1,0-1-1,0 1 1,-1-1 0,1 1-1,0-1 1,-1 1-1,1-1 1,0 1-1,-1 0 1,1-1-1,-1 1 1,1 0-1,-1-1 1,1 1-1,-1 0 1,1 0-1,-1 0 1,0-1-1,0 1 1,1 0-1,-1 0 1,0 0-1,0 0 1,0 0 0,0 1-1,1 0 2,0 0 0,0 0 0,0 0 0,0 0 0,0 0 0,0-1 0,0 1 0,1 0 0,-1-1 1,1 1-1,-1-1 0,1 1 0,-1-1 0,1 0 0,0 0 0,0 0 0,0 0 0,0 0 0,2 1 0,37 13-63,27-13-2016,-66-3 1976,0 1 1,-1-1 0,1 1 0,-1-1 0,1 0 0,-1 0 0,1 0 0,-1 0 0,1 0 0,-1 0 0,0 0 0,0 0 0,0-1 0,0 1 0,0 0 0,0-1 0,0 1 0,0-1 0,1-1 0,10-13-1867,14-12-1437,-15 2 2157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91 1 5577,'0'0'968,"16"0"2931,-16 0-3885,-1 0 1,1 0-1,-1 0 0,0 0 1,1 0-1,-1 0 1,1 0-1,-1 0 1,0 0-1,1 0 1,-1 1-1,1-1 1,-1 0-1,0 0 1,1 1-1,-1-1 1,1 0-1,-1 1 0,1-1 1,-1 0-1,1 1 1,-1-1-1,1 1 1,0-1-1,-1 1 1,1-1-1,0 1 1,-1-1-1,1 1 1,0-1-1,-1 1 0,1-1 1,0 1-1,0 0 1,0-1-1,0 1 1,-1-1-1,1 1 1,0 0-1,0-1 1,0 1-1,0-1 1,0 1-1,1 0 0,-1-1 1,0 1-1,0-1 1,0 1-1,1 0 1,-1 1 20,-14 1 301,7 6-228,-1 0-1,2 0 1,-1 1 0,1 0-1,1 0 1,0 1-1,0-1 1,1 1-1,-3 12 1,2-1-111,1 1 0,0 0 0,2 0 0,0 28 0,2-49 3,0-1-1,0 1 1,0-1-1,0 1 1,1-1-1,-1 1 1,1-1-1,-1 1 1,1-1-1,-1 0 1,1 1-1,0-1 1,0 0-1,0 1 1,-1-1-1,1 0 1,0 0-1,1 0 1,-1 1-1,1 0 1,-1-2 0,0 1 0,0 0-1,0-1 1,-1 1 0,1 0 0,0 0 0,-1 0 0,1 0-1,0 0 1,-1-1 0,1 1 0,-1 0 0,1 0 0,-1 1 0,0-1-1,1 0 1,-1 0 0,0 0 0,0 1 0,2 1 0,0 0 1,0 0-1,0 0 1,0 0-1,1-1 1,-1 1-1,1-1 1,-1 0-1,1 1 1,0-1-1,0-1 1,3 3-1,1 1-10,-1-1-11,0 0-1,1-1 0,-1 0 1,0 0-1,1 0 0,0-1 1,-1 0-1,1 0 0,0-1 1,0 1-1,0-2 0,0 1 1,0-1-1,1 0 0,6-1 1,-13 1 21,-1 0 0,1 0 1,0 0-1,-1 0 0,1-1 1,-1 1-1,1 0 1,0 0-1,-1 0 0,1-1 1,-1 1-1,1 0 0,0-1 1,-1 1-1,1-1 0,-1 1 1,1 0-1,-1-1 0,1 1 1,-1-1-1,0 1 0,1-1 1,-1 0-1,0 1 0,1-1 1,-1 1-1,0-1 0,0 0 1,1 1-1,-1-1 0,0 0 1,0 1-1,0-1 0,0-1 1,0 2-2,0-1 1,0 0 0,0 1 0,0-1-1,1 1 1,-1-1 0,0 1-1,0-1 1,0 0 0,0 1 0,1-1-1,-1 1 1,0-1 0,1 1-1,-1-1 1,0 1 0,1-1 0,-1 1-1,1-1 1,-1 1 0,1 0-1,-1-1 1,1 1 0,-1 0 0,1-1-1,-1 1 1,1 0 0,-1 0-1,1-1 1,-1 1 0,1 0 0,0 0-1,-1 0 1,2 0 0,-1-1 0,0 0-1,0 0 1,1 1 0,-1-1-1,0 0 1,0-1 0,0 1 0,0 0-1,0 0 1,0 0 0,0-1-1,0 1 1,0 0 0,-1-1 0,1 1-1,0 0 1,-1-1 0,1 1-1,-1-4 1,7-9 4,2-7 0,0 1 0,-1-1-1,-2-1 1,0 0 0,-1 1-1,-1-2 1,-1 1-1,0-34 1,-3 56-5,0-1 0,0 0-1,0 0 1,0 0 0,-1 0 0,1 1 0,0-1-1,0 0 1,-1 0 0,1 0 0,-1 1 0,1-1-1,0 0 1,-1 1 0,1-1 0,-1 0-1,0 1 1,1-1 0,-1 0 0,1 1 0,-1-1-1,0 1 1,1-1 0,-1 1 0,0 0 0,-1-1-1,1 0 0,0 1 1,0-1-1,0 1 0,0-1 0,1 1 0,-1-1 1,0 0-1,0 1 0,0-1 0,1 0 0,-1 0 0,0 0 1,1 1-1,-1-1 0,1 0 0,-1 0 0,1 0 1,0 0-1,-1 0 0,1 0 0,0 0 0,-1 0 0,1 0 1,0 0-1,0 0 0,0-2 0,0 2 2,0 1-1,0-1 1,0 1-1,0-1 1,0 1 0,0-1-1,0 1 1,0-1-1,-1 1 1,1-1 0,0 1-1,0-1 1,-1 1-1,1-1 1,0 1-1,0-1 1,-1 1 0,1 0-1,0-1 1,-1 1-1,1 0 1,-1-1 0,1 1-1,0 0 1,-1-1-1,1 1 1,-1 0-1,1 0 1,-1 0 0,1-1-1,-1 1 1,1 0-1,-1 0 1,1 0 0,-1 0-1,0 0 1,0 0-1,1 0 1,-1 0-1,0 0 1,1 0-1,-1 0 1,1-1-1,-1 1 1,0 0-1,1 0 1,-1-1-1,1 1 1,-1 0-1,1 0 1,-1-1-1,1 1 1,-1-1-1,1 1 1,-1 0-1,1-1 1,0 1-1,-1-1 1,1 1-1,0-1 1,-1 1-1,1-1 1,0 1-1,0-1 1,-1 0-1,1 1 0,0-1 1,0 1-1,0-1 1,0 0-1,0 1 1,0-1-1,0 1 1,0-2-1,-1 1-5,1 0-1,-1 1 0,0-1 0,0 0 0,1 0 0,-1 1 0,0-1 1,0 0-1,0 1 0,0-1 0,0 1 0,0-1 0,0 1 1,0 0-1,0-1 0,0 1 0,0 0 0,0 0 0,0-1 0,0 1 1,0 0-1,0 0 0,0 0 0,0 0 0,-1 1 0,-41-1-118,34 0 165,8 0-40,0 0 0,0 0 0,0 0 0,1 0 0,-1 0 0,0 0 0,0 1 0,0-1 0,1 0 0,-1 1 0,0-1-1,0 0 1,1 1 0,-1-1 0,0 1 0,1-1 0,-1 1 0,1 0 0,-1-1 0,0 1 0,1-1 0,-1 1 0,1 0 0,0 0 0,-1-1 0,0 2 0,1-1-1,0 0 1,-1 0-1,1 0 1,-1 0-1,0 0 1,1-1-1,-1 1 1,0 0-1,1 0 0,-1-1 1,0 1-1,0-1 1,1 1-1,-1 0 1,0-1-1,0 1 1,0-1-1,0 0 1,0 1-1,0-1 1,0 0-1,0 0 1,0 1-1,0-1 1,0 0-1,0 0 1,-1 0-1,2 0 1,-1 0-1,0 0 1,1 0 0,-1 0-1,1 0 1,-1 0-1,1 0 1,-1 0 0,1 1-1,-1-1 1,0 0-1,1 0 1,-1 1 0,1-1-1,-1 0 1,1 1-1,-1-1 1,1 0 0,0 1-1,-1-1 1,1 1-1,-1-1 1,1 0 0,0 1-1,0-1 1,-1 1-1,1-1 1,-1 2 0,1-1-1,0-1 1,0 1-1,0-1 1,-1 0-1,1 1 1,0-1-1,-1 1 1,1-1-1,0 1 1,-1-1-1,1 0 1,0 1-1,-1-1 1,1 0-1,-1 1 1,1-1-1,-1 0 1,1 1 0,-1-1-1,1 0 1,-1 0-1,1 0 1,-1 0-1,1 1 1,-1-1-1,1 0 1,-1 0-1,0 0 1,-1 0-26,0 1 0,0 0 0,0 0 0,0 0 0,1 0 0,-1 0 0,0 0-1,1 0 1,-1 1 0,1-1 0,0 1 0,-1-1 0,1 1 0,0-1 0,0 1 0,0 0 0,0-1 0,0 1 0,0 0 0,0 0 0,1 0 0,-1 0 0,1 0 0,-1 0 0,1 0 0,0 3 0,-9 57-2146,4 17-3762,5-60 4359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2.18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84 4 6433,'0'-4'2816,"0"10"-1050,0 24-445,0 46-945,0 109-102,0-179-269,-1 0 0,0 1 0,0-1 0,0 0 0,-1-1-1,0 1 1,-2 6 0,1-6-3,1-1-1,0 1 1,0 0 0,1 0-1,0 0 1,0 0-1,0 7 1,0-2-7,0 0 0,-1 0 0,0 0-1,-1 0 1,-5 14 0,4-15 0,1 1 0,0-1 0,0 1 0,1 0 0,0 15 0,1-20 9,0 1-1,0-1 0,0 0 1,0 0-1,-1 0 1,-3 8-1,2-8-148,1 0 1,0 0-1,1 0 0,-1 0 1,1 0-1,0 8 0,1-82-10060,0 33 9202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2.55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5412,'0'0'1111,"5"0"-770,18 0-27,-17 0-31,-1 0-5,154 0 1749,-156 2-2006,0-1 1,0 1-1,0-1 0,0 1 0,-1 0 0,1 0 1,-1 1-1,1-1 0,-1 0 0,0 1 0,0 0 1,0-1-1,0 1 0,1 3 0,9 9 84,-8-10-76,1 0 1,-1 1-1,0 0 1,-1-1 0,0 2-1,0-1 1,0 0-1,0 1 1,-1-1-1,0 1 1,-1-1-1,1 1 1,0 8-1,0 14 217,-2 54-1,-1-40 105,1-41-343,0-1-1,0 0 1,0 1 0,-1-1 0,1 0-1,0 1 1,0-1 0,-1 0-1,1 1 1,-1-1 0,1 0 0,-1 0-1,0 0 1,0 0 0,1 1-1,-1-1 1,0 0 0,0 0 0,0 0-1,0-1 1,0 1 0,-2 1-1,2-1-1,0 0 0,0 0 0,0-1 0,0 1 0,0 0 0,0 0 0,0 0 0,1 0 0,-1 0 0,0 0 0,1 0 0,-1 0 0,0 1 0,1-1 0,0 0 0,-1 0 0,1 0 0,0 1 0,-1-1 0,1 0 0,0 1 0,0 1 0,-3 3 5,0 0 0,0-1 0,-1 1 1,0-1-1,0 0 0,0 0 0,-1 0 0,1-1 1,-1 1-1,0-1 0,-1 0 0,-5 3 0,1-1-26,0-1 0,0-1 0,-1 0 0,1 0 0,-1-1-1,0 0 1,-11 1 0,-49 1-3808,70-6 3631,0 0 0,0 0 1,1 0-1,-1 0 0,0 0 0,0 0 1,0 0-1,1 0 0,-1 0 1,1 0-1,-1 0 0,1-1 0,-1 1 1,1 0-1,0 0 0,-1-1 1,1 1-1,0 0 0,0 0 1,0-1-1,0 1 0,0 0 0,0-1 1,1 0-1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3.07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19 37 5737,'0'0'760,"0"4"-310,0 168 3543,0-166-3931,0-1-1,-1 0 1,0 0 0,0 0 0,-1 0 0,-2 7 0,2-7-18,0 0 0,1 1 1,-1-1-1,1 0 0,0 1 1,0 8-1,1 68 40,0-51 74,0-30 192,0-14 274,0-281-910,0 294 286,0-1-1,0 0 0,0 1 1,0-1-1,0 0 1,1 1-1,-1-1 1,0 1-1,0-1 0,0 1 1,1-1-1,-1 1 1,0-1-1,1 1 0,-1-1 1,0 1-1,1-1 1,-1 1-1,1-1 1,-1 1-1,1-1 0,-1 1 1,1 0-1,-1-1 1,1 1-1,-1 0 0,1 0 1,-1-1-1,1 1 1,0 0-1,-1 0 1,1 0-1,-1 0 0,1 0 1,0 0-1,0 0 1,0 0 0,-1 0 0,1 0 0,-1-1-1,1 1 1,-1 0 0,1 0 0,-1 0 0,1 0-1,-1 0 1,1-1 0,-1 1 0,1 0 0,-1-1 0,1 1-1,-1 0 1,1-1 0,-1 1 0,0 0 0,1-1 0,-1 1-1,0-1 1,1 1 0,-1-1 0,0 1 0,1-1-1,-1 1 1,0-1 0,0 1 0,0-1 0,1 1 0,-1-1-1,0 1 1,0-1 0,0 0 0,2-2 0,1 1 0,0 0-1,-1-1 1,1 1 0,0 0 0,0 0 0,0 1 0,0-1 0,6-2 0,0 0-5,7-6-287,1 0-1,32-13 1,-42 20-836,1 1-1,-1 0 1,0 1 0,1-1 0,-1 1-1,9 0 1,-15 6-382,0 17 255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3.58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7 234 6921,'0'1'98,"1"0"1,-1 0-1,1 0 1,0 0 0,0-1-1,-1 1 1,1 0-1,0-1 1,0 1-1,0 0 1,0-1 0,0 1-1,0-1 1,0 1-1,0-1 1,0 0-1,0 1 1,0-1 0,0 0-1,0 0 1,0 0-1,0 0 1,0 1-1,0-2 1,1 1 0,1 0-1,46 0 8,-32-1 270,-16 1-370,0 0 0,0 0-1,0 0 1,0 0 0,-1 0-1,1 0 1,0 0 0,0-1-1,0 1 1,-1 0-1,1 0 1,0-1 0,0 1-1,-1 0 1,1-1 0,0 1-1,-1-1 1,1 1 0,0-1-1,-1 0 1,1 1 0,-1-1-1,1 1 1,-1-1 0,1 0-1,-1 0 1,1 1 0,-1-1-1,0 0 1,1 0 0,-1 1-1,0-1 1,0 0 0,1-1-1,-1 1-1,0 1 0,0-1-1,0 0 1,0 1-1,1-1 1,-1 0 0,0 1-1,0-1 1,1 0 0,-1 1-1,1-1 1,-1 0 0,0 1-1,1-1 1,-1 1-1,1-1 1,-1 1 0,1-1-1,0 1 1,-1-1 0,1 1-1,-1 0 1,1-1 0,0 1-1,-1 0 1,1 0 0,0-1-1,-1 1 1,1 0-1,0 0 1,0 0 0,-1 0-1,1 0 1,1 0 0,0-1 7,0 0 0,0 0 0,0 0 0,0-1 0,1 1 0,-2-1 0,1 1 0,0-1 0,0 1 0,0-1 1,-1 0-1,1 0 0,-1 0 0,1 0 0,-1 0 0,0 0 0,2-4 0,16-40 262,-16 28-122,-1 0 0,-1-36 1,-1 44-132,0 9-19,0 1-1,0 0 1,0-1-1,0 1 1,0-1-1,0 1 1,0-1-1,-1 1 1,1 0-1,0-1 1,0 1-1,0-1 1,-1 1-1,1 0 1,0-1-1,0 1 1,-1 0-1,1-1 1,0 1-1,-1 0 1,1 0-1,0-1 0,-1 1 1,1 0-1,-1 0 1,1 0-1,0-1 1,-1 1-1,1 0 1,-1 0-1,1 0 1,-1 0-1,1 0 1,0 0-1,-1 0 1,0 0-1,0 0 0,1 0 0,-1 0 0,1 0 0,-1 0-1,1 0 1,-1 0 0,1 0 0,-1 0 0,1-1 0,0 1 0,-1 0-1,1 0 1,-1 0 0,1-1 0,-1 1 0,1 0 0,0 0-1,-1-1 1,1 1 0,0 0 0,-1-1 0,1 1 0,0-1 0,-1 1-1,1 0 1,0-1 0,0 1 0,-1-1 0,1 1 0,0-1-1,0 1 1,0-1 0,0 1 0,0-1 0,-1 1 0,1 0 0,0-2-1,0 1 1,-1 1-1,0-1 0,0 0 0,0 0 0,0 1 0,0-1 1,0 0-1,0 1 0,0-1 0,0 1 0,0-1 0,0 1 1,0 0-1,0-1 0,0 1 0,0 0 0,-1 0 1,1 0-1,0 0 0,0 0 0,-2 0 0,-33-1-80,35 1 76,-1-1 6,1 1 0,0 0-1,0 0 1,0 0 0,0 0 0,0 0 0,0 0 0,-1 0 0,1 0 0,0 1 0,0-1 0,0 0-1,0 1 1,0-1 0,0 0 0,0 1 0,0-1 0,0 1 0,0 0 0,0-1 0,0 1 0,0 0-1,0 0 1,1-1 0,-1 1 0,0 0 0,1 0 0,-1 0 0,0 0 0,1 0 0,-1 0 0,0 2-1,-3 5 3,-13 2 10,8 3 67,2 1 0,-1 0 0,2 1 0,0-1 0,1 1 0,0 1 0,1-1 0,1 0 0,0 1 0,0 23 0,3 85 609,0-123-686,-1 0 0,1 0 0,1 0 0,-1 0 0,0 0 0,0 0 0,0 0 0,0 0 0,1 0 0,-1 0 0,0-1 0,1 1 0,-1 0 0,1 0 0,-1 0 0,1 0 0,0 0 1,-1-1-1,1 1 0,0 0 0,-1 0 0,1-1 0,0 1 0,0-1 0,0 1 0,0-1 0,-1 1 0,3 0 0,-3-1-1,1 0 0,0 1 0,0-1 0,0 1 0,-1-1 1,1 1-1,0-1 0,0 1 0,-1 0 0,1-1 0,-1 1 0,1 0 0,0-1 1,-1 1-1,1 0 0,-1 0 0,0-1 0,1 1 0,-1 0 0,0 0 0,1 0 0,-1 0 1,0 0-1,0 0 0,0-1 0,0 1 0,0 0 0,0 1 0,1 0 0,0-1-1,-1 0 1,1 1-1,0-1 1,0 1 0,-1-1-1,1 0 1,0 0-1,0 0 1,1 0-1,-1 1 1,0-1 0,0-1-1,0 1 1,1 0-1,-1 0 1,0 0-1,1-1 1,-1 1 0,3 0-1,31 11 0,-10-9-94,0 0 0,33-2 0,-52-1 2,-5 0 74,0 0 0,0 0 0,0 0 0,0 0 0,0-1-1,-1 1 1,1 0 0,0 0 0,0 0 0,0-1 0,0 1 0,-1 0-1,1-1 1,0 1 0,0-1 0,-1 1 0,1-1 0,0 1 0,-1-1 0,1 0-1,-1 1 1,1-1 0,-1 0 0,1 1 0,-1-1 0,1 0 0,-1 0-1,0 0 1,1 1 0,-1-1 0,1-2 0,-1 3-15,0-1 1,0 0-1,0 0 1,1 1-1,-1-1 1,0 0-1,1 1 1,-1-1-1,0 0 1,1 1-1,-1-1 0,1 1 1,-1-1-1,1 1 1,-1-1-1,1 1 1,-1-1-1,1 1 1,0-1-1,-1 1 1,1 0-1,0-1 1,-1 1-1,1 0 0,0-1 1,0 1-1,-1 0 1,1 0-1,0 0 1,-1 0-1,2 0 1,2-3-270,-1 0 0,0 0 1,0 0-1,0-1 1,0 1-1,-1-1 1,1 1-1,-1-1 0,0 0 1,0 0-1,2-8 1,-1 7-521,8-25-2782,-6 13 2004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4.10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33 330 6045,'0'77'3489,"4"-74"-3420,0-1 0,1 0 1,-1 0-1,0 0 0,1 0 0,-1-1 0,1 1 0,7 0 0,70 2 37,-79-6-104,1 1 0,-1-1 1,0 0-1,0 0 0,0-1 1,0 1-1,0-1 0,-1 1 1,1-1-1,-1 0 0,1 0 1,-1 0-1,2-4 0,5-5 2,-4 7 4,-1 0-1,0-1 0,0 0 0,0 0 1,-1 0-1,0 0 0,0 0 1,0-1-1,-1 1 0,0-1 1,0 0-1,-1 0 0,0 1 0,0-1 1,-1 0-1,0-11 0,0 17-7,0 1 0,0-1 0,-1 1 0,1-1 0,0 1 0,0-1-1,-1 1 1,1-1 0,0 1 0,-1-1 0,1 1 0,0-1 0,-1 1 0,1-1-1,-1 1 1,1 0 0,-1-1 0,1 1 0,-1 0 0,1-1 0,-1 1 0,1 0-1,-1 0 1,0 0 0,1-1 0,-1 1 0,1 0 0,-1 0 0,0 0 0,1 0-1,-1 0 1,1 0 0,-2 0 0,1 0-1,1 0 0,-1 0 0,1 1 0,-1-1 1,0-1-1,1 1 0,-1 0 0,1 0 0,-1 0 0,1 0 0,-1 0 0,1 0 0,-1-1 1,0 1-1,1 0 0,-1 0 0,1-1 0,-1 1 0,1 0 0,0-1 0,-1 1 0,1-1 0,-1 1 1,1 0-1,0-1 0,-1 1 0,1-1 0,0 1 0,-1-1 0,1 1 0,0-1 0,0 1 1,-1-2-1,0 1-2,-1 0 0,0 0 1,1 0-1,-1 0 1,0 0-1,0 0 0,0 1 1,0-1-1,0 1 0,1-1 1,-1 1-1,0 0 1,-3-1-1,-49-11 10,-20-6 39,69 16-29,0 1 0,0-1 1,0-1-1,0 1 0,1-1 0,-1 0 1,1 0-1,0 0 0,0 0 0,0-1 1,-3-4-1,5 5-21,1-1 1,0 1 0,0-1-1,0 0 1,0 1-1,0-1 1,1 0-1,0 0 1,0 1-1,0-1 1,0 0-1,1 0 1,-1 1-1,1-1 1,0 0-1,0 1 1,2-6-1,4 6 5,-6 3-1,0-1 0,0 1 0,0 0 0,0-1 0,0 1 1,0-1-1,0 1 0,0-1 0,0 1 0,0-1 0,-1 0 0,1 1 0,0-1 1,0 0-1,-1 0 0,1 1 0,0-1 0,-1 0 0,1 0 0,-1 0 0,1 0 1,-1 0-1,0 0 0,1 0 0,-1 0 0,0 0 0,1-1 0,0-1-2,1 0 1,0 0-1,0 0 0,0 1 0,0-1 0,0 1 0,1 0 0,-1-1 1,1 1-1,0 0 0,-1 0 0,1 1 0,0-1 0,6-2 0,0-1-27,-5 2-249,1 0 0,0 0 0,-1 0 0,2 1 0,-1 0 0,0 0 0,0 0 0,1 1 1,-1-1-1,0 1 0,1 1 0,-1-1 0,1 1 0,10 1 0,-15-1 220,-1 0 0,1 0 1,-1 1-1,1-1 0,0 0 0,-1 1 1,1-1-1,-1 0 0,0 1 0,1-1 1,-1 1-1,1-1 0,-1 1 0,0-1 1,1 1-1,-1-1 0,0 1 0,1-1 1,-1 1-1,0-1 0,0 1 0,0 0 1,0-1-1,1 1 0,-1-1 0,0 1 1,0 0-1,0-1 0,0 1 0,0-1 1,0 1-1,-1 1 0,1-2-5,0 1 0,0 0 0,0-1 0,0 1-1,0-1 1,0 1 0,0 0 0,0-1 0,0 1 0,0 0 0,0-1 0,0 1 0,0-1-1,1 1 1,-1 0 0,0-1 0,0 1 0,1-1 0,-1 1 0,0-1 0,1 1 0,-1-1-1,1 1 1,-1-1 0,1 1 0,-1-1 0,1 0 0,-1 1 0,1-1 0,-1 0 0,1 1-1,-1-1 1,2 0 0,3 0-1159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4.46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6161,'1'8'98,"26"298"4431,-17-200-3388,-6 120 0,-4-180-1119,0-40-21,0 0 1,-1-1-1,0 1 1,-1 0-1,1-1 1,-1 1-1,-3 6 0,3-7-6,0 1 0,0 0 0,0 0 0,1-1-1,-1 1 1,2 0 0,-1 8 0,1 32-1590,0-82-7598,0 31 7867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4.78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40 7057,'0'-4'68,"0"2"52,25-1 64,-25 1 20,24-2-52,-12 1-36,4-1-80,2 2-8,-1-2-44,2 3-188,-4 0-308,2-2-552,1 0-473,-1 2-263,-2-2 328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5.12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284 31 6837,'-35'-13'825,"27"10"-382,0 0 1,-1 0-1,0 1 1,0 0-1,0 0 1,0 1-1,-16 0 1,24 1-437,1 0 0,-1 0 0,0 0 1,0 0-1,1 0 0,-1 0 0,0 0 0,0 1 1,0-1-1,1 0 0,-1 1 0,0-1 0,1 0 1,-1 1-1,0-1 0,1 1 0,-1-1 1,1 1-1,-1 0 0,1-1 0,-1 1 0,1-1 1,-1 1-1,1 0 0,-1-1 0,1 1 0,0 0 1,-1 0-1,1 0 0,0 0 0,-1 0 1,1 0-1,0 0 0,-1-1 1,1 1-1,0 0 0,-1 0 1,1-1-1,-1 1 0,1-1 1,-1 1-1,0 0 0,1-1 1,-1 1-1,0-1 0,1 1 1,-1-1-1,0 1 0,0-1 0,1 0 1,-1 1-1,0-1 0,0 0 1,1 0-1,-1 1 0,0-1 1,0 0-1,0 0 0,-1 0 1,-1 1 20,0 1 0,0 0 1,0-1-1,0 1 0,0 0 1,0 1-1,1-1 0,-1 0 1,1 1-1,0 0 0,0-1 0,-4 7 1,-7 6 111,6-9-100,0 1 0,1-1 0,0 1 0,1 1-1,-1-1 1,1 1 0,0 0 0,1 0-1,0 0 1,0 0 0,1 1 0,0 0-1,1 0 1,0 0 0,0 0 0,1 0 0,0 0-1,0 0 1,2 15 0,-1-22-38,1 1 0,0-1 0,-1 0 0,1 1 0,0-1 0,0 0 0,0 0 0,1 1 0,-1-1 0,0 0 0,1 0 0,0-1 0,-1 1 0,1 0 0,0 0 0,0-1 0,0 1 0,0-1 0,0 0 0,0 1 0,0-1 0,0 0 0,4 1 0,8 6 14,-9-5-37,1 0 1,-1 0-1,1-1 0,0 0 1,0 0-1,0 0 0,0-1 1,0 1-1,10-1 0,62 0-1293,-41-2-82,-36 1 1361,0 0 0,-1 0 1,1 0-1,0 0 0,0-1 0,-1 1 0,1 0 1,0 0-1,-1 0 0,1-1 0,0 1 1,-1 0-1,1-1 0,0 1 0,-1 0 0,1-1 1,-1 1-1,1-1 0,-1 1 0,1-1 1,-1 1-1,1-1 0,-1 1 0,1-1 0,-1 0 1,0 1-1,1-1 0,-1 0 0,0 1 1,1-1-1,-1 0 0,0 0 0,0 0-25,0 1 0,0-1-1,1 0 1,-1 1 0,0-1-1,0 1 1,1-1 0,-1 1 0,0-1-1,1 1 1,-1-1 0,0 1-1,1-1 1,-1 1 0,1-1 0,-1 1-1,1-1 1,-1 1 0,1 0-1,-1-1 1,1 1 0,-1 0 0,1 0-1,-1-1 1,1 1 0,-1 0-1,1 0 1,0 0 0,-1 0 0,1 0-1,1 0 1,-1-1-207,1 0 0,-1 0 0,1-1 0,-1 1 0,1 0 0,-1 0 0,0-1 0,0 1 0,1-1 0,-1 1 0,0-1 0,0 1 0,0-1 0,-1 0 0,1 1 0,0-1 0,-1 0 0,1-2 1,3-19-974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5.45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7469,'0'391'4109,"0"-390"-4113,0 0 1,0-1-1,0 1 0,1-1 0,-1 1 0,0 0 0,0-1 0,0 1 0,1-1 0,-1 1 0,0-1 0,1 1 0,-1-1 0,1 1 1,-1-1-1,0 0 0,1 1 0,-1-1 0,1 1 0,-1-1 0,1 0 0,-1 1 0,1-1 0,-1 0 0,1 0 0,0 1 0,-1-1 1,1 0-1,-1 0 0,1 0 0,1 0 0,9-60-9541,-11 25 8357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1.52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13 302 6917,'-4'4'243,"3"-4"-208,1 0 0,-1 0 0,1 1-1,-1-1 1,1 0 0,0 0 0,-1 1 0,1-1 0,-1 1 0,1-1 0,0 0-1,-1 1 1,1-1 0,0 1 0,-1-1 0,1 1 0,0-1 0,0 1-1,-1-1 1,1 1 0,0-1 0,0 1 0,0-1 0,0 1 0,0-1 0,0 2-1,3 34 828,-2-34-859,0-1 0,1 1 0,-1-1 0,0 1 0,1-1 0,-1 0 0,0 0 1,1 0-1,0 1 0,-1-1 0,1-1 0,3 3 0,-1 3 14,2 2 10,8-4 8,0 0 1,0 0 0,0-1 0,1-1-1,-1-1 1,1 0 0,18-1-1,-32 0-35,1-1 0,-1 1-1,1-1 1,-1 0 0,1 1-1,-1-1 1,0 0 0,1 0-1,-1 0 1,0 0 0,1 0-1,-1 0 1,0 0 0,0-1-1,0 1 1,0 0 0,0-1-1,0 1 1,1-3 0,10-13-10,-5 10 39,0 0 1,-1-1-1,1 1 1,-2-1-1,1-1 1,-1 1-1,0-1 1,-1 0 0,0 0-1,-1 0 1,0-1-1,0 1 1,-1-1-1,0 0 1,0 1-1,-1-1 1,-1-15 0,-1 23-25,0 1 1,0-1-1,0 1 1,-1-1 0,1 1-1,0-1 1,-1 1 0,1 0-1,-1-1 1,1 1 0,-1 0-1,0 0 1,0 0-1,1 0 1,-1 1 0,0-1-1,-3 0 1,-8-6 60,-8-3 3,0 1 0,-1 1 1,0 1-1,-39-7 0,57 13-56,-28-9-38,31 9 16,0-1-1,0 1 0,0 0 1,0 0-1,0-1 1,0 1-1,1 0 1,-1-1-1,0 1 0,1-1 1,-1 1-1,1-1 1,0 1-1,-1-1 1,1 0-1,0 1 0,0-1 1,0 1-1,0-4 1,1 4 6,0 0 1,0 0-1,0 0 1,0 0-1,0 0 0,0 0 1,0 1-1,0-1 1,0 0-1,1 1 1,-1-1-1,0 1 1,0-1-1,1 1 1,-1-1-1,3 1 1,13-7-50,-2-1-145,0 0 0,0 1 0,0 1 0,1 1 0,0 0 0,24-3-1,25 2-6213,-57 6 5163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6.16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17 5497,'11'31'1025,"3"33"344,-3 0 0,-3 1 0,1 108 0,-8-160-1248,3-20-60,5-25-301,8-82-1246,-14 79 852,2 0-1,2 1 1,15-49-1,-20 78 627,-1 1 1,1 0-1,0 0 0,0 0 1,1 0-1,-1 1 0,1-1 1,0 1-1,-1-1 0,2 1 1,-1 0-1,0 0 0,1 0 0,-1 1 1,1-1-1,0 1 0,0 0 1,0 0-1,8-3 0,1 2 132,1 1 0,-1 0 0,1 1 0,-1 0 0,16 1 0,-17 0-54,-11 0-66,0 0 0,-1 0 0,1 0 0,0 1 0,-1-1-1,1 0 1,0 0 0,-1 0 0,1 1 0,0-1 0,-1 0 0,1 1 0,0-1-1,-1 0 1,1 1 0,-1-1 0,1 1 0,-1-1 0,1 1 0,-1-1 0,0 1-1,1 0 1,-1-1 0,1 1 0,-1-1 0,0 1 0,0 0 0,1-1 0,-1 2 0,0-1 5,1 0 1,-1 0 0,0-1-1,1 1 1,-1 0 0,1 0-1,-1 0 1,1-1 0,-1 1 0,1 0-1,-1-1 1,1 1 0,0 0-1,-1-1 1,1 1 0,0-1 0,0 1-1,-1-1 1,1 1 0,0-1-1,0 0 1,0 1 0,0-1 0,-1 0-1,1 0 1,0 0 0,0 0-1,0 1 1,0-1 0,1 0-1,-1 0 17,1 1 0,-1-1 0,0 1 0,1 0-1,-1 0 1,0 0 0,0 0 0,0 0 0,0 0-1,1 0 1,-1 0 0,-1 0 0,1 1-1,0-1 1,0 0 0,0 0 0,-1 1 0,1-1-1,-1 1 1,2 2 0,9 35 823,-9 46 178,-2-53-747,0-29-257,0-1 0,-1 1 0,1 0-1,-1 0 1,1-1 0,-1 1 0,0-1 0,0 1 0,0 0 0,-1-1-1,1 0 1,-3 5 0,2-5 1,0 1 0,1-1 0,-1 1-1,1 0 1,-1 0 0,1 0 0,0 0 0,1 0 0,-1 0-1,0 0 1,1 0 0,-1 6 0,1-7-9,0 0-1,1 0 1,-2 0 0,1 1 0,0-1 0,0 0 0,-1 0 0,1 0-1,-1 0 1,0 0 0,1 0 0,-1 0 0,0 0 0,0 0-1,0 0 1,-1-1 0,1 1 0,0 0 0,-3 2 0,3-4-14,1 2 28,-1 0 1,0 0 0,1 0-1,-1 0 1,1 0 0,0 0 0,0 0-1,0 0 1,0-1 0,0 1-1,0 3 1,-1-15-43,0 2-111,1 0-1,-1 0 1,1 0 0,0 0-1,1 0 1,0 1 0,0-1 0,2-8-1,0 9-46,0 0 1,0 0-1,-1 0 0,0 0 0,-1 0 0,0 0 0,0-1 0,0 1 0,-1-1 0,-1-10 0,1-107-1684,0 125 1853,0-1 0,0 1 0,0-1 1,0 1-1,0-1 0,0 1 0,1-1 0,-1 1 1,0-1-1,0 1 0,0-1 0,0 1 0,1-1 1,-1 1-1,0 0 0,1-1 0,-1 1 0,0-1 1,1 1-1,-1 0 0,0-1 0,1 1 0,-1 0 1,0 0-1,1-1 0,-1 1 0,1 0 0,-1 0 1,1-1-1,-1 1 0,1 0 0,-1 0 0,1 0 1,-1 0-1,1 0 0,-1 0 0,1 0 0,0 0 1,-1 0 0,1 0-1,-1 0 1,1 0-1,0-1 1,-1 1-1,1 0 1,-1 0 0,1 0-1,-1 0 1,1-1-1,-1 1 1,1 0-1,-1-1 1,1 1 0,-1 0-1,0-1 1,1 1-1,-1-1 1,1 1-1,-1 0 1,0-1 0,1 1-1,-1-1 1,0 1-1,0-1 1,1 1-1,-1-1 1,0 0 0,0 1-1,0-1 1,0 1-1,0-1 1,1 1-1,-1-1 1,0 1-1,-1-2 1,2 2 1,-1-1 0,0 1 0,0-1 0,0 1 0,0 0 0,0-1 0,0 1 1,0 0-1,1-1 0,-1 1 0,0 0 0,0-1 0,0 1 0,1 0 0,-1-1 0,0 1 0,1 0 0,-1 0 0,0-1 0,1 1 0,-1 0 0,0 0 0,1 0 1,-1-1-1,0 1 0,1 0 0,-1 0 0,0 0 0,1 0 0,-1 0 0,1 0 0,-1 0 0,0 0 0,1 0 0,0 0 0,-1 0 1,0 0-1,1 0 0,-1 0 1,1 0-1,-1 0 0,0 0 1,1 0-1,-1-1 1,1 1-1,-1 0 0,0 0 1,1 0-1,-1 0 0,0 0 1,1-1-1,-1 1 0,0 0 1,1 0-1,-1-1 1,0 1-1,1 0 0,-1-1 1,0 1-1,0 0 0,0-1 1,1 1-1,-1 0 0,0-1 1,0 1-1,0 0 1,0-1-1,1 1 0,-1 0 1,0-1-1,0 0 0,3-1 24,-1 0 0,1 0 0,0 0 0,1 0 0,-1 1 0,0-1 0,0 1 0,1 0-1,-1 0 1,0 0 0,1 0 0,3 0 0,7 0 379,-10 1-338,0-1 0,0 1 0,1-1 0,-1 1 0,0 1 0,0-1 0,0 0 0,0 1 0,0 0 0,0 0 0,7 3 1,-5 4-11,-6-7-39,1 0-1,-1 0 1,1-1 0,0 1 0,-1 0-1,1 0 1,0 0 0,0-1-1,-1 1 1,1 0 0,0-1 0,0 1-1,0-1 1,0 1 0,0-1 0,0 1-1,0-1 1,0 0 0,0 1-1,0-1 1,0 0 0,0 0 0,0 0-1,0 0 1,0 0 0,2 0 0,0 2 39,-1 0 1,1 0-1,0 1 0,0-1 1,-1 1-1,0-1 1,1 1-1,-1 0 1,0 0-1,2 5 1,3 2 151,-4-6-119,0 0 0,-1 1 1,0-1-1,0 0 0,0 1 0,0 0 1,0 0-1,-1-1 0,0 1 0,0 0 0,0 10 1,-2 63 833,-1-40-359,2-36-554,0-1 1,0 0-1,0 0 1,0 0-1,0 0 1,0 0-1,-1 0 1,1 0 0,0 0-1,-1 0 1,1 0-1,-1 0 1,1 0-1,-1 0 1,0-1-1,1 1 1,-1 0-1,0 0 1,1 0 0,-1-1-1,-1 2 1,1-2-3,0 1 0,0 0 0,0 0 0,1-1 0,-1 1 0,0 0 0,1 0 0,-1 0 0,0 0 1,1 0-1,-1 0 0,1 0 0,0 0 0,-1 0 0,1 0 0,0 0 0,-1 0 0,1 0 0,0 0 0,0 1 0,0 0 1,-15 86 150,15-70-2718,0-35-830,0-37-2110,0 51 5149,0-18-1041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6.81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91 1 5577,'0'0'968,"16"0"2931,-16 0-3885,-1 0 1,1 0-1,-1 0 0,0 0 1,1 0-1,-1 0 1,1 0-1,-1 0 1,0 0-1,1 0 1,-1 1-1,1-1 1,-1 0-1,0 0 1,1 1-1,-1-1 1,1 0-1,-1 1 0,1-1 1,-1 0-1,1 1 1,-1-1-1,1 1 1,0-1-1,-1 1 1,1-1-1,0 1 1,-1-1-1,1 1 1,0-1-1,-1 1 0,1-1 1,0 1-1,0 0 1,0-1-1,0 1 1,-1-1-1,1 1 1,0 0-1,0-1 1,0 1-1,0-1 1,0 1-1,1 0 0,-1-1 1,0 1-1,0-1 1,0 1-1,1 0 1,-1 1 20,-14 1 301,7 6-228,-1 0-1,2 0 1,-1 1 0,1 0-1,1 0 1,0 1-1,0-1 1,1 1-1,-3 12 1,2-1-111,1 1 0,0 0 0,2 0 0,0 28 0,2-49 3,0-1-1,0 1 1,0-1-1,0 1 1,1-1-1,-1 1 1,1-1-1,-1 1 1,1-1-1,-1 0 1,1 1-1,0-1 1,0 0-1,0 1 1,-1-1-1,1 0 1,0 0-1,1 0 1,-1 1-1,1 0 1,-1-2 0,0 1 0,0 0-1,0-1 1,-1 1 0,1 0 0,0 0 0,-1 0 0,1 0-1,0 0 1,-1-1 0,1 1 0,-1 0 0,1 0 0,-1 1 0,0-1-1,1 0 1,-1 0 0,0 0 0,0 1 0,2 1 0,0 0 1,0 0-1,0 0 1,0 0-1,1-1 1,-1 1-1,1-1 1,-1 0-1,1 1 1,0-1-1,0-1 1,3 3-1,1 1-10,-1-1-11,0 0-1,1-1 0,-1 0 1,0 0-1,1 0 0,0-1 1,-1 0-1,1 0 0,0-1 1,0 1-1,0-2 0,0 1 1,0-1-1,1 0 0,6-1 1,-13 1 21,-1 0 0,1 0 1,0 0-1,-1 0 0,1-1 1,-1 1-1,1 0 1,0 0-1,-1 0 0,1-1 1,-1 1-1,1 0 0,0-1 1,-1 1-1,1-1 0,-1 1 1,1 0-1,-1-1 0,1 1 1,-1-1-1,0 1 0,1-1 1,-1 0-1,0 1 0,1-1 1,-1 1-1,0-1 0,0 0 1,1 1-1,-1-1 0,0 0 1,0 1-1,0-1 0,0-1 1,0 2-2,0-1 1,0 0 0,0 1 0,0-1-1,1 1 1,-1-1 0,0 1-1,0-1 1,0 0 0,0 1 0,1-1-1,-1 1 1,0-1 0,1 1-1,-1-1 1,0 1 0,1-1 0,-1 1-1,1-1 1,-1 1 0,1 0-1,-1-1 1,1 1 0,-1 0 0,1-1-1,-1 1 1,1 0 0,-1 0-1,1-1 1,-1 1 0,1 0 0,0 0-1,-1 0 1,2 0 0,-1-1 0,0 0-1,0 0 1,1 1 0,-1-1-1,0 0 1,0-1 0,0 1 0,0 0-1,0 0 1,0 0 0,0-1-1,0 1 1,0 0 0,-1-1 0,1 1-1,0 0 1,-1-1 0,1 1-1,-1-4 1,7-9 4,2-7 0,0 1 0,-1-1-1,-2-1 1,0 0 0,-1 1-1,-1-2 1,-1 1-1,0-34 1,-3 56-5,0-1 0,0 0-1,0 0 1,0 0 0,-1 0 0,1 1 0,0-1-1,0 0 1,-1 0 0,1 0 0,-1 1 0,1-1-1,0 0 1,-1 1 0,1-1 0,-1 0-1,0 1 1,1-1 0,-1 0 0,1 1 0,-1-1-1,0 1 1,1-1 0,-1 1 0,0 0 0,-1-1-1,1 0 0,0 1 1,0-1-1,0 1 0,0-1 0,1 1 0,-1-1 1,0 0-1,0 1 0,0-1 0,1 0 0,-1 0 0,0 0 1,1 1-1,-1-1 0,1 0 0,-1 0 0,1 0 1,0 0-1,-1 0 0,1 0 0,0 0 0,-1 0 0,1 0 1,0 0-1,0 0 0,0-2 0,0 2 2,0 1-1,0-1 1,0 1-1,0-1 1,0 1 0,0-1-1,0 1 1,0-1-1,-1 1 1,1-1 0,0 1-1,0-1 1,-1 1-1,1-1 1,0 1-1,0-1 1,-1 1 0,1 0-1,0-1 1,-1 1-1,1 0 1,-1-1 0,1 1-1,0 0 1,-1-1-1,1 1 1,-1 0-1,1 0 1,-1 0 0,1-1-1,-1 1 1,1 0-1,-1 0 1,1 0 0,-1 0-1,0 0 1,0 0-1,1 0 1,-1 0-1,0 0 1,1 0-1,-1 0 1,1-1-1,-1 1 1,0 0-1,1 0 1,-1-1-1,1 1 1,-1 0-1,1 0 1,-1-1-1,1 1 1,-1-1-1,1 1 1,-1 0-1,1-1 1,0 1-1,-1-1 1,1 1-1,0-1 1,-1 1-1,1-1 1,0 1-1,0-1 1,-1 0-1,1 1 0,0-1 1,0 1-1,0-1 1,0 0-1,0 1 1,0-1-1,0 1 1,0-2-1,-1 1-5,1 0-1,-1 1 0,0-1 0,0 0 0,1 0 0,-1 1 0,0-1 1,0 0-1,0 1 0,0-1 0,0 1 0,0-1 0,0 1 1,0 0-1,0-1 0,0 1 0,0 0 0,0 0 0,0-1 0,0 1 1,0 0-1,0 0 0,0 0 0,0 0 0,-1 1 0,-41-1-118,34 0 165,8 0-40,0 0 0,0 0 0,0 0 0,1 0 0,-1 0 0,0 0 0,0 1 0,0-1 0,1 0 0,-1 1 0,0-1-1,0 0 1,1 1 0,-1-1 0,0 1 0,1-1 0,-1 1 0,1 0 0,-1-1 0,0 1 0,1-1 0,-1 1 0,1 0 0,0 0 0,-1-1 0,0 2 0,1-1-1,0 0 1,-1 0-1,1 0 1,-1 0-1,0 0 1,1-1-1,-1 1 1,0 0-1,1 0 0,-1-1 1,0 1-1,0-1 1,1 1-1,-1 0 1,0-1-1,0 1 1,0-1-1,0 0 1,0 1-1,0-1 1,0 0-1,0 0 1,0 1-1,0-1 1,0 0-1,0 0 1,-1 0-1,2 0 1,-1 0-1,0 0 1,1 0 0,-1 0-1,1 0 1,-1 0-1,1 0 1,-1 0 0,1 1-1,-1-1 1,0 0-1,1 0 1,-1 1 0,1-1-1,-1 0 1,1 1-1,-1-1 1,1 0 0,0 1-1,-1-1 1,1 1-1,-1-1 1,1 0 0,0 1-1,0-1 1,-1 1-1,1-1 1,-1 2 0,1-1-1,0-1 1,0 1-1,0-1 1,-1 0-1,1 1 1,0-1-1,-1 1 1,1-1-1,0 1 1,-1-1-1,1 0 1,0 1-1,-1-1 1,1 0-1,-1 1 1,1-1-1,-1 0 1,1 1 0,-1-1-1,1 0 1,-1 0-1,1 0 1,-1 0-1,1 1 1,-1-1-1,1 0 1,-1 0-1,0 0 1,-1 0-26,0 1 0,0 0 0,0 0 0,0 0 0,1 0 0,-1 0 0,0 0-1,1 0 1,-1 1 0,1-1 0,0 1 0,-1-1 0,1 1 0,0-1 0,0 1 0,0 0 0,0-1 0,0 1 0,0 0 0,0 0 0,1 0 0,-1 0 0,1 0 0,-1 0 0,1 0 0,0 3 0,-9 57-2146,4 17-3762,5-60 4359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8.07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292 42 7069,'0'0'3507,"0"-4"-3299,0-11-46,0 11 667,0 4-810,0-1 0,0 1 0,0-1 0,0 0 0,0 1 0,0-1 0,0 1 0,0-1 0,0 1 0,0-1 0,0 1 0,0-1 0,0 0 0,0 1 0,0-1 0,-1 1 0,1-1 0,0 1 0,0-1 0,-1 1 0,1-1 0,0 1 0,-1-1 0,1 1 0,-1-1 0,-9 0 204,0-1 0,1 2-1,-1-1 1,-11 2 0,12-1-240,4 0 29,1-1 0,0 1 0,-1 0 0,1 0 0,0 0 1,0 1-1,-1 0 0,1-1 0,0 1 0,0 1 0,0-1 0,0 1 0,0-1 0,0 1 1,0 0-1,1 1 0,-6 3 0,-19 3-33,18-1 18,1 1 0,-1 1 0,1-1 0,1 2 0,0-1 0,1 1 0,-1 0 0,2 1 0,0-1 0,0 1 0,1 1 0,1-1 1,0 1-1,1-1 0,0 1 0,1 0 0,-1 23 0,3-32 1,0-1 1,1 1-1,0-1 1,-1 1-1,1-1 1,1 0-1,-1 1 1,0-1-1,1 0 1,0 0-1,0 0 1,0 0-1,0 0 0,0 0 1,0-1-1,1 1 1,0-1-1,-1 0 1,1 1-1,0-1 1,0 0-1,0-1 1,0 1-1,5 1 1,3 4-9,-4-3-13,0 0 0,1-1-1,-1 0 1,1 0 0,0-1 0,0 0 0,0-1 0,12 2-1,71-1-810,-66-2 403,-20-1 309,0-1 0,0 0 0,-1 0 0,1 0 1,0 0-1,-1-1 0,0 0 0,1 0 0,-1 0 0,0 0 0,0-1 0,-1 0 0,1 1 0,2-6 0,8-4-533,-8 6 19,0-1 1,0 0 0,0 0 0,-1 0-1,0 0 1,0-1 0,-1 0 0,-1 0 0,1 0-1,3-17 1,-2 4-729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8.41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0 6245,'0'412'4996,"0"0"-7152,4-412 1652,-3 1 274,0-1 1,0 1 0,0-1-1,0 0 1,0 1 0,0-1-1,0 0 1,0 0 0,0 0-1,0 0 1,0 0-1,0 0 1,0 0 0,0 0-1,0 0 1,0-1 0,0 1-1,0 0 1,0-1 0,0 1-1,0-1 1,0 1 0,0-1-1,0 1 1,-1-1 0,1 1-1,1-2 1,7-29-966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8.79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4 243 5493,'3'1'82,"0"-1"1,0 1-1,0-1 1,0 0 0,0 0-1,0 0 1,0-1-1,0 1 1,0 0 0,-1-1-1,1 0 1,0 0 0,0 0-1,0 0 1,-1 0-1,1-1 1,-1 1 0,1-1-1,-1 1 1,1-1-1,-1 0 1,2-3 0,31-25 542,-30 27-565,0-1 0,0 0 0,-1 0-1,1-1 1,-1 1 0,0-1 0,5-7 0,11-20 223,-15 27-191,-2 0 1,1-1 0,0 0-1,-1 0 1,0 0-1,0 0 1,-1 0 0,0 0-1,0-1 1,0 1-1,-1-1 1,0 0 0,0-11-1,-46 3-110,27 12 64,0 0-1,-29 1 0,46 2-44,1 0 0,-1 0 0,1 1 0,-1-1 0,1 0 0,-1 0 0,1 1 0,-1-1 0,1 0 0,-1 1 0,1-1 0,0 0 0,-1 1 0,1-1 0,-1 0 0,1 1 0,0-1 0,0 1 0,-1-1 0,1 1 0,0-1 0,0 1 0,-1-1 0,1 1 0,0-1 0,0 1 0,0-1 0,0 1 0,0-1 0,0 1 0,0-1 0,0 1 0,0 0 0,0 0 0,0 0 1,0-1-1,0 1 1,0 0-1,0-1 1,0 1-1,0-1 1,0 1-1,0 0 1,0-1-1,-1 1 1,1-1-1,0 1 1,0 0-1,-1-1 1,1 1-1,0-1 1,-1 1-1,1-1 1,0 1-1,-1-1 1,1 0 0,-1 1-1,1-1 1,-1 1-1,1-1 1,-1 0-1,1 1 1,-1-1-1,1 0 1,-1 0-1,0 1 1,1-1-1,-1 0 1,0 0-1,-1 1 4,1 0 1,0 0-1,0 0 0,-1 0 0,1 0 0,0 0 0,0 1 0,0-1 1,0 0-1,1 1 0,-1-1 0,0 0 0,0 1 0,1-1 1,-1 1-1,1-1 0,-1 3 0,-3 6 64,-3 11 117,1-1 0,1 2 0,0-1 0,2 1 1,1-1-1,0 1 0,3 39 0,-1-55-147,0-5-35,0 0 0,0 0 0,0 1 0,0-1 0,0 0 0,1 0 0,-1 0 0,0 0 0,1 0 0,-1 0 0,0 0 0,1 0 0,-1-1 0,1 1-1,-1 0 1,1 0 0,0 0 0,0 0 0,-1-1 0,1 1 0,0 0 0,0-1 0,0 1 0,-1 0 0,1-1 0,0 1 0,2 0 0,-2-1-1,-1 0 1,1 1-1,0-1 1,0 1 0,0-1-1,0 1 1,-1 0 0,1-1-1,0 1 1,-1-1-1,1 1 1,0 0 0,-1 0-1,1 0 1,-1-1-1,1 1 1,-1 0 0,1 0-1,-1 0 1,0 0-1,1 0 1,-1 0 0,0 0-1,0-1 1,0 1 0,0 0-1,0 2 1,1-1 2,0-1 0,0 1 0,-1 0 0,1 0 0,1 0 0,-1-1 0,0 1 0,0 0 0,1-1 0,-1 1 0,1-1 0,-1 1 0,1-1 0,-1 0 0,1 0 0,0 0 0,0 0 0,0 0 0,-1 0 0,1 0 0,0-1 0,0 1 0,4 0 0,43 9 22,34-9-1250,-80-3 1022,1 0 0,-1 0 0,0 0 1,1-1-1,-1 1 0,0-1 0,0 0 1,0 1-1,-1-1 0,1-1 0,-1 1 0,0 0 1,4-7-1,8-10-1699,-11 19 1635,-1-1 0,0 0 0,0 0 0,-1 0-1,1 0 1,0 0 0,-1-1 0,1 1 0,-1-1 0,0 1 0,1-1 0,0-3 0,1-2-253,7-15-1035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9.29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24 0 6009,'0'0'674,"0"5"-218,0 301 4885,0 161-3854,0-460-1483,-1 1-1,0-1 1,-1 0 0,1 0 0,-6 14 0,4-14-4,1 0-1,0 0 1,1 0-1,-1 0 1,1 1 0,0 6-1,1 54-983,24-62-353,-23-6 1170,0 0 0,0 0 1,0 1-1,-1-1 0,1 0 1,0 0-1,0 0 0,0 0 0,0 0 1,0 0-1,0-1 0,0 1 1,0 0-1,0 0 0,-1-1 0,1 1 1,0-1-1,0 1 0,0 0 1,0-1-1,-1 0 0,1 1 0,0-1 1,-1 1-1,1-1 0,1-1 1,-2 0 15,0 0 0,0 1 0,0-1 0,0 0 0,0 0 0,1 1 0,-1-1 0,1 0 0,0 1 0,-1-1 0,1 0 0,0 1 0,0-1 0,1-1 0,7-12-1705,-6-19 140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9.72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45 130 5332,'0'136'3047,"0"-134"-3013,0-1 0,0 1 0,-1-1 0,1 1 0,0-1-1,-1 1 1,1-1 0,-1 1 0,1-1 0,-1 0 0,0 1 0,1-1 0,-1 0 0,0 0 0,0 1 0,0-1 0,0 0 0,-2 1 0,2-1 7,0 0 1,0 1 0,0-1-1,-1 0 1,1 1-1,1-1 1,-1 1 0,0-1-1,0 1 1,0 0-1,1-1 1,-1 1 0,1 0-1,-1-1 1,1 1-1,0 0 1,0-1 0,0 4-1,0-3-5,0-1-11,0 0-1,1 0 1,-1 0 0,0 0-1,0 0 1,0 0-1,0 0 1,0 0-1,0 0 1,0 0-1,0 0 1,0 0 0,-1 1-1,1-1 1,0 0-1,-1 0 1,1 0-1,0 0 1,-1 0-1,1-1 1,-1 1-1,0 0 1,1 0 0,-1 0-1,0 0 1,0-1-1,1 1 1,-1 0-1,0 0 1,0-1-1,0 1 1,0-1 0,0 1-1,-1 0 1,-1-49 475,3 42-551,0 1 0,1-1 0,0 0 0,0 1-1,0-1 1,1 1 0,0 0 0,3-7 0,-3 7 6,0 0 1,0 0 0,-1 0-1,1 0 1,-1 0 0,0 0 0,-1 0-1,1-7 1,15-78-263,-16 69 293,-1 15-25,1 0-1,0 0 1,0 1-1,0-1 0,1 0 1,-1 0-1,2 0 1,-1 0-1,0 1 0,4-7 1,4-3-597,-1 9-1099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50.46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10 1 6085,'1'1'54,"0"1"1,0-1-1,0 1 1,0-1 0,-1 1-1,1-1 1,0 1 0,-1 0-1,1-1 1,-1 1 0,0 0-1,0-1 1,1 1-1,-1 0 1,0 0 0,0-1-1,-1 3 1,6 68 2041,-5 74 1,-2-58-1452,2-81-600,-1 1 1,0-1-1,0 0 0,-1 1 1,-3 9-1,3-10-8,0 0 0,0 0 0,0 0 0,1 1 0,0 10 0,1 260 320,0-397-2972,0 117 2583,0 0-1,0 0 0,1 0 0,-1 0 1,1 0-1,-1 1 0,1-1 1,-1 0-1,1 0 0,0 0 0,0 1 1,0-1-1,3-3 0,-3 4 9,0-1 0,0 0 0,0 1 0,0-1-1,0 0 1,0 0 0,0 1 0,-1-1 0,1 0 0,-1 0 0,1 0-1,-1 0 1,0-4 0,2-1-93,0 0 0,0 0 0,0 1 0,1-1 0,0 1 0,0-1 0,0 1 0,1 0 0,0 0 0,1 0 0,9-10 0,4-7-334,-16 20 402,1 0-1,-1 0 0,1 0 1,0 0-1,0 0 0,0 1 1,0-1-1,1 1 0,-1 0 1,1 0-1,-1 0 1,1 0-1,0 1 0,7-3 1,1 2 169,0 1 0,0 0 0,22 1 0,-16 0 33,-17 0-145,-1 0 1,1 0-1,0 0 1,-1 0-1,1 0 1,0 1-1,-1-1 0,1 0 1,0 0-1,-1 0 1,1 1-1,-1-1 0,1 0 1,0 1-1,-1-1 1,1 1-1,-1-1 1,1 1-1,-1-1 0,1 1 1,-1-1-1,0 1 1,1-1-1,-1 1 0,0 0 1,1-1-1,-1 1 1,0-1-1,0 1 1,1 0-1,-1 1 0,0-2 3,0 1 0,0-1-1,1 1 1,-1 0-1,0-1 1,0 1-1,0-1 1,1 1 0,-1-1-1,0 1 1,1-1-1,-1 1 1,0-1 0,1 1-1,-1-1 1,1 1-1,-1-1 1,1 0-1,-1 1 1,1-1 0,-1 0-1,1 1 1,-1-1-1,1 0 1,-1 0 0,1 0-1,0 1 1,-1-1-1,1 0 1,-1 0-1,2 0 1,-1 1 19,1 0 0,-1 0 0,1 0 0,-1 0 0,0 0 0,1 0 0,-1 1 0,0-1 0,0 0 0,0 1 0,0-1 0,0 1 0,0-1 0,-1 1 0,1-1 0,0 1-1,-1 0 1,1-1 0,-1 1 0,1 2 0,8 35 399,-3 2 1094,0 71-1,-6-112-1513,0 1 0,0-1 0,0 1 0,0-1 0,0 1-1,0-1 1,-1 1 0,1-1 0,0 1 0,0-1 0,-1 1 0,1-1 0,0 1 0,-1-1-1,1 0 1,-1 1 0,1-1 0,0 0 0,-1 1 0,1-1 0,-1 0 0,1 1 0,-1-1-1,1 0 1,-1 0 0,1 0 0,-1 0 0,1 1 0,-1-1 0,1 0 0,-1 0 0,1 0 0,-1 0-1,0 0 1,0 0-2,1 0 0,-1 0-1,1 0 1,-1 0 0,0 0-1,1 0 1,-1 0 0,1 0-1,-1 1 1,1-1 0,-1 0-1,1 0 1,-1 0 0,1 1-1,-1-1 1,1 0 0,-1 1-1,1-1 1,-1 1 0,1-1-1,0 0 1,-1 1 0,1-1-1,0 1 1,-1-1 0,1 1-1,0-1 1,0 1 0,-1-1-1,1 1 1,0-1 0,0 1-1,0-1 1,0 1 0,0 0-1,-3 2 22,1-1 0,0 0-1,-1 1 1,1-1 0,-1 0-1,0-1 1,0 1 0,1 0-1,-1-1 1,-5 2-1,0 1 22,-25 23-51,29-24-156,1 1-1,-1 0 0,0-1 0,-1 0 1,1 0-1,0 0 0,-1-1 0,1 1 0,-1-1 1,0 0-1,0 0 0,0-1 0,0 0 1,0 0-1,0 0 0,-9 1 0,13-2 92,0 0-1,0 0 0,0 0 0,0 0 1,0 0-1,0 0 0,0 0 1,0 0-1,0 0 0,0 0 0,0 0 1,0-1-1,0 1 0,0 0 0,0-1 1,0 1-1,0-1 0,1 1 1,-1-1-1,0 1 0,0-1 0,0 0 1,1 1-1,-1-1 0,0 0 1,1 1-1,-1-1 0,1 0 0,-1 0 1,1 0-1,-1 0 0,1 1 0,-1-1 1,1 0-1,0 0 0,-1-1 1,-1-5-94,-11-3-1730,-11-40-2625,18 32 3767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51.07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8 6181,'0'338'8495,"0"-342"-8606,0-82-505,0 85 600,0-1 1,0 1-1,0-1 1,1 1 0,-1-1-1,0 1 1,1-1 0,-1 1-1,1 0 1,0-1-1,-1 1 1,1 0 0,0-1-1,0 1 1,0 0 0,0 0-1,0 0 1,0 0-1,1-2 1,-1 2 2,0 0 0,1 0 0,-1 0 0,0 0 0,0 0 0,-1 0-1,1-1 1,0 1 0,0 0 0,-1-1 0,1 1 0,-1-1 0,1 1 0,-1 0 0,1-1 0,-1 1 0,0-1-1,0 0 1,0-1 0,17-91-215,-17 89 199,1 0 0,0 0-1,0 0 1,1 0 0,-1 0 0,1 0-1,0 0 1,0 1 0,1-1 0,0 1 0,-1 0-1,1 0 1,1 0 0,-1 0 0,1 0-1,-1 1 1,1-1 0,0 1 0,0 0-1,0 0 1,1 1 0,-1-1 0,1 1-1,-1 0 1,1 0 0,0 0 0,0 1-1,7-2 1,43 3-4624,-54 0 4600,-1 0 1,0 0-1,1 1 0,-1-1 1,1 0-1,-1 0 1,0 0-1,1 0 0,-1 0 1,0 0-1,0 1 0,1-1 1,-1 0-1,0 0 0,1 0 1,-1 1-1,0-1 0,0 0 1,1 1-1,-1-1 0,0 0 1,0 0-1,0 1 1,0-1-1,1 0 0,-1 1 1,0-1-1,0 0 0,0 1 1,0-1-1,0 0 0,0 1 1,0-1-1,0 1 0,0-1 1,0 0-1,0 1 1,0-1-55,0 1 0,0-1 1,0 1-1,0-1 1,0 0-1,0 1 1,0-1-1,0 0 0,0 1 1,0-1-1,0 0 1,1 1-1,-1-1 1,0 1-1,0-1 1,0 0-1,1 1 0,-1-1 1,0 0-1,0 0 1,1 1-1,-1-1 1,0 0-1,0 0 0,1 1 1,-1-1-1,0 0 1,1 0-1,-1 0 1,0 1-1,1-1 1,-1 0-1,0 0 0,1 0 1,-1 0-1,1 0 1,0 0-1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51.76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157 4 6405,'0'0'2534,"-55"0"571,-13 0-2455,66 2-649,0 1 1,0-1 0,0 0-1,1 0 1,-1 1 0,1-1-1,-1 1 1,1 0 0,0-1 0,0 1-1,0 0 1,0-1 0,0 5-1,-4 21 33,1-1 0,1 0 1,2 1-1,2 30 0,-1-24-20,0-33-13,0-1 0,0 1-1,0 0 1,0 0 0,0 0 0,0 0 0,0 0 0,1 0 0,-1 0 0,0 0-1,1 0 1,-1 0 0,1 0 0,-1-1 0,1 1 0,-1 0 0,1 0 0,0-1-1,-1 1 1,1 0 0,0-1 0,-1 1 0,1 0 0,0-1 0,0 1 0,1 0-1,-1-1 1,-1 0-1,1 1 0,0-1 0,0 1 0,-1-1 0,1 1 1,0 0-1,-1-1 0,1 1 0,0 0 0,-1-1 0,1 1 1,-1 0-1,1 0 0,-1-1 0,0 1 0,1 0 0,-1 0 1,0 0-1,1 0 0,-1 0 0,0-1 0,0 1 0,0 0 1,0 0-1,0 1 0,3 3 0,-1 0 0,1 0 0,1-1 0,-1 1 0,1-1 0,-1 0-1,1 0 1,0 0 0,0-1 0,1 1 0,-1-1 0,6 3 0,1 2-15,-4-4-19,0 0 0,1 0 0,-1 0 0,1-1 0,0 0 0,0-1 0,0 0-1,0 0 1,0 0 0,1-1 0,-1-1 0,1 1 0,-1-1 0,10-2 0,-17 2 34,0 0 1,-1 0-1,1-1 1,-1 1-1,1 0 0,0 0 1,-1-1-1,1 1 0,-1-1 1,1 1-1,-1 0 0,1-1 1,-1 1-1,1-1 0,-1 1 1,0-1-1,1 1 0,-1-1 1,0 0-1,1 1 0,-1-1 1,0 1-1,0-1 0,1 0 1,-1 1-1,0-1 0,0 0 1,0 1-1,0-1 0,0 0 1,0 1-1,0-1 0,0 0 1,0 0 0,0 0 1,0 1-1,0-1 0,0 1 1,0-1-1,0 1 0,0-1 1,0 0-1,0 1 1,0-1-1,0 1 0,1-1 1,-1 1-1,0-1 1,0 1-1,1-1 0,-1 1 1,0-1-1,1 1 0,-1-1 1,0 1-1,1-1 1,-1 1-1,1 0 0,-1-1 1,1 1-1,-1 0 1,1-1-1,-1 1 0,1 0 1,0-1-1,2-1 14,-1-1 1,0 0-1,1 0 0,-1 0 1,0 0-1,0 0 0,-1 0 1,1 0-1,-1-1 0,2-4 1,2-3 38,-2 4-43,1 0-1,-1 0 0,-1 0 1,0 0-1,0-1 0,0 1 1,-1-1-1,0 1 0,0-1 0,-1 0 1,-1-13-1,1 10-24,0 10 13,0 1 0,0-1 0,0 0 0,0 0 0,0 1 0,0-1 0,0 0 0,-1 0 1,1 1-1,0-1 0,0 0 0,-1 0 0,1 1 0,-1-1 0,1 1 0,-1-1 0,1 0 0,-1 1 0,1-1 0,-1 1 0,1-1 0,-1 1 1,0-1-1,1 1 0,-1-1 0,0 1 0,1 0 0,-1-1 0,0 1 0,-1 0 0,2 0-1,-1-1 0,0 1 0,0 0 0,1-1 0,-1 1 0,0 0 0,1-1 0,-1 1 0,0-1 0,1 1 0,-1-1 0,1 1 0,-1-1 0,1 1 0,-1-1 0,1 0 0,-1 1 0,1-1 0,-1 0 0,1 1 0,0-1 0,0 0 0,-1 1 0,1-1 0,0 0 0,0 0 0,0 1 0,0-1 0,0 0 0,0-1-1,-1 1-2,1-1 0,0 1 0,0-1 0,0 0 0,-1 1 0,1 0 0,-1-1 0,1 1 0,-1-1 0,0 1 0,0 0 0,1-1 0,-1 1 0,-2-2 0,2 1 2,-1 1 1,1-1-1,0 0 1,0 1 0,0-1-1,0 0 1,1 0 0,-1 1-1,0-1 1,1 0-1,-1 0 1,1 0 0,0 0-1,-1 0 1,1-2-1,0 1 1,-1 1-1,0 0 0,0-1 0,1 1 0,-1 0 0,-1 0 0,1 0 0,0 0 0,0 0 0,-1 0 0,1 0 0,-4-3 0,-10-14-34,13 15-21,0 1 0,-1 0 0,0 0 0,0 0-1,0 0 1,0 0 0,0 0 0,0 1 0,-1 0 0,1-1-1,-1 1 1,1 1 0,-1-1 0,0 0 0,0 1 0,0 0 0,0 0-1,0 0 1,0 0 0,0 1 0,0-1 0,-9 2 0,10 1 31,0 0 1,0 0-1,1 0 0,-1 0 1,0 1-1,1-1 1,0 1-1,-1 0 0,1 0 1,0 0-1,-2 5 1,-6 5-69,3-3-1,0 0 1,0 0-1,0 0 0,1 1 0,1 0 0,0 1 0,1-1 1,-6 22-1,5-9-1162,0 0-1,2 1 1,-1 43 0,5-68 1201,-1 1 0,0 0-1,0-1 1,1 1 0,-1-1-1,1 1 1,-1-1 0,0 1 0,1-1-1,-1 1 1,1-1 0,-1 1-1,1-1 1,0 0 0,-1 1-1,1-1 1,-1 0 0,1 0 0,0 1-1,-1-1 1,1 0 0,0 0-1,-1 0 1,1 0 0,0 1 0,-1-1-1,1 0 1,0 0 0,-1 0-1,1-1 1,1 1 0,-2 0-1,1 0 0,-1 0 1,1 0-1,-1 0 0,1 0 0,-1 0 1,1 0-1,0 0 0,-1 0 0,1 0 1,-1 0-1,1 0 0,-1 0 0,1 1 0,-1-1 1,1 0-1,-1 0 0,1 1 0,-1-1 1,1 0-1,-1 1 0,0-1 0,1 0 1,-1 1-1,1-1 0,-1 1 0,0-1 1,1 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1.95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36 156 4556,'0'2'20,"0"141"3393,0-142-3375,0 0 0,0 1 0,0-1 0,-1 0 0,1 0 0,0 0 1,-1 0-1,1 0 0,0 0 0,-1 0 0,1 0 0,-1 0 0,0 0 0,1 0 0,-1 0 1,0 0-1,0 0 0,0-1 0,-1 2 0,1-1-1,0 0 0,0 0 0,0 0 0,0 0 0,0 0 0,0 0 0,1 0 0,-1 0 0,0 0 0,1 0 0,-1 0 0,0 1 0,1-1 0,0 0 0,-1 0 0,1 1 0,0-1 0,0 0 0,-1 0 0,1 2 0,0 1 52,1-2-46,-1-1 0,0 1 0,0 0 1,0 0-1,0 0 0,0 0 0,0 0 0,-1-1 0,1 1 1,-1 0-1,1 0 0,-1-1 0,0 1 0,1 0 0,-1 0 0,0-1 1,0 1-1,-2 2 0,1 2 86,2-9-153,0 0-1,1 0 1,0 0 0,-1 0-1,1 0 1,0 0-1,0 0 1,1 1-1,-1-1 1,0 0 0,1 1-1,0-1 1,0 1-1,0-1 1,0 1-1,2-2 1,1-7-155,5-22 1,-8 29 155,0-1 0,-1 1 0,1-1 0,-1 1 0,0-1 0,0 1 0,1-10 0,-2 10 7,0 1 0,1 0 1,0-1-1,-1 1 1,1 0-1,0-1 1,0 1-1,1 0 1,1-4-1,-1 4 6,-1 0-1,1 0 1,-1 0 0,0 0-1,0-1 1,0 1-1,-1 0 1,1-1 0,-1-3-1,12-90-259,-11 63 216,2-18-3881,23 52 251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52.42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56 308 6153,'-14'19'1108,"11"-16"-965,1 0 0,-1 0 0,1 1 0,-1-1 0,1 1 0,0-1 0,0 1 0,1 0 0,-1 0 0,1-1 1,0 1-1,0 0 0,0 0 0,1 0 0,-1 1 0,1 3 0,5-4-94,0-1 1,0 0-1,0-1 1,0 0 0,1 1-1,8 1 1,3-2-22,0 0 1,0-1 0,24-2 0,-8 1-5,-32 0-23,0 0-1,0 0 1,-1 0 0,1-1 0,0 1 0,0 0-1,0 0 1,0 0 0,-1-1 0,1 1 0,0 0-1,0-1 1,0 1 0,-1-1 0,1 1-1,0-1 1,-1 1 0,1-1 0,-1 1 0,1-1-1,0 0 1,-1 1 0,1-1 0,-1 0-1,1 1 1,-1-1 0,0 0 0,1 0 0,-1-1-1,0 2 2,1-1-1,-1 0 1,0 0 0,1 0-1,-1 1 1,1-1-1,-1 0 1,1 1-1,-1-1 1,1 0-1,-1 1 1,1-1 0,0 1-1,-1-1 1,1 0-1,0 1 1,-1 0-1,1-1 1,0 1-1,0-1 1,0 1 0,-1 0-1,1 0 1,0-1-1,0 1 1,0 0-1,0 0 1,-1 0-1,2 0 1,1-1 8,-1 1 1,0-1-1,0 0 1,0 0-1,0 0 1,0 0-1,0-1 1,-1 1-1,1-1 1,0 1-1,0-1 1,-1 1-1,1-1 1,-1 0-1,0 0 1,0 0-1,1 0 1,-1 0-1,1-3 1,1 0 41,-1 0 1,0 0 0,0 0-1,0 0 1,0 0-1,-1 0 1,1-8 0,-2 12-52,1-1 1,-1 1 0,0 0 0,0 0 0,1 0-1,-1 0 1,0 0 0,0-1 0,0 1-1,-1 0 1,1 0 0,0 0 0,0 0 0,-1-1-1,1 1 1,0 0 0,-1 0 0,1 0-1,-1 0 1,1 0 0,-1 0 0,0 0-1,1 0 1,-1 0 0,0 1 0,0-1 0,0 0-1,0 0 1,0 1 0,1-1 0,-1 0-1,-1 1 1,1-1 0,0 1 0,0-1 0,-1 0-1,-4-1 2,-5-10-17,-18 3-26,2 1-26,0-1-1,1-1 1,1-1-1,-1-1 1,-35-24 0,59 34 57,0-1 0,0 0 0,0 0 0,0 0 1,1 0-1,-1 0 0,1 0 0,0 0 0,0-1 0,0 1 1,0 0-1,0-1 0,1 1 0,0 0 0,0-1 1,0 1-1,0-1 0,0 1 0,2-7 0,-2-7 34,0 16-24,0 0 0,0 1 0,1-1 0,-1 0 0,0 1-1,0-1 1,0 0 0,1 1 0,-1-1 0,0 0 0,0 1 0,1-1-1,-1 1 1,1-1 0,-1 1 0,0-1 0,1 1 0,-1-1-1,1 1 1,-1-1 0,1 1 0,0-1 0,-1 1 0,1 0 0,-1-1-1,1 1 1,0 0 0,-1 0 0,1 0 0,0-1 0,-1 1 0,1 0-1,0 0 1,0 0 0,0 0 0,-1 0-1,1 0 1,0 0 0,-1 0 0,1 0-1,-1 0 1,1-1 0,0 1-1,-1 0 1,1 0 0,-1-1-1,1 1 1,-1 0 0,1-1-1,-1 1 1,1 0 0,-1-1-1,1 1 1,-1-1 0,0 1-1,1-1 1,-1 1 0,1-1-1,-1 1 1,0-1 0,0 1-1,1-1 1,-1 1 0,0-1-1,0 1 1,0-1 0,0 0-1,1 0 1,1-2 0,-1 1 1,2 0-1,-1 0 1,0 0-1,0 0 1,1 1-1,-1-1 1,1 1-1,-1-1 1,1 1-1,5-2 1,0-1-3,2 0-60,0 0 0,1 1-1,0 0 1,0 0 0,0 1 0,0 1-1,0 0 1,0 0 0,22 2-1,-18 0-617,-15-1 652,1 0 1,-1 0 0,1 0 0,-1 0-1,0 0 1,1 0 0,-1 0 0,1 0-1,-1 0 1,0 1 0,1-1 0,-1 0-1,1 0 1,-1 1 0,0-1 0,1 0 0,-1 0-1,0 1 1,1-1 0,-1 0 0,0 1-1,0-1 1,1 0 0,-1 1 0,0-1-1,0 1 1,1-1 0,-1 0 0,0 1-1,0-1 1,0 1 0,0-1 0,0 1 0,0-1-1,0 1 1,0-1 0,0 0 0,0 1-1,0 0-56,0 0 0,0-1 0,0 1-1,0-1 1,0 1 0,0-1 0,0 1 0,1-1-1,-1 1 1,0-1 0,0 1 0,0 0-1,1-1 1,-1 1 0,0-1 0,0 0-1,1 1 1,-1-1 0,1 1 0,-1-1-1,0 1 1,1-1 0,-1 0 0,1 1 0,-1-1-1,1 0 1,-1 0 0,1 1 0,-1-1-1,1 0 1,-1 0 0,1 0 0,-1 0-1,1 1 1,-1-1 0,1 0 0,0 0 0,-1 0-1,1 0 1,6 4-1622,-1 16 177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3.70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131 119 7237,'0'0'998,"0"6"-820,0-4-165,0-1 0,-1 0 0,1 1 0,0-1 0,0 0 0,-1 1 0,1-1-1,-1 0 1,1 0 0,-1 1 0,0-1 0,1 0 0,-1 0 0,0 0 0,0 0 0,0 0 0,0 0 0,0 0 0,0 0 0,-1 1 0,1-1 4,0-1-1,0 1 1,0 0-1,0 0 1,0 0 0,0-1-1,1 1 1,-1 0-1,0 0 1,1 0-1,-1 0 1,1 0 0,-1 0-1,1 1 1,-1-1-1,1 0 1,0 0 0,-1 0-1,1 2 1,0-2-9,0 0 1,0-1-1,0 1 1,0 0-1,0-1 1,0 1-1,0-1 1,0 1 0,0 0-1,0-1 1,-1 1-1,1-1 1,0 1-1,0-1 1,-1 1-1,1-1 1,0 1-1,-1-1 1,1 1-1,0-1 1,-1 1-1,1-1 1,-1 1-1,1-1 1,-1 0-1,1 1 1,-1-1-1,1 0 1,-1 1-1,1-1 1,-2 0 0,2 0-3,-1 1 1,0-1 0,1 0 0,-1 1-1,1-1 1,-1 0 0,1 1 0,-1-1 0,1 0-1,-1 1 1,1-1 0,-1 1 0,1-1 0,0 1-1,-1-1 1,1 1 0,0-1 0,-1 1 0,1 0-1,0-1 1,0 1 0,-1-1 0,1 1 0,0 0-1,0-1 1,0 1 0,0-1 0,0 1-1,0 0 1,0-1 0,0 2 0,-1 8 103,-1 0 0,0-1 0,-1 1 0,0 0 0,-6 12 0,-10 32 490,12-15-386,1 0 0,2 0 1,1 65-1,4-101-204,1 0 0,0 0 0,0 0-1,1 0 1,-1 0 0,0-1 0,1 1 0,0-1 0,0 0 0,0 0 0,0 0 0,0 0 0,0 0 0,0 0 0,6 1 0,-1 1 7,1-1-4,0 0 0,0 0 0,0-1 0,0 0 0,0-1 0,1 0 0,-1-1 0,18-1 0,-13 1 1,-13 0-14,0 0 1,0 0-1,0 0 1,0 0-1,1 0 0,-1-1 1,0 1-1,0 0 0,0-1 1,0 1-1,0 0 1,0-1-1,0 0 0,0 1 1,0-1-1,0 1 0,0-1 1,0 0-1,-1 0 0,1 0 1,0 1-1,0-1 1,-1 0-1,1 0 0,0-1 1,0 1-1,-1 0 1,1 0 0,-1 0 0,1 0-1,0 0 1,0 0 0,-1 1 0,1-1-1,0 0 1,0 0 0,0 1 0,0-1-1,0 1 1,0-1 0,0 1-1,0-1 1,0 1 0,0 0 0,0-1-1,0 1 1,0 0 0,0 0 0,0 0-1,3 0 1,-1-2 1,0 1-1,0-1 1,-1 1-1,1-1 0,0 0 1,-1 0-1,1 0 1,-1-1-1,0 1 1,0 0-1,0-1 1,0 1-1,0-1 1,0 0-1,-1 0 1,1 0-1,1-4 1,3-4 4,3-3 0,-1 0 1,-1 0 0,0 0-1,-1-1 1,-1 0-1,0 0 1,-1 0 0,0-1-1,1-17 1,-1-21-12,-2-73 0,-2 76 83,0 50-75,0-1-1,0 1 1,-1 0 0,1 0 0,0 0 0,0 0 0,-1 0 0,1 0-1,0 0 1,-1 0 0,1-1 0,-1 1 0,0 1 0,1-1 0,-1 0-1,0 0 1,1 0 0,-1 0 0,0 0 0,0 1 0,0-1 0,0 0-1,-1 0 1,1 0 1,0 1 1,0-1-1,0 0 0,1 1 0,-1-1 0,0 0 0,0 1 0,1-1 1,-1 0-1,0 0 0,1 0 0,-1 0 0,1 0 0,-1 0 0,1 0 1,-1 0-1,1 0 0,0 0 0,-1 0 0,1 0 0,0 0 0,0 0 1,0-1-1,-1-2 4,0 1 0,0 0 0,0 0 1,0 1-1,0-1 0,-1 0 0,1 0 1,-1 1-1,0-1 0,1 0 0,-1 1 0,-1 0 1,1-1-1,0 1 0,-1 0 0,1 0 0,-1 1 1,1-1-1,-1 0 0,0 1 0,0-1 1,-3 0-1,-3-3-7,-1 1-1,0 1 1,0-1 0,0 1 0,-18-2 0,25 4-5,0 1-1,0-1 1,-1 1 0,1 0-1,0 0 1,0 0 0,-1 0-1,1 0 1,0 1 0,0 0-1,0-1 1,-1 1 0,1 0 0,0 0-1,0 1 1,0-1 0,1 1-1,-1 0 1,0-1 0,1 1-1,-1 0 1,1 1 0,-4 2-1,-21 6-41,12 8-2,0 0 1,-21 41 0,31-49-18,-1 0 1,2 1-1,0 0 1,0-1-1,1 1 1,0 0-1,1 1 1,0 19-1,0-7-426,1-19 297,0 0-1,1 0 1,0 1 0,0-1 0,0 0 0,0 1 0,1-1 0,0 0 0,1 0 0,3 10 0,4-6-117,-8-9 251,0 0 0,1 0-1,-1 0 1,0 0 0,0 0-1,0 0 1,0 0 0,0 1-1,-1-1 1,1 0 0,0 1 0,0-1-1,-1 1 1,1-1 0,-1 1-1,1-1 1,-1 1 0,0-1-1,0 4 1,2-1-267,0 1-1,0-1 1,0 1 0,0-1-1,1 0 1,-1 0 0,1 0-1,0 0 1,0 0 0,1-1 0,-1 0-1,6 5 1,0 1-799,-5 3-61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4.50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0 5412,'1'1'43,"0"0"0,0 0 0,0 0 0,0 0 0,0 1 0,-1-1 0,1 0 0,0 0 0,-1 0 0,1 1 0,-1-1 0,0 0 0,1 0 0,-1 1 0,0-1 0,0 0 0,0 1 0,0-1 0,0 3 0,3 33 733,-3-36-741,1 370 3402,-2-192-2210,1-184-1256,-1-2 31,0 0-66,0 0 0,1 0 0,0 1 0,0-1 0,0 0 0,1 0 0,0 0 0,3-13 0,-1 17 8,-1-1 1,0 0 0,0 0 0,-1 0-1,1-1 1,-1 1 0,0 0-1,0-1 1,0 1 0,0-1 0,-1 1-1,0-8 1,2 3-151,1 0 0,-1 0 0,1 1 0,1-1 0,8-14 0,-2 1-32,-9 20 228,1-1 1,-1 1-1,1-1 0,-1 1 1,1-1-1,0 1 1,0 0-1,0 0 1,0 0-1,0 0 0,1 0 1,-1 0-1,1 0 1,-1 1-1,1-1 0,-1 1 1,1 0-1,0 0 1,5-1-1,2 0-6,0 0 1,0 1-1,1 1 0,13 0 0,-6 1 29,-17-1-12,0 0-1,-1 0 0,1 0 0,0 0 0,-1 0 0,1 0 0,-1 1 0,1-1 0,0 0 0,-1 0 0,1 1 1,-1-1-1,1 0 0,-1 1 0,1-1 0,-1 0 0,1 1 0,-1-1 0,1 1 0,-1-1 0,1 1 0,-1-1 1,0 1-1,1-1 0,-1 1 0,0 0 0,0-1 0,1 1 0,-1 0 0,0 0 0,0 0 0,1 0 0,-1-1 0,0 1 0,1 0 1,-1 0-1,1-1 0,-1 1 0,1 0 0,-1-1 0,1 1 0,-1-1 0,1 1 0,0-1 0,-1 1 0,1-1 0,0 1 0,-1-1 0,1 1 0,0-1 0,0 0 1,-1 0-1,1 1 0,0-1 0,0 0 0,0 0 0,-1 0 0,1 0 0,0 0 0,1 0 0,-2 0 0,1 0 0,-1 0 0,1 0 0,-1 0 0,1 0 0,-1 1 0,1-1 0,-1 0 0,1 0 0,-1 0 0,1 0 0,-1 1 0,1-1 0,-1 0 0,1 1 0,-1-1 0,0 0 0,1 1-1,-1-1 1,0 0 0,1 1 0,-1-1 0,0 1 0,1-1 0,-1 1 0,0-1 0,0 0 0,1 1 0,-1-1 0,0 1 0,0-1 0,0 1 0,0-1 0,0 2 0,0-2 0,0 0 0,0 1 0,1-1 1,-1 1-1,0-1 0,0 1 0,0-1 0,0 1 1,0-1-1,1 1 0,-1-1 0,0 0 0,1 1 0,-1-1 1,0 1-1,0-1 0,1 0 0,-1 1 0,1-1 0,-1 0 1,0 0-1,1 1 0,-1-1 0,1 0 0,-1 0 0,1 1 1,-1-1-1,0 0 0,1 0 0,-1 0 0,1 0 0,-1 0 1,2 0-1,1 2 17,-1 0 0,1 0 0,0 0 0,-1 0 0,1 1 1,-1-1-1,1 1 0,-1-1 0,2 5 0,22 21 305,-23-26-258,0 0 1,0 0 0,0 1 0,0-1-1,-1 1 1,1 0 0,-1 0 0,1 0-1,-1 0 1,0 0 0,0 0 0,-1 1-1,3 5 1,-2 0 123,0-1 1,-1 1-1,-1 0 0,0 15 0,0-18-158,1-6-25,-1 1 0,-1 0 0,1 0 0,0-1 0,0 1-1,0 0 1,0 0 0,0-1 0,-1 1 0,1 0 0,0-1 0,-1 1 0,1 0 0,0-1-1,-1 1 1,1 0 0,-1-1 0,1 1 0,-1-1 0,1 1 0,-1-1 0,1 1 0,-1-1 0,0 1-1,1-1 1,-1 0 0,0 1 0,1-1 0,-1 0 0,-1 1 0,1-1-1,1 0 1,-1 0-1,0 1 1,0-1-1,1 0 0,-1 1 1,1-1-1,-1 0 1,0 1-1,1-1 0,-1 1 1,1-1-1,-1 1 1,1-1-1,-1 1 0,1-1 1,-1 1-1,1 0 1,0-1-1,-1 1 1,1 0-1,0-1 0,-1 1 1,1 0-1,0 0 1,0-1-1,0 1 0,0 0 1,0-1-1,0 2 1,-1 0 2,1 0 0,-1 0 0,0-1 0,0 1 1,0-1-1,0 1 0,0-1 0,0 1 0,0-1 1,0 0-1,0 1 0,-1-1 0,1 0 0,-1 0 1,1 0-1,-1 0 0,-1 1 0,-35 20-9,26-16-2,4-1-151,-1 0 1,0-1-1,0-1 0,0 1 1,-1-2-1,1 1 0,-1-1 1,0 0-1,1-1 0,-1-1 1,-16 0-1,25 0 135,1 0 1,-1 0-1,0 0 0,0 0 0,1 0 1,-1 0-1,0 0 0,1-1 1,-1 1-1,0 0 0,1-1 1,-1 1-1,0 0 0,1-1 1,-1 1-1,1-1 0,-1 1 0,1-1 1,-1 1-1,1-1 0,-1 1 1,1-1-1,-1 0 0,1 1 1,0-1-1,-1 0 0,1 1 1,0-1-1,0 0 0,-1 1 0,1-1 1,0-1-1,0 2-6,0-1 0,0 0 0,-1 0 0,1 1 0,0-1 0,0 0 0,-1 1 1,1-1-1,0 0 0,-1 1 0,1-1 0,-1 0 0,1 1 0,-1-1 0,1 1 0,-1-1 0,1 1 0,-1-1 0,0 1 0,1-1 0,-1 1 0,1 0 0,-1-1 0,0 1 0,0 0 0,1-1 0,-1 1 1,0 0-1,0 0 0,1 0 0,-1 0 0,-1 0 0,-2-2-167,0 0 1,1-1-1,-1 1 1,1-1 0,-1 0-1,1 0 1,0 0-1,0 0 1,0 0-1,1-1 1,-1 1 0,-2-7-1,0 4-362,-19-19-2695,16 12 2306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5.13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187 1 6101,'2'1'89,"-1"0"0,0 0 0,1 0 0,-1 1 1,0-1-1,0 1 0,0-1 0,0 1 0,0-1 1,0 1-1,-1 0 0,1-1 0,-1 1 1,1 0-1,-1 0 0,1-1 0,-1 1 0,0 0 1,0 0-1,0 3 0,-1 49 1947,0-32-1653,1 422 1114,0-444-1493,-1 0-54,-1 0 1,0 0-1,0 0 0,1 0 1,-1 0-1,0 0 1,0 1-1,1-1 0,-1 1 1,0-1-1,1 1 1,-3 1-1,0 0-15,-1 1 0,1-1 0,-1 0-1,0-1 1,1 1 0,-1-1 0,0 0 0,0 0 0,0 0 0,0 0-1,0-1 1,0 0 0,0 0 0,-6-2 0,6 2 41,4 0 19,1 0 1,-1 0-1,0 0 0,1 0 0,-1 0 0,1 0 1,-1 0-1,0 0 0,1-1 0,-1 1 0,1 0 1,-1 0-1,1-1 0,-1 1 0,1 0 0,-1-1 1,1 1-1,-1-1 0,1 1 0,-1-1 0,1 1 1,0-1-1,-1 1 0,1-1 0,0 1 1,0-1-1,-1 1 0,1-1 0,0 1 0,0-1 1,0 0-1,-1 0 0,1 0 0,0 1 1,0-1 0,0 1-1,0-1 1,-1 0-1,1 1 1,0-1-1,0 1 1,-1-1 0,1 1-1,0-1 1,-1 1-1,1-1 1,-1 1-1,1-1 1,-1 1 0,1-1-1,0 1 1,-1 0-1,0-1 1,1 1-1,-1 0 1,1-1-1,-1 1 1,1 0 0,-1 0-1,0 0 1,1 0-1,-1-1 1,1 1-1,-1 0 1,-1 0 0,2 0 0,-1 0 0,1 0 1,-1 0-1,1 0 0,-1 0 1,1 0-1,-1 0 1,1 0-1,-1-1 0,1 1 1,0 0-1,-1 0 0,1 0 1,-1-1-1,1 1 1,-1 0-1,1-1 0,0 1 1,-1 0-1,1-1 0,0 1 1,-1-1-1,1 1 1,0 0-1,0-1 0,-1 1 1,1-1-1,0 1 1,0-1-1,0 1 0,0-1 1,-1 1-1,1-1 0,0 0 1,0 0 0,0 1 0,0-1 0,0 1 0,0-1 0,0 1 0,0-1 1,-1 1-1,1-1 0,0 1 0,0-1 0,-1 1 0,1-1 0,0 1 0,-1-1 0,1 1 0,0 0 1,-1-1-1,1 1 0,-1-1 0,1 1 0,0 0 0,-1-1 0,1 1 0,-1 0 0,1 0 1,-1 0-1,1-1 0,-1 1 0,1 0 0,-1 0 0,1 0 0,-1 0 0,0 0 0,0 0 1,-1 0-23,1-1 1,-1 1 0,1-1 0,-1 1-1,1-1 1,0 1 0,-1-1 0,1 0 0,0 1-1,-1-1 1,1 0 0,0 0 0,0 0 0,0 0-1,0 0 1,0 0 0,0-1 0,0 1-1,0 0 1,0 0 0,0-1 0,0-2 0,-1 1-139,0-1 1,1 0 0,0 0 0,0 1-1,0-1 1,0 0 0,0-8 0,1 12 149,0-1 0,0 1 0,0-1 0,0 1 0,0-1 0,1 1 0,-1 0 0,0-1 0,0 1 0,1-1 0,-1 1 0,0 0 0,1-1 0,-1 1 0,0 0 0,1-1 0,-1 1 0,0 0 0,1 0 0,-1-1 0,1 1 0,-1 0 1,0 0-1,1 0 0,-1-1 0,1 1 0,-1 0 0,1 0 0,-1 0 0,1 0 0,-1 0 0,1 0 0,0 0 0,-1 0-12,1 0 0,0 0 1,-1 0-1,1 0 0,-1 0 0,1 0 0,-1 0 1,1 0-1,0 0 0,-1-1 0,1 1 0,-1 0 1,1 0-1,-1-1 0,1 1 0,-1 0 0,1-1 1,-1 1-1,0 0 0,1-1 0,-1 1 0,1-1 1,-1 1-1,0-1 0,1 1 0,-1-1 0,0 1 1,0-1-1,1 1 0,-1-1 0,0 1 0,0-1 1,0 1-1,0-1 0,1 0 0,-2 0-29,1 0 0,1 0 0,-1 1 0,0-1 0,0 0-1,0 0 1,0 1 0,1-1 0,-1 0 0,0 0 0,0 1 0,1-1-1,-1 0 1,1 1 0,-1-1 0,1 1 0,-1-1 0,1 0 0,-1 1-1,1-1 1,-1 1 0,1-1 0,0 1 0,-1-1 0,2 1 0,-1-1-16,-1 1 0,1-1 0,0 1 0,-1-1 0,1 1 0,0-1 0,-1 1 0,1-1 0,-1 1 0,1-1 0,-1 0 0,1 1 0,-1-1 0,1 0 0,-1 0 0,0 1 0,1-1 0,-1 0 0,0 0 0,0 0 0,1 1 0,-1-1 0,0 0 0,0 0 0,0-1 0,3-11-1192,13-2 196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5.44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0 4436,'0'0'60,"0"23"0,23-23 344,-23 24-140,15-24 253,-15 18-393,15-18-124,-15 10-60,13-10-148,-7 0-257,0 0-271,0 0-420,-1 0-1128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6.03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0 176 4208,'0'0'1552,"4"-4"-999,-2 2-408,-1 0-1,1 1 1,0-1-1,0 0 1,0 1-1,0 0 0,0-1 1,0 1-1,0 0 1,0 0-1,1 0 1,-1 0-1,0 1 1,4-2-1,10-7 747,0 0-354,-6 7-420,-1-2 1,0 1 0,0-1-1,-1-1 1,1 1 0,-1-1-1,14-11 1,-12 8-70,-3 3-33,1-1 0,-1 0 1,0-1-1,0 0 0,8-11 0,-14 17-2,-1 1 0,1-1 0,-1 0-1,1 0 1,-1 1 0,0-1 0,1 0-1,-1 0 1,0 0 0,0 0 0,0 1-1,0-1 1,0 0 0,0 0 0,0 0-1,0 0 1,0 0 0,0 1 0,0-1-1,0 0 1,-1 0 0,1 0 0,0 0-1,-1 1 1,1-1 0,0 0-1,-1 0 1,1 1 0,-1-1 0,1 0-1,-1 1 1,0-1 0,1 0 0,-1 1-1,0-1 1,1 1 0,-1-1 0,0 1-1,0-1 1,1 1 0,-1 0 0,0-1-1,0 1 1,0 0 0,1 0 0,-1 0-1,0-1 1,0 1 0,0 0 0,-1 0-1,-2 0 19,-9 1 91,10-2-114,1 1-1,0-1 1,0 1-1,0 0 0,0 0 1,0 0-1,0 0 0,0 0 1,0 0-1,-1 1 0,1-1 1,0 1-1,0-1 0,0 1 1,0 0-1,-2 1 0,2 5-5,2-7-2,0 1 0,0 0 0,0 0 0,0-1 0,0 1 0,-1 0 0,1-1 0,0 1 0,0 0 0,-1-1 0,1 1 0,-1 0 0,1-1 0,0 1 0,-1-1 0,1 1 0,-1-1 0,1 1 0,-1-1 0,1 1 0,-1-1 0,0 1 0,1-1 0,-1 0 0,1 1 0,-1-1 0,0 0 0,0 0 0,1 1 0,-1-1 0,0 0 0,1 0 0,-1 0 0,0 0 0,1 0 0,-2 0 0,-2 2-3,1 0 0,0 1 0,-1-1 0,1 1 0,0 0 0,0 0 0,1 0 0,-1 0 0,-3 6 0,1-2 19,0 0 5,1 1 0,0 0 0,1 0 0,0 0 0,0 0 0,0 0 0,1 1 0,1-1 0,-1 1 0,1 0 0,1-1 0,-1 1 0,2 0 0,0 9 0,-1-1 8,0-16-28,0 0-1,0-1 1,0 1-1,1 0 1,-1 0-1,0 0 1,0-1-1,0 1 1,0 0-1,1 0 1,-1-1-1,0 1 1,1 0-1,-1 0 0,1-1 1,-1 1-1,1-1 1,-1 1-1,1 0 1,-1-1-1,1 1 1,0-1-1,-1 1 1,1-1-1,0 1 1,-1-1-1,2 1 1,-1-1-2,0 0 1,0 1-1,-1-1 1,1 1-1,0-1 1,-1 1 0,1-1-1,-1 1 1,1-1-1,0 1 1,-1-1-1,1 1 1,-1 0 0,0-1-1,1 1 1,-1 0-1,1-1 1,-1 1 0,0 0-1,0-1 1,1 1-1,-1 0 1,0 0-1,0 0 1,0-1 0,0 1-1,0 1 1,1 1 2,0-1 1,-1 0 0,1 1 0,0-1-1,0 0 1,0 0 0,1 0-1,-1 0 1,1 0 0,-1 0-1,1 0 1,-1 0 0,1-1 0,0 1-1,3 2 1,29 20 7,-33-24-14,5 3-67,0-1 0,0 1-1,1-2 1,-1 1 0,1-1 0,-1 0-1,1 0 1,-1-1 0,1 1 0,11-2-1,-4 0-351,-13 1 391,0 0 0,0 0-1,0 0 1,0 0 0,0 0 0,0 0 0,0 0 0,0-1 0,-1 1 0,1 0 0,0-1 0,0 1 0,0-1 0,0 1 0,-1-1 0,1 1 0,0-1 0,0 0-1,-1 1 1,1-1 0,0 0 0,-1 1 0,1-1 0,-1 0 0,1 0 0,0-1 0,-1 1-7,0 0-1,1 0 1,-1 1 0,1-1 0,-1 0-1,1 0 1,0 1 0,-1-1 0,1 0-1,0 1 1,-1-1 0,1 1-1,0-1 1,0 1 0,-1-1 0,1 1-1,0-1 1,0 1 0,0 0-1,0-1 1,0 1 0,-1 0 0,1 0-1,0 0 1,0 0 0,2 0 0,0-2-201,0 0 1,0-1 0,0 1 0,0-1 0,0 1 0,-1-1 0,1 0 0,-1 0 0,1 0 0,-1 0 0,0 0 0,-1-1 0,1 1 0,1-5 0,2 0-557,12-24-1992,-12 15 1692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6.47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5645,'1'0'57,"0"0"1,-1 1-1,1-1 1,0 0-1,0 1 1,0-1 0,0 0-1,-1 1 1,1-1-1,0 1 1,0-1-1,-1 1 1,1 0 0,0-1-1,-1 1 1,1 0-1,0-1 1,-1 1-1,1 0 1,-1 0 0,0-1-1,1 1 1,-1 0-1,0 0 1,1 0-1,-1 0 1,0-1 0,1 3-1,0 0-100,2 12 457,1 0-1,-2 0 1,0 1 0,-1-1-1,0 1 1,-1-1-1,-3 23 1,1 15 110,2 412 641,0-463-1166,0 0-1,0-1 0,0 1 1,1 0-1,-1-1 0,1 1 1,-1-1-1,1 1 1,0-1-1,-1 1 0,1-1 1,0 1-1,1 1 1,0-2-59,-1 1 0,0 0 0,0-1 0,0 1 0,0 0 0,-1 0 0,1 0 0,0 0 0,-1 0 0,1 0 0,-1 0 0,0 0 0,1 3 0,-1-28-6881,0 15 5283,0-12 254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6.81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 5497,'0'0'40,"29"0"44,-6 0 196,2 0-64,-14 0 12,2 0-20,0 0-168,1 0-60,-2 0-272,-2 0-364,1 0-309,0 0-399,-1 0-12,-4 0 344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7.22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152 26 6361,'0'0'20,"1"-1"1,-1 0 0,0 1-1,0-1 1,0 1 0,0-1-1,-1 1 1,1-1 0,0 1-1,0-1 1,0 1 0,0-1 0,0 0-1,-1 1 1,1 0 0,0-1-1,-1 1 1,1-1 0,0 1-1,-1-1 1,1 1 0,0-1-1,-1 1 1,1 0 0,-1-1 0,1 1-1,-1 0 1,1 0 0,0-1-1,-1 1 1,0 0 0,1 0-1,-1-1 1,1 1 0,-1 0-1,1 0 1,-1 0 0,1 0 0,-1 0-1,1 0 1,-1 0 0,1 0-1,-1 0 1,0 0 0,1 0-1,-1 1 1,-2-1 21,2 0-25,1 0 1,0 0-1,0 0 0,0 0 0,0 0 0,-1 0 0,1 0 1,0 0-1,0 0 0,0 0 0,0 0 0,-1 0 0,1 0 1,0-1-1,0 1 0,0 0 0,0 0 0,0 0 0,-1 0 0,1 0 1,0 0-1,0 0 0,0 0 0,0-1 0,0 1 0,0 0 1,0 0-1,-1 0 0,1 0 0,0 0 0,0-1 0,0 1 0,0 0 1,0 0-1,0 0 0,0 0 0,0-1 0,0 1 0,0 0 1,0 0-1,0 0 0,0 0 0,0-1 0,0 1 0,0 0 0,0 0 1,0 0-1,0 0 0,0 0 0,1-1 0,-1 1-3,0 0 1,0 0-1,0 0 0,0-1 0,0 1 0,0 0 1,0 0-1,0 0 0,0 0 0,0 0 0,0-1 1,0 1-1,0 0 0,0 0 0,0 0 0,0 0 1,0 0-1,0-1 0,0 1 0,0 0 0,0 0 1,0 0-1,0 0 0,0 0 0,0-1 0,-1 1 1,1 0-1,0 0 0,0 0 0,0 0 0,0 0 1,0 0-1,0 0 0,0 0 0,-1-1 0,1 1 1,0 0-1,0 0 0,0 0 0,0 0 0,0 0 1,-1 0-1,1 0 0,0 0 0,0 0 0,0 0 1,0 0-1,0 0 0,-1 0 0,-7 0 134,-18 2 1508,25-2-1637,1 0 0,-1 1 0,0-1 0,0 0 0,1 1 0,-1-1 0,0 1-1,1-1 1,-1 1 0,1-1 0,-1 1 0,1-1 0,-1 1 0,1-1 0,-1 1 0,1 0 0,-1-1 0,1 1 0,0 0 0,-1 0 0,1-1 0,0 1 0,0 0 0,-1 0 0,1-1 0,0 1 0,0 1 0,-20 94 937,14-73-797,0 0 1,2 0 0,-3 43-1,11-25-1,-3-39-151,0 0 1,1 0-1,-1 0 0,0 0 0,1 0 1,0 0-1,-1 0 0,1-1 1,0 1-1,0-1 0,2 2 1,1 7 23,1 0 11,6-6-73,0 0 0,0-1 0,1-1 0,-1 0 0,1-1 0,0 0 0,24-1 0,-34 0 21,0-2 1,0 1 0,0-1 1,0 0-1,0 0 0,0 0 0,0 0 1,0 0-1,-1-1 0,1 1 0,-1-1 1,0 0-1,1 1 0,-1-1 0,2-5 1,9-8-7,-5 7 47,-1-1 1,0 1 0,-1-1-1,0-1 1,0 1-1,-1-1 1,4-12 0,-7 18-32,-2-1 1,1 0 0,0 1 0,-1-1 0,0 1 0,-1-7 0,0-7-63,1 19 61,0-1 0,0 0 0,0 1 0,0-1 0,-1 0 0,1 1 0,0-1 0,0 1 0,0-1 0,-1 0 0,1 1 0,0-1 0,-1 1 0,1-1 0,0 1 0,-1-1 0,1 1 0,-1-1 0,1 1 0,-1-1 0,1 1 0,-1 0 0,1-1 0,-1 1 0,0 0 0,1-1 0,-1 1 0,1 0 0,-1 0 0,0 0 0,1-1 0,-1 1 0,1 0 0,-2 0 0,1 0 0,1 0 0,-1 0 0,0 0 0,1 0 1,-1 0-1,0-1 0,1 1 0,-1 0 0,0 0 0,1-1 0,-1 1 0,1 0 1,-1-1-1,1 1 0,-1-1 0,0 1 0,1 0 0,0-1 0,-1 1 0,1-1 0,-1 0 1,1 1-1,0-1 0,-1 1 0,1-1 0,0 0 0,-1 1 0,1-1 0,0 1 1,0-1-1,0 0 0,0 0 0,0 1 0,0-2 0,-2-1-6,0 0 0,0 0 0,0-1 0,0 2 0,0-1 0,0 0 0,-1 0 0,1 1 0,-1-1 0,0 1 0,0 0 0,0 0 0,0 0 0,0 0 0,0 1 0,-5-3 0,-11-7-52,13 7-5,0 0 0,0 1 0,-1 0-1,1 0 1,-1 1 0,1-1 0,-1 2 0,0-1-1,0 1 1,0 0 0,0 0 0,0 1 0,-11 0-1,17 1 53,0-1 0,-1 1-1,1 0 1,0-1-1,-1 1 1,1 0 0,0 0-1,0 0 1,0 0-1,0 0 1,0 0-1,0 0 1,0 1 0,0-1-1,0 0 1,0 0-1,1 1 1,-1-1 0,0 2-1,-10 14-162,3-7 0,0-1 1,1 1 0,1 1-1,0-1 1,-7 17 0,2-3-565,9-20 527,0 0-1,0 1 1,0-1 0,1 1-1,0 0 1,0-1-1,0 1 1,0 7-1,0-2-549,0-5 345,0-1 1,1 1-1,-1 0 1,1 0-1,0-1 1,1 1-1,-1 0 1,1-1-1,0 1 1,0 0-1,0-1 1,3 5-1,22 5-670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7.82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1 314 4484,'0'0'1555,"0"5"-941,0-5-583,0 1 0,0 0 1,0-1-1,-1 1 0,1 0 0,0-1 0,0 1 0,0 0 0,0-1 0,0 1 0,0 0 0,1 0 1,-1-1-1,0 1 0,0 0 0,0-1 0,1 1 0,-1-1 0,0 1 0,1 0 0,-1-1 0,0 1 0,1-1 1,-1 1-1,1-1 0,-1 1 0,1-1 0,-1 1 0,1-1 0,0 1 0,-1-1 0,1 0 0,-1 1 1,1-1-1,0 0 0,-1 0 0,1 1 0,0-1 0,-1 0 0,1 0 0,0 0 0,-1 0 0,1 0 0,0 0 1,0 0-1,0 0 0,-1 0-18,1 0 0,-1 1 1,0-1-1,1 0 0,-1 0 1,0 0-1,0 1 0,1-1 1,-1 0-1,0 0 0,0 1 1,0-1-1,1 0 0,-1 1 1,0-1-1,0 0 0,0 0 1,0 1-1,0-1 0,1 0 1,-1 1-1,0-1 0,0 1 0,0-1 1,0 0-1,0 1 0,0-1 1,0 0-1,0 1 0,0-1 1,-1 0-1,1 1 0,0-1 1,0 0-1,0 1 0,0-1 1,2 15 338,2-10-306,0-1 1,0 0-1,1 0 1,-1-1-1,1 1 0,0-1 1,0 0-1,0 0 0,1-1 1,-1 1-1,1-1 0,-1-1 1,1 1-1,0-1 0,-1 0 1,1 0-1,0 0 0,0-1 1,11 0-1,-16 0-44,0 0 0,0 0 0,1 0 1,-1-1-1,0 1 0,0 0 0,0 0 0,0-1 1,0 1-1,0-1 0,0 1 0,1-1 0,-1 1 1,0-1-1,-1 0 0,1 1 0,0-1 0,0 0 0,0 0 1,0 0-1,0 0 0,-1 1 0,1-1 0,0 0 1,-1 0-1,1-2 0,0 2 0,-1 0 0,0 0 0,1 1 0,-1-1 0,1 0 0,-1 1 0,0-1 0,1 0 0,0 1 0,-1-1 0,1 1 0,-1-1 0,1 1 0,0-1 0,-1 1 0,1-1 0,0 1 0,-1-1 0,1 1 0,0 0 0,0 0 0,0-1 0,-1 1 0,1 0 0,1 0 0,-1 0-1,-1 0 1,1 0-1,-1 0 0,1 0 0,0 0 0,-1-1 0,1 1 0,-1 0 1,1 0-1,-1 0 0,1-1 0,-1 1 0,1 0 0,-1-1 1,1 1-1,-1 0 0,1-1 0,-1 1 0,0 0 0,1-1 0,-1 1 1,1-1-1,-1 1 0,0-1 0,0 1 0,1-1 0,-1 1 1,0-1-1,0 1 0,0-1 0,1 0 0,-1 1 0,0-2 0,0 2 2,0-1-1,0 1 0,0-1 0,0 1 1,0-1-1,0 1 0,1-1 0,-1 1 1,0-1-1,0 1 0,1-1 0,-1 1 1,0-1-1,1 1 0,-1-1 0,0 1 1,1 0-1,-1-1 0,0 1 0,1 0 0,-1-1 1,1 1-1,-1 0 0,1 0 0,-1-1 1,1 1-1,-1 0 0,1 0 0,-1 0 1,1 0-1,-1-1 0,1 1 0,0 0 1,0 0 2,0 0 0,0-1-1,0 1 1,0-1 0,0 0 0,-1 1 0,1-1 0,0 0 0,0 1 0,-1-1 0,1 0 0,0 0 0,-1 1 0,1-1 0,0 0 0,-1 0 0,1 0 0,-1 0 0,0 0 0,1 0 0,-1 0 0,0 0 0,0 0 0,1 0 0,-1 0 0,0 0 0,0-2-1,2-33 42,-2 35-47,0 1 1,0 0-1,-1-1 0,1 1 0,0 0 1,0-1-1,-1 1 0,1 0 0,0-1 0,-1 1 1,1 0-1,0-1 0,-1 1 0,1 0 1,0 0-1,-1 0 0,1-1 0,-1 1 0,1 0 1,0 0-1,-1 0 0,1 0 0,-1 0 1,1 0-1,-1 0 0,1 0 0,-1 0 0,1 0 1,0 0-1,-1 0 0,0 0 1,0 0-1,1 0 1,-1 0-1,1 0 1,-1 0 0,0 0-1,1 0 1,-1 0 0,1 0-1,-1 0 1,1-1-1,-1 1 1,0 0 0,1 0-1,-1-1 1,1 1-1,-1 0 1,1 0 0,-1-1-1,1 1 1,-1-1-1,1 1 1,0-1 0,-1 1-1,1 0 1,0-1-1,-1 1 1,1-1 0,0 0-1,-1 1 1,1-1-1,0 1 1,0-1 0,-1 0-1,0-1 6,-1-1-1,0 1 1,0 0 0,0-1-1,0 1 1,0 0 0,-1 0-1,1 1 1,-1-1-1,-4-2 1,-5-5 56,-54-46 373,63 51-433,0 0 1,1 0-1,-1-1 0,1 1 0,0-1 0,0 1 0,1-1 1,-1 0-1,1 0 0,0 0 0,0 0 0,1 0 0,0 0 0,-1 0 1,2 0-1,-1 1 0,1-7 0,0-8-23,-1 18 22,0 1 0,0-1 1,0 1-1,0-1 0,0 1 0,0-1 1,1 1-1,-1-1 0,0 1 0,0-1 1,1 1-1,-1-1 0,0 1 0,1 0 0,-1-1 1,0 1-1,1-1 0,-1 1 0,0 0 1,1-1-1,-1 1 0,1 0 0,-1 0 1,1-1-1,-1 1 0,1 0 0,-1 0 1,1 0-1,-1-1 0,1 1 0,-1 0 0,1 0 1,-1 0-1,1 0 0,0 0 0,0 0 0,-1 0 0,0 0-1,1 0 1,-1 0-1,1 0 1,-1 0 0,1 0-1,-1 0 1,1 0-1,-1-1 1,1 1 0,-1 0-1,1 0 1,-1 0 0,0-1-1,1 1 1,-1 0-1,0-1 1,1 1 0,-1 0-1,0-1 1,1 1-1,-1 0 1,0-1 0,1 1-1,-1-1 1,0 1-1,0 0 1,0-1 0,1 1-1,-1-1 1,0 1-1,0-1 1,0 0 0,6-3-2,0-1 0,1 1 0,-1 0 0,1 1-1,0 0 1,10-3 0,-9 2 2,6-2-265,-7 2-128,0 1 1,0 0-1,0 1 0,0-1 0,1 1 0,-1 1 0,1-1 0,9 1 1,-17 1 321,1 0 0,-1 0 0,1 1 0,-1-1 0,0 0 0,1 1 0,-1-1 0,1 0 0,-1 1 0,0-1 0,0 1 1,1-1-1,-1 1 0,0-1 0,0 1 0,1-1 0,-1 0 0,0 1 0,0 0 0,0-1 0,0 1 0,0-1 0,0 1 1,1-1-1,-1 1 0,-1-1 0,1 1 0,0-1 0,0 2 0,0-2-10,0 1-1,0-1 1,0 1 0,0-1 0,0 1-1,0-1 1,0 1 0,0-1 0,0 1-1,0-1 1,0 1 0,0-1-1,0 1 1,1-1 0,-1 1 0,0-1-1,0 1 1,1-1 0,-1 1 0,0-1-1,0 1 1,1-1 0,-1 0 0,1 1-1,-1-1 1,0 0 0,1 1-1,-1-1 1,1 1 0,3-1-1258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29298-142A-4B38-9164-92BADD340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018A9E-C216-4C66-A592-C6131B28A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10E66-2EA7-431F-AE80-B6EBD848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D0BF7B-A9C1-46A8-9D98-36A8E0BD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F75EAD-1CD6-44A1-8ABE-66A95B79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5508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2EFF4-9091-4BFA-8AF2-215CC107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C10926-2F66-4654-B1FA-992FE8BB6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A2E6B-9B62-4496-B27C-1002A069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D7724-5AA2-4B9A-98AB-DA2FAEFA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21123-F0F2-4015-B3BB-99E610A5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861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6F3CEA-D0A0-4100-804B-D9BF73070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B02CA1-481A-4641-9DDC-0A52DE2D3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B41BC-D0FE-492A-8B17-629E030A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77064-63F0-4808-A59B-14F6478D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C75EED-0CB1-41E4-930E-856CEACC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7948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33A91-924F-4E4F-B4FE-AE362D36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7EA89-096B-4EA7-8EB6-A6FDD354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6ECB9-E73A-405A-B07D-E7867A34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20376-86C7-41AB-85B3-3423FF03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80A9C-5847-4E03-B9FD-DEA4DF6E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551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F7741-FF9A-494C-BA40-CACAC604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B7334-FBD4-4B13-A791-A0C20DAE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6E89D3-0572-4299-BA16-ADB6F1F1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7D2F9E-ABCF-4F85-93B8-2239AFDC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E8797-D4F9-47CB-8BA4-83919640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2388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65D70-E295-4E15-ABC7-37428E8A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ACA464-EBB0-4B12-BC28-B8C210458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048BB2-C2CE-43E1-9B00-27EEDDE0D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EFC230-7A5C-42ED-B66B-AAF111A7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9F35B6-9FE2-4428-806F-22DF10F2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D49430-BF96-4FF8-AA46-0DC7138C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5399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738CF-B85F-42CE-8ACD-69745642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756CF2-0CAB-4383-A9F2-5FA5118E4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FF6AB0-3013-43D7-B44E-6953D25DA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DA778A-52DC-4104-8A7C-A61F46CEB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06D845-6C65-4E46-AF37-B3F03FDAB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9639E5-3039-4D2D-B864-7F9544A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EC5DD8-4CCE-4A98-BF9D-E95A7A4A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B49AEA-7A3C-4DD4-BF01-645F502C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184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56BCE-EDC6-46A3-842D-5AB07CC3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F58A75-71AF-414B-80ED-67A4169F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E2FCE7-7ABA-4C9C-8E91-F39D331B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9BF4DE-7C80-4C38-9F22-C841BE6A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0792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31D30A-1237-43E7-BB34-9A0F7615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26AFCE-8007-4B40-ABD3-1AC0DD41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ABF13B-13CF-480B-AE35-EAAD8E5E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252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92A5B-1862-47D3-9D2B-F2796F19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6D026-DD8E-492D-83A1-4EDD357E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274F09-16DD-4E89-81CA-7C468889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8F888-5EEB-4DAE-98FC-81156531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0E226F-0576-45E3-A084-BC3E7BF4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391CA-D908-463C-8485-B3E13A38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3130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6592E-CE2C-4A57-AB0B-601FE522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9BA31F-B985-41BD-B76E-353C45D18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290DFB-98E6-4B5A-A3C2-FF14723B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F6D8D2-45CD-4DDA-B306-3F0DA014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1DF520-3D82-49C9-B0EE-86E4B04A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149582-63FA-4A92-B2BC-6D2FBAB5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2254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A3378F-09CA-4AE8-BABC-58EE05D8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94E4C-E7A0-43CB-80C9-5B70BC85A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933BD9-2832-4F5D-8A24-BF2B7DE99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AAC7-6B59-49B4-9290-4C0B6A91FBE1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52533-7F45-4DE0-B930-CB6E28BB3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A7298-8876-449F-9484-1D14E12CB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52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9.xm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customXml" Target="../ink/ink110.xml"/><Relationship Id="rId4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1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customXml" Target="../ink/ink112.xml"/><Relationship Id="rId4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0.xml"/><Relationship Id="rId63" Type="http://schemas.openxmlformats.org/officeDocument/2006/relationships/image" Target="../media/image39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customXml" Target="../ink/ink84.xml"/><Relationship Id="rId170" Type="http://schemas.openxmlformats.org/officeDocument/2006/relationships/image" Target="../media/image87.png"/><Relationship Id="rId191" Type="http://schemas.openxmlformats.org/officeDocument/2006/relationships/customXml" Target="../ink/ink100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15.xml"/><Relationship Id="rId53" Type="http://schemas.openxmlformats.org/officeDocument/2006/relationships/image" Target="../media/image34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customXml" Target="../ink/ink76.xml"/><Relationship Id="rId5" Type="http://schemas.openxmlformats.org/officeDocument/2006/relationships/image" Target="../media/image10.png"/><Relationship Id="rId95" Type="http://schemas.openxmlformats.org/officeDocument/2006/relationships/image" Target="../media/image55.png"/><Relationship Id="rId160" Type="http://schemas.openxmlformats.org/officeDocument/2006/relationships/image" Target="../media/image82.png"/><Relationship Id="rId181" Type="http://schemas.openxmlformats.org/officeDocument/2006/relationships/customXml" Target="../ink/ink95.xml"/><Relationship Id="rId22" Type="http://schemas.openxmlformats.org/officeDocument/2006/relationships/customXml" Target="../ink/ink10.xml"/><Relationship Id="rId43" Type="http://schemas.openxmlformats.org/officeDocument/2006/relationships/image" Target="../media/image29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7.png"/><Relationship Id="rId85" Type="http://schemas.openxmlformats.org/officeDocument/2006/relationships/image" Target="../media/image50.png"/><Relationship Id="rId150" Type="http://schemas.openxmlformats.org/officeDocument/2006/relationships/customXml" Target="../ink/ink77.xml"/><Relationship Id="rId171" Type="http://schemas.openxmlformats.org/officeDocument/2006/relationships/customXml" Target="../ink/ink90.xml"/><Relationship Id="rId192" Type="http://schemas.openxmlformats.org/officeDocument/2006/relationships/image" Target="../media/image98.png"/><Relationship Id="rId12" Type="http://schemas.openxmlformats.org/officeDocument/2006/relationships/customXml" Target="../ink/ink5.xml"/><Relationship Id="rId33" Type="http://schemas.openxmlformats.org/officeDocument/2006/relationships/image" Target="../media/image24.png"/><Relationship Id="rId108" Type="http://schemas.openxmlformats.org/officeDocument/2006/relationships/customXml" Target="../ink/ink53.xml"/><Relationship Id="rId129" Type="http://schemas.openxmlformats.org/officeDocument/2006/relationships/image" Target="../media/image72.png"/><Relationship Id="rId54" Type="http://schemas.openxmlformats.org/officeDocument/2006/relationships/customXml" Target="../ink/ink26.xml"/><Relationship Id="rId75" Type="http://schemas.openxmlformats.org/officeDocument/2006/relationships/image" Target="../media/image45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customXml" Target="../ink/ink85.xml"/><Relationship Id="rId182" Type="http://schemas.openxmlformats.org/officeDocument/2006/relationships/image" Target="../media/image93.png"/><Relationship Id="rId6" Type="http://schemas.openxmlformats.org/officeDocument/2006/relationships/customXml" Target="../ink/ink2.xml"/><Relationship Id="rId23" Type="http://schemas.openxmlformats.org/officeDocument/2006/relationships/image" Target="../media/image19.png"/><Relationship Id="rId119" Type="http://schemas.openxmlformats.org/officeDocument/2006/relationships/image" Target="../media/image67.png"/><Relationship Id="rId44" Type="http://schemas.openxmlformats.org/officeDocument/2006/relationships/customXml" Target="../ink/ink21.xml"/><Relationship Id="rId65" Type="http://schemas.openxmlformats.org/officeDocument/2006/relationships/image" Target="../media/image40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customXml" Target="../ink/ink78.xml"/><Relationship Id="rId172" Type="http://schemas.openxmlformats.org/officeDocument/2006/relationships/image" Target="../media/image88.png"/><Relationship Id="rId193" Type="http://schemas.openxmlformats.org/officeDocument/2006/relationships/customXml" Target="../ink/ink101.xml"/><Relationship Id="rId13" Type="http://schemas.openxmlformats.org/officeDocument/2006/relationships/image" Target="../media/image14.png"/><Relationship Id="rId109" Type="http://schemas.openxmlformats.org/officeDocument/2006/relationships/image" Target="../media/image62.png"/><Relationship Id="rId34" Type="http://schemas.openxmlformats.org/officeDocument/2006/relationships/customXml" Target="../ink/ink16.xml"/><Relationship Id="rId55" Type="http://schemas.openxmlformats.org/officeDocument/2006/relationships/image" Target="../media/image35.png"/><Relationship Id="rId76" Type="http://schemas.openxmlformats.org/officeDocument/2006/relationships/customXml" Target="../ink/ink37.xml"/><Relationship Id="rId97" Type="http://schemas.openxmlformats.org/officeDocument/2006/relationships/image" Target="../media/image56.png"/><Relationship Id="rId120" Type="http://schemas.openxmlformats.org/officeDocument/2006/relationships/customXml" Target="../ink/ink59.xml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162" Type="http://schemas.openxmlformats.org/officeDocument/2006/relationships/image" Target="../media/image83.png"/><Relationship Id="rId183" Type="http://schemas.openxmlformats.org/officeDocument/2006/relationships/customXml" Target="../ink/ink96.xml"/><Relationship Id="rId2" Type="http://schemas.openxmlformats.org/officeDocument/2006/relationships/image" Target="../media/image8.png"/><Relationship Id="rId29" Type="http://schemas.openxmlformats.org/officeDocument/2006/relationships/image" Target="../media/image22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0.png"/><Relationship Id="rId66" Type="http://schemas.openxmlformats.org/officeDocument/2006/relationships/customXml" Target="../ink/ink32.xml"/><Relationship Id="rId87" Type="http://schemas.openxmlformats.org/officeDocument/2006/relationships/image" Target="../media/image51.png"/><Relationship Id="rId110" Type="http://schemas.openxmlformats.org/officeDocument/2006/relationships/customXml" Target="../ink/ink54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67.xml"/><Relationship Id="rId157" Type="http://schemas.openxmlformats.org/officeDocument/2006/relationships/customXml" Target="../ink/ink83.xml"/><Relationship Id="rId178" Type="http://schemas.openxmlformats.org/officeDocument/2006/relationships/image" Target="../media/image91.png"/><Relationship Id="rId61" Type="http://schemas.openxmlformats.org/officeDocument/2006/relationships/image" Target="../media/image38.png"/><Relationship Id="rId82" Type="http://schemas.openxmlformats.org/officeDocument/2006/relationships/customXml" Target="../ink/ink40.xml"/><Relationship Id="rId152" Type="http://schemas.openxmlformats.org/officeDocument/2006/relationships/customXml" Target="../ink/ink79.xml"/><Relationship Id="rId173" Type="http://schemas.openxmlformats.org/officeDocument/2006/relationships/customXml" Target="../ink/ink91.xml"/><Relationship Id="rId194" Type="http://schemas.openxmlformats.org/officeDocument/2006/relationships/image" Target="../media/image99.png"/><Relationship Id="rId199" Type="http://schemas.openxmlformats.org/officeDocument/2006/relationships/customXml" Target="../ink/ink104.xml"/><Relationship Id="rId203" Type="http://schemas.openxmlformats.org/officeDocument/2006/relationships/customXml" Target="../ink/ink106.xml"/><Relationship Id="rId19" Type="http://schemas.openxmlformats.org/officeDocument/2006/relationships/image" Target="../media/image17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5.png"/><Relationship Id="rId56" Type="http://schemas.openxmlformats.org/officeDocument/2006/relationships/customXml" Target="../ink/ink27.xml"/><Relationship Id="rId77" Type="http://schemas.openxmlformats.org/officeDocument/2006/relationships/image" Target="../media/image46.png"/><Relationship Id="rId100" Type="http://schemas.openxmlformats.org/officeDocument/2006/relationships/customXml" Target="../ink/ink49.xml"/><Relationship Id="rId105" Type="http://schemas.openxmlformats.org/officeDocument/2006/relationships/image" Target="../media/image60.png"/><Relationship Id="rId126" Type="http://schemas.openxmlformats.org/officeDocument/2006/relationships/customXml" Target="../ink/ink62.xml"/><Relationship Id="rId147" Type="http://schemas.openxmlformats.org/officeDocument/2006/relationships/customXml" Target="../ink/ink74.xml"/><Relationship Id="rId168" Type="http://schemas.openxmlformats.org/officeDocument/2006/relationships/image" Target="../media/image86.png"/><Relationship Id="rId8" Type="http://schemas.openxmlformats.org/officeDocument/2006/relationships/customXml" Target="../ink/ink3.xml"/><Relationship Id="rId51" Type="http://schemas.openxmlformats.org/officeDocument/2006/relationships/image" Target="../media/image33.png"/><Relationship Id="rId72" Type="http://schemas.openxmlformats.org/officeDocument/2006/relationships/customXml" Target="../ink/ink35.xml"/><Relationship Id="rId93" Type="http://schemas.openxmlformats.org/officeDocument/2006/relationships/image" Target="../media/image54.png"/><Relationship Id="rId98" Type="http://schemas.openxmlformats.org/officeDocument/2006/relationships/customXml" Target="../ink/ink48.xml"/><Relationship Id="rId121" Type="http://schemas.openxmlformats.org/officeDocument/2006/relationships/image" Target="../media/image68.png"/><Relationship Id="rId142" Type="http://schemas.openxmlformats.org/officeDocument/2006/relationships/customXml" Target="../ink/ink70.xml"/><Relationship Id="rId163" Type="http://schemas.openxmlformats.org/officeDocument/2006/relationships/customXml" Target="../ink/ink86.xml"/><Relationship Id="rId184" Type="http://schemas.openxmlformats.org/officeDocument/2006/relationships/image" Target="../media/image94.png"/><Relationship Id="rId189" Type="http://schemas.openxmlformats.org/officeDocument/2006/relationships/customXml" Target="../ink/ink99.xml"/><Relationship Id="rId3" Type="http://schemas.openxmlformats.org/officeDocument/2006/relationships/customXml" Target="../ink/ink1.xml"/><Relationship Id="rId25" Type="http://schemas.openxmlformats.org/officeDocument/2006/relationships/image" Target="../media/image20.png"/><Relationship Id="rId46" Type="http://schemas.openxmlformats.org/officeDocument/2006/relationships/customXml" Target="../ink/ink22.xml"/><Relationship Id="rId67" Type="http://schemas.openxmlformats.org/officeDocument/2006/relationships/image" Target="../media/image41.png"/><Relationship Id="rId116" Type="http://schemas.openxmlformats.org/officeDocument/2006/relationships/customXml" Target="../ink/ink57.xml"/><Relationship Id="rId137" Type="http://schemas.openxmlformats.org/officeDocument/2006/relationships/image" Target="../media/image76.png"/><Relationship Id="rId158" Type="http://schemas.openxmlformats.org/officeDocument/2006/relationships/image" Target="../media/image81.png"/><Relationship Id="rId20" Type="http://schemas.openxmlformats.org/officeDocument/2006/relationships/customXml" Target="../ink/ink9.xml"/><Relationship Id="rId41" Type="http://schemas.openxmlformats.org/officeDocument/2006/relationships/image" Target="../media/image28.png"/><Relationship Id="rId62" Type="http://schemas.openxmlformats.org/officeDocument/2006/relationships/customXml" Target="../ink/ink30.xml"/><Relationship Id="rId83" Type="http://schemas.openxmlformats.org/officeDocument/2006/relationships/image" Target="../media/image49.png"/><Relationship Id="rId88" Type="http://schemas.openxmlformats.org/officeDocument/2006/relationships/customXml" Target="../ink/ink43.xml"/><Relationship Id="rId111" Type="http://schemas.openxmlformats.org/officeDocument/2006/relationships/image" Target="../media/image63.png"/><Relationship Id="rId132" Type="http://schemas.openxmlformats.org/officeDocument/2006/relationships/customXml" Target="../ink/ink65.xml"/><Relationship Id="rId153" Type="http://schemas.openxmlformats.org/officeDocument/2006/relationships/customXml" Target="../ink/ink80.xml"/><Relationship Id="rId174" Type="http://schemas.openxmlformats.org/officeDocument/2006/relationships/image" Target="../media/image89.png"/><Relationship Id="rId179" Type="http://schemas.openxmlformats.org/officeDocument/2006/relationships/customXml" Target="../ink/ink94.xml"/><Relationship Id="rId195" Type="http://schemas.openxmlformats.org/officeDocument/2006/relationships/customXml" Target="../ink/ink102.xml"/><Relationship Id="rId190" Type="http://schemas.openxmlformats.org/officeDocument/2006/relationships/image" Target="../media/image97.png"/><Relationship Id="rId204" Type="http://schemas.openxmlformats.org/officeDocument/2006/relationships/image" Target="../media/image104.png"/><Relationship Id="rId15" Type="http://schemas.openxmlformats.org/officeDocument/2006/relationships/image" Target="../media/image15.png"/><Relationship Id="rId36" Type="http://schemas.openxmlformats.org/officeDocument/2006/relationships/customXml" Target="../ink/ink17.xml"/><Relationship Id="rId57" Type="http://schemas.openxmlformats.org/officeDocument/2006/relationships/image" Target="../media/image36.png"/><Relationship Id="rId106" Type="http://schemas.openxmlformats.org/officeDocument/2006/relationships/customXml" Target="../ink/ink52.xml"/><Relationship Id="rId127" Type="http://schemas.openxmlformats.org/officeDocument/2006/relationships/image" Target="../media/image71.png"/><Relationship Id="rId10" Type="http://schemas.openxmlformats.org/officeDocument/2006/relationships/customXml" Target="../ink/ink4.xml"/><Relationship Id="rId31" Type="http://schemas.openxmlformats.org/officeDocument/2006/relationships/image" Target="../media/image23.png"/><Relationship Id="rId52" Type="http://schemas.openxmlformats.org/officeDocument/2006/relationships/customXml" Target="../ink/ink25.xml"/><Relationship Id="rId73" Type="http://schemas.openxmlformats.org/officeDocument/2006/relationships/image" Target="../media/image44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0.xml"/><Relationship Id="rId143" Type="http://schemas.openxmlformats.org/officeDocument/2006/relationships/image" Target="../media/image79.png"/><Relationship Id="rId148" Type="http://schemas.openxmlformats.org/officeDocument/2006/relationships/customXml" Target="../ink/ink75.xml"/><Relationship Id="rId164" Type="http://schemas.openxmlformats.org/officeDocument/2006/relationships/image" Target="../media/image84.png"/><Relationship Id="rId169" Type="http://schemas.openxmlformats.org/officeDocument/2006/relationships/customXml" Target="../ink/ink89.xml"/><Relationship Id="rId185" Type="http://schemas.openxmlformats.org/officeDocument/2006/relationships/customXml" Target="../ink/ink97.xml"/><Relationship Id="rId9" Type="http://schemas.openxmlformats.org/officeDocument/2006/relationships/image" Target="../media/image12.png"/><Relationship Id="rId180" Type="http://schemas.openxmlformats.org/officeDocument/2006/relationships/image" Target="../media/image92.png"/><Relationship Id="rId26" Type="http://schemas.openxmlformats.org/officeDocument/2006/relationships/customXml" Target="../ink/ink12.xml"/><Relationship Id="rId47" Type="http://schemas.openxmlformats.org/officeDocument/2006/relationships/image" Target="../media/image31.png"/><Relationship Id="rId68" Type="http://schemas.openxmlformats.org/officeDocument/2006/relationships/customXml" Target="../ink/ink33.xml"/><Relationship Id="rId89" Type="http://schemas.openxmlformats.org/officeDocument/2006/relationships/image" Target="../media/image52.png"/><Relationship Id="rId112" Type="http://schemas.openxmlformats.org/officeDocument/2006/relationships/customXml" Target="../ink/ink55.xml"/><Relationship Id="rId133" Type="http://schemas.openxmlformats.org/officeDocument/2006/relationships/image" Target="../media/image74.png"/><Relationship Id="rId154" Type="http://schemas.openxmlformats.org/officeDocument/2006/relationships/customXml" Target="../ink/ink81.xml"/><Relationship Id="rId175" Type="http://schemas.openxmlformats.org/officeDocument/2006/relationships/customXml" Target="../ink/ink92.xml"/><Relationship Id="rId196" Type="http://schemas.openxmlformats.org/officeDocument/2006/relationships/image" Target="../media/image100.png"/><Relationship Id="rId200" Type="http://schemas.openxmlformats.org/officeDocument/2006/relationships/image" Target="../media/image102.png"/><Relationship Id="rId16" Type="http://schemas.openxmlformats.org/officeDocument/2006/relationships/customXml" Target="../ink/ink7.xml"/><Relationship Id="rId37" Type="http://schemas.openxmlformats.org/officeDocument/2006/relationships/image" Target="../media/image26.png"/><Relationship Id="rId58" Type="http://schemas.openxmlformats.org/officeDocument/2006/relationships/customXml" Target="../ink/ink28.xml"/><Relationship Id="rId79" Type="http://schemas.openxmlformats.org/officeDocument/2006/relationships/image" Target="../media/image47.png"/><Relationship Id="rId102" Type="http://schemas.openxmlformats.org/officeDocument/2006/relationships/customXml" Target="../ink/ink50.xml"/><Relationship Id="rId123" Type="http://schemas.openxmlformats.org/officeDocument/2006/relationships/image" Target="../media/image69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customXml" Target="../ink/ink87.xml"/><Relationship Id="rId186" Type="http://schemas.openxmlformats.org/officeDocument/2006/relationships/image" Target="../media/image95.png"/><Relationship Id="rId27" Type="http://schemas.openxmlformats.org/officeDocument/2006/relationships/image" Target="../media/image21.png"/><Relationship Id="rId48" Type="http://schemas.openxmlformats.org/officeDocument/2006/relationships/customXml" Target="../ink/ink23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customXml" Target="../ink/ink82.xml"/><Relationship Id="rId176" Type="http://schemas.openxmlformats.org/officeDocument/2006/relationships/image" Target="../media/image90.png"/><Relationship Id="rId197" Type="http://schemas.openxmlformats.org/officeDocument/2006/relationships/customXml" Target="../ink/ink103.xml"/><Relationship Id="rId201" Type="http://schemas.openxmlformats.org/officeDocument/2006/relationships/customXml" Target="../ink/ink105.xml"/><Relationship Id="rId17" Type="http://schemas.openxmlformats.org/officeDocument/2006/relationships/image" Target="../media/image16.png"/><Relationship Id="rId38" Type="http://schemas.openxmlformats.org/officeDocument/2006/relationships/customXml" Target="../ink/ink18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53.png"/><Relationship Id="rId145" Type="http://schemas.openxmlformats.org/officeDocument/2006/relationships/customXml" Target="../ink/ink72.xml"/><Relationship Id="rId166" Type="http://schemas.openxmlformats.org/officeDocument/2006/relationships/image" Target="../media/image85.png"/><Relationship Id="rId187" Type="http://schemas.openxmlformats.org/officeDocument/2006/relationships/customXml" Target="../ink/ink98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3.xml"/><Relationship Id="rId49" Type="http://schemas.openxmlformats.org/officeDocument/2006/relationships/image" Target="../media/image32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48.png"/><Relationship Id="rId135" Type="http://schemas.openxmlformats.org/officeDocument/2006/relationships/image" Target="../media/image75.png"/><Relationship Id="rId156" Type="http://schemas.openxmlformats.org/officeDocument/2006/relationships/image" Target="../media/image80.png"/><Relationship Id="rId177" Type="http://schemas.openxmlformats.org/officeDocument/2006/relationships/customXml" Target="../ink/ink93.xml"/><Relationship Id="rId198" Type="http://schemas.openxmlformats.org/officeDocument/2006/relationships/image" Target="../media/image101.png"/><Relationship Id="rId202" Type="http://schemas.openxmlformats.org/officeDocument/2006/relationships/image" Target="../media/image103.png"/><Relationship Id="rId18" Type="http://schemas.openxmlformats.org/officeDocument/2006/relationships/customXml" Target="../ink/ink8.xml"/><Relationship Id="rId39" Type="http://schemas.openxmlformats.org/officeDocument/2006/relationships/image" Target="../media/image27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customXml" Target="../ink/ink88.xml"/><Relationship Id="rId188" Type="http://schemas.openxmlformats.org/officeDocument/2006/relationships/image" Target="../media/image96.png"/><Relationship Id="rId71" Type="http://schemas.openxmlformats.org/officeDocument/2006/relationships/image" Target="../media/image43.png"/><Relationship Id="rId92" Type="http://schemas.openxmlformats.org/officeDocument/2006/relationships/customXml" Target="../ink/ink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customXml" Target="../ink/ink108.xml"/><Relationship Id="rId4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4EC6AC6-3193-49B9-A289-CF26B1AB4CE7}"/>
              </a:ext>
            </a:extLst>
          </p:cNvPr>
          <p:cNvSpPr txBox="1"/>
          <p:nvPr/>
        </p:nvSpPr>
        <p:spPr>
          <a:xfrm>
            <a:off x="1137006" y="2595252"/>
            <a:ext cx="99179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8800" b="1" i="1" dirty="0">
                <a:solidFill>
                  <a:schemeClr val="bg1"/>
                </a:solidFill>
              </a:rPr>
              <a:t>LIBRARY VIEWER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764FC9-C152-4631-B1D4-0D3C2BD4CE3C}"/>
              </a:ext>
            </a:extLst>
          </p:cNvPr>
          <p:cNvSpPr/>
          <p:nvPr/>
        </p:nvSpPr>
        <p:spPr>
          <a:xfrm>
            <a:off x="3284304" y="3809410"/>
            <a:ext cx="5623392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5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383936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FCC508E-640F-44AE-82E7-9A189D317F04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C18565CB-7516-4E8D-B804-2C6C6DC996D9}"/>
              </a:ext>
            </a:extLst>
          </p:cNvPr>
          <p:cNvSpPr/>
          <p:nvPr/>
        </p:nvSpPr>
        <p:spPr>
          <a:xfrm>
            <a:off x="743317" y="1857139"/>
            <a:ext cx="2650534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Estudiantes.dat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DD899120-C1B5-48F9-AC35-87E39B333694}"/>
              </a:ext>
            </a:extLst>
          </p:cNvPr>
          <p:cNvSpPr/>
          <p:nvPr/>
        </p:nvSpPr>
        <p:spPr>
          <a:xfrm>
            <a:off x="3413214" y="1864567"/>
            <a:ext cx="2901090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Profesionales.dat</a:t>
            </a:r>
          </a:p>
        </p:txBody>
      </p:sp>
      <p:graphicFrame>
        <p:nvGraphicFramePr>
          <p:cNvPr id="100" name="Tabla 99">
            <a:extLst>
              <a:ext uri="{FF2B5EF4-FFF2-40B4-BE49-F238E27FC236}">
                <a16:creationId xmlns:a16="http://schemas.microsoft.com/office/drawing/2014/main" id="{5EF288F8-1AF4-4EE7-9A7B-542E880E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23510"/>
              </p:ext>
            </p:extLst>
          </p:nvPr>
        </p:nvGraphicFramePr>
        <p:xfrm>
          <a:off x="1069007" y="2452861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graphicFrame>
        <p:nvGraphicFramePr>
          <p:cNvPr id="101" name="Tabla 100">
            <a:extLst>
              <a:ext uri="{FF2B5EF4-FFF2-40B4-BE49-F238E27FC236}">
                <a16:creationId xmlns:a16="http://schemas.microsoft.com/office/drawing/2014/main" id="{558DF58E-72BB-4391-A6F8-D9BF427F4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64220"/>
              </p:ext>
            </p:extLst>
          </p:nvPr>
        </p:nvGraphicFramePr>
        <p:xfrm>
          <a:off x="3937113" y="2452861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sp>
        <p:nvSpPr>
          <p:cNvPr id="102" name="Flecha: a la derecha 101">
            <a:extLst>
              <a:ext uri="{FF2B5EF4-FFF2-40B4-BE49-F238E27FC236}">
                <a16:creationId xmlns:a16="http://schemas.microsoft.com/office/drawing/2014/main" id="{CC9A3A06-9CB9-4F5D-AF3D-70B50B4B33FB}"/>
              </a:ext>
            </a:extLst>
          </p:cNvPr>
          <p:cNvSpPr/>
          <p:nvPr/>
        </p:nvSpPr>
        <p:spPr>
          <a:xfrm>
            <a:off x="712566" y="4432371"/>
            <a:ext cx="317715" cy="33119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D497D95D-FD60-41E8-A0B1-F572436CE17D}"/>
              </a:ext>
            </a:extLst>
          </p:cNvPr>
          <p:cNvSpPr/>
          <p:nvPr/>
        </p:nvSpPr>
        <p:spPr>
          <a:xfrm>
            <a:off x="3580672" y="4465622"/>
            <a:ext cx="317715" cy="33119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1EE17CFA-30BE-4835-910F-6612D25984D4}"/>
              </a:ext>
            </a:extLst>
          </p:cNvPr>
          <p:cNvSpPr/>
          <p:nvPr/>
        </p:nvSpPr>
        <p:spPr>
          <a:xfrm>
            <a:off x="7569995" y="4094113"/>
            <a:ext cx="4180498" cy="229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Id: 			cadena	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 y nombre: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Turno: 		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Curso: 		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DNI: 		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Borrado: 		booleano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Préstamo: 		entero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BF5200BE-6066-4E01-A4F6-6F5B98BFBCAC}"/>
              </a:ext>
            </a:extLst>
          </p:cNvPr>
          <p:cNvSpPr/>
          <p:nvPr/>
        </p:nvSpPr>
        <p:spPr>
          <a:xfrm>
            <a:off x="7239828" y="3499490"/>
            <a:ext cx="3704095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Registro de estudiantes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B0813758-C9F2-445C-AE91-452A3AA89B79}"/>
              </a:ext>
            </a:extLst>
          </p:cNvPr>
          <p:cNvSpPr/>
          <p:nvPr/>
        </p:nvSpPr>
        <p:spPr>
          <a:xfrm>
            <a:off x="7569995" y="1202135"/>
            <a:ext cx="4405862" cy="229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Id: 		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 y nombre: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Teléfono: 	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DNI: 		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Borrado: 		booleano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Préstamo: 		entero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7BF8E349-F222-498C-99E8-3344C71C208F}"/>
              </a:ext>
            </a:extLst>
          </p:cNvPr>
          <p:cNvSpPr/>
          <p:nvPr/>
        </p:nvSpPr>
        <p:spPr>
          <a:xfrm>
            <a:off x="7239828" y="726535"/>
            <a:ext cx="3964478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Registro de profesionales</a:t>
            </a:r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9378286-A12D-4AB8-8B9A-8CF23B643E29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3FE438C7-814A-4922-9FA0-1342EDC331C4}"/>
              </a:ext>
            </a:extLst>
          </p:cNvPr>
          <p:cNvSpPr/>
          <p:nvPr/>
        </p:nvSpPr>
        <p:spPr>
          <a:xfrm>
            <a:off x="202514" y="446045"/>
            <a:ext cx="250915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de socios</a:t>
            </a:r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64D7F2E2-98EF-49D9-A59E-C85172233D38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536134AC-174F-452C-92C9-2717E4D14159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3785981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102" grpId="0" animBg="1"/>
      <p:bldP spid="103" grpId="0" animBg="1"/>
      <p:bldP spid="104" grpId="0"/>
      <p:bldP spid="105" grpId="0"/>
      <p:bldP spid="106" grpId="0"/>
      <p:bldP spid="1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BC9FE7ED-D510-40CC-9005-9D1EBC7D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90" y="2253720"/>
            <a:ext cx="4719010" cy="2149496"/>
          </a:xfrm>
          <a:prstGeom prst="rect">
            <a:avLst/>
          </a:prstGeom>
        </p:spPr>
      </p:pic>
      <p:sp>
        <p:nvSpPr>
          <p:cNvPr id="66" name="Rectángulo 65">
            <a:extLst>
              <a:ext uri="{FF2B5EF4-FFF2-40B4-BE49-F238E27FC236}">
                <a16:creationId xmlns:a16="http://schemas.microsoft.com/office/drawing/2014/main" id="{548D8A8B-27D6-4966-A4F0-F48AE46038A8}"/>
              </a:ext>
            </a:extLst>
          </p:cNvPr>
          <p:cNvSpPr/>
          <p:nvPr/>
        </p:nvSpPr>
        <p:spPr>
          <a:xfrm>
            <a:off x="8269247" y="2253720"/>
            <a:ext cx="3648433" cy="229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Listar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Nuevo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Editar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Eliminar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Buscar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4F86CA7-2E78-433F-ACFD-0B05F881520E}"/>
              </a:ext>
            </a:extLst>
          </p:cNvPr>
          <p:cNvSpPr/>
          <p:nvPr/>
        </p:nvSpPr>
        <p:spPr>
          <a:xfrm>
            <a:off x="8269247" y="1995231"/>
            <a:ext cx="2194691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FUNCIONES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F270ADD3-EA64-4CD3-80AB-90E9E4061378}"/>
                  </a:ext>
                </a:extLst>
              </p14:cNvPr>
              <p14:cNvContentPartPr/>
              <p14:nvPr/>
            </p14:nvContentPartPr>
            <p14:xfrm>
              <a:off x="5645280" y="2330040"/>
              <a:ext cx="2327040" cy="1548360"/>
            </p14:xfrm>
          </p:contentPart>
        </mc:Choice>
        <mc:Fallback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F270ADD3-EA64-4CD3-80AB-90E9E40613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7280" y="2312040"/>
                <a:ext cx="2362680" cy="15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FFA12B7B-1289-4332-8FB3-23196759052C}"/>
                  </a:ext>
                </a:extLst>
              </p14:cNvPr>
              <p14:cNvContentPartPr/>
              <p14:nvPr/>
            </p14:nvContentPartPr>
            <p14:xfrm>
              <a:off x="7877640" y="2237880"/>
              <a:ext cx="108360" cy="236880"/>
            </p14:xfrm>
          </p:contentPart>
        </mc:Choice>
        <mc:Fallback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FFA12B7B-1289-4332-8FB3-2319675905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9640" y="2219907"/>
                <a:ext cx="144000" cy="272466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1A2D58D-EE27-4148-A251-0E05A9A8ED31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1D2E23-431B-4AF8-823C-A77B36687A21}"/>
              </a:ext>
            </a:extLst>
          </p:cNvPr>
          <p:cNvSpPr/>
          <p:nvPr/>
        </p:nvSpPr>
        <p:spPr>
          <a:xfrm>
            <a:off x="202514" y="446045"/>
            <a:ext cx="302074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de biblioteca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7A2E90F-8C3B-4724-A898-0DF3B3E47CFB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CCB4455-1555-4807-8023-8D6819C72652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3737045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E003F5B-7C92-4342-9B40-2CC8075E5A63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0D98977C-827D-4D37-9A75-E81A163E1B9D}"/>
              </a:ext>
            </a:extLst>
          </p:cNvPr>
          <p:cNvSpPr/>
          <p:nvPr/>
        </p:nvSpPr>
        <p:spPr>
          <a:xfrm>
            <a:off x="202514" y="446045"/>
            <a:ext cx="302074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de biblioteca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38CE94B-CCA1-4107-966D-22AB581F0CC9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B7663B-7AE8-4468-A38A-4F5F1B1C0753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E2F2C0C-DED5-4A4A-B0A2-10672E04D8DF}"/>
              </a:ext>
            </a:extLst>
          </p:cNvPr>
          <p:cNvSpPr/>
          <p:nvPr/>
        </p:nvSpPr>
        <p:spPr>
          <a:xfrm>
            <a:off x="1113018" y="1803963"/>
            <a:ext cx="2650534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Libros.dat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B4F7D1A-B9E3-4FB6-850D-EB916725C5ED}"/>
              </a:ext>
            </a:extLst>
          </p:cNvPr>
          <p:cNvSpPr/>
          <p:nvPr/>
        </p:nvSpPr>
        <p:spPr>
          <a:xfrm>
            <a:off x="3893344" y="1831316"/>
            <a:ext cx="2901090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Objetos.dat</a:t>
            </a:r>
          </a:p>
        </p:txBody>
      </p: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6EBAFC8C-AE40-4BFE-9B12-ED66D8B9C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3606"/>
              </p:ext>
            </p:extLst>
          </p:nvPr>
        </p:nvGraphicFramePr>
        <p:xfrm>
          <a:off x="1069007" y="2452861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D935DB5-F45D-42D4-9F0A-AB9831D13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66269"/>
              </p:ext>
            </p:extLst>
          </p:nvPr>
        </p:nvGraphicFramePr>
        <p:xfrm>
          <a:off x="3937113" y="2452861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005EBAEF-7C75-4D4D-A1E7-293AB545F667}"/>
              </a:ext>
            </a:extLst>
          </p:cNvPr>
          <p:cNvSpPr/>
          <p:nvPr/>
        </p:nvSpPr>
        <p:spPr>
          <a:xfrm>
            <a:off x="712566" y="4432371"/>
            <a:ext cx="317715" cy="33119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38EFA4ED-400C-48B9-A522-666334508AD2}"/>
              </a:ext>
            </a:extLst>
          </p:cNvPr>
          <p:cNvSpPr/>
          <p:nvPr/>
        </p:nvSpPr>
        <p:spPr>
          <a:xfrm>
            <a:off x="3580672" y="4465622"/>
            <a:ext cx="317715" cy="33119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66B40C9-78C5-44FB-814D-24AAF9669BDE}"/>
              </a:ext>
            </a:extLst>
          </p:cNvPr>
          <p:cNvSpPr/>
          <p:nvPr/>
        </p:nvSpPr>
        <p:spPr>
          <a:xfrm>
            <a:off x="7635534" y="4063610"/>
            <a:ext cx="3856497" cy="229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Código: 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Existencias: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Borrado: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Prestado: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DF0C535-B952-494C-B4F3-8A128DBF9020}"/>
              </a:ext>
            </a:extLst>
          </p:cNvPr>
          <p:cNvSpPr/>
          <p:nvPr/>
        </p:nvSpPr>
        <p:spPr>
          <a:xfrm>
            <a:off x="7252425" y="3791348"/>
            <a:ext cx="3704095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Registro de objetos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A497AA3-7F80-4BA9-848F-1C3F7097CB94}"/>
              </a:ext>
            </a:extLst>
          </p:cNvPr>
          <p:cNvSpPr/>
          <p:nvPr/>
        </p:nvSpPr>
        <p:spPr>
          <a:xfrm>
            <a:off x="7638387" y="564046"/>
            <a:ext cx="4351099" cy="3623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Código: 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Título:		 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Editorial: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Sección: 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Autor: 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Existencias: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Borrado: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Prestado: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5926E0-2C17-4FFC-B2A3-73920FEFDF9B}"/>
              </a:ext>
            </a:extLst>
          </p:cNvPr>
          <p:cNvSpPr/>
          <p:nvPr/>
        </p:nvSpPr>
        <p:spPr>
          <a:xfrm>
            <a:off x="7252425" y="505555"/>
            <a:ext cx="3964478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Registro de libros</a:t>
            </a:r>
          </a:p>
        </p:txBody>
      </p:sp>
    </p:spTree>
    <p:extLst>
      <p:ext uri="{BB962C8B-B14F-4D97-AF65-F5344CB8AC3E}">
        <p14:creationId xmlns:p14="http://schemas.microsoft.com/office/powerpoint/2010/main" val="3997874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759BFBBA-9CF6-4244-9535-CD63ED1A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90" y="2192940"/>
            <a:ext cx="4667840" cy="2149496"/>
          </a:xfrm>
          <a:prstGeom prst="rect">
            <a:avLst/>
          </a:prstGeom>
        </p:spPr>
      </p:pic>
      <p:sp>
        <p:nvSpPr>
          <p:cNvPr id="66" name="Rectángulo 65">
            <a:extLst>
              <a:ext uri="{FF2B5EF4-FFF2-40B4-BE49-F238E27FC236}">
                <a16:creationId xmlns:a16="http://schemas.microsoft.com/office/drawing/2014/main" id="{548D8A8B-27D6-4966-A4F0-F48AE46038A8}"/>
              </a:ext>
            </a:extLst>
          </p:cNvPr>
          <p:cNvSpPr/>
          <p:nvPr/>
        </p:nvSpPr>
        <p:spPr>
          <a:xfrm>
            <a:off x="8269247" y="2253720"/>
            <a:ext cx="3648433" cy="229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Listar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Nuevo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Editar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Completar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Buscar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4F86CA7-2E78-433F-ACFD-0B05F881520E}"/>
              </a:ext>
            </a:extLst>
          </p:cNvPr>
          <p:cNvSpPr/>
          <p:nvPr/>
        </p:nvSpPr>
        <p:spPr>
          <a:xfrm>
            <a:off x="8269247" y="1950291"/>
            <a:ext cx="2194691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FUNCIONES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F270ADD3-EA64-4CD3-80AB-90E9E4061378}"/>
                  </a:ext>
                </a:extLst>
              </p14:cNvPr>
              <p14:cNvContentPartPr/>
              <p14:nvPr/>
            </p14:nvContentPartPr>
            <p14:xfrm>
              <a:off x="5645280" y="2285100"/>
              <a:ext cx="2327040" cy="1548360"/>
            </p14:xfrm>
          </p:contentPart>
        </mc:Choice>
        <mc:Fallback xmlns=""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F270ADD3-EA64-4CD3-80AB-90E9E40613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7280" y="2267100"/>
                <a:ext cx="2362680" cy="15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FFA12B7B-1289-4332-8FB3-23196759052C}"/>
                  </a:ext>
                </a:extLst>
              </p14:cNvPr>
              <p14:cNvContentPartPr/>
              <p14:nvPr/>
            </p14:nvContentPartPr>
            <p14:xfrm>
              <a:off x="7877640" y="2192940"/>
              <a:ext cx="108360" cy="236880"/>
            </p14:xfrm>
          </p:contentPart>
        </mc:Choice>
        <mc:Fallback xmlns=""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FFA12B7B-1289-4332-8FB3-2319675905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9640" y="2174940"/>
                <a:ext cx="144000" cy="272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5ACC2D3-5F0F-4C09-92AC-9DCE77438155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DCC265C-F8E3-4EC7-8546-1E37E8DAF21A}"/>
              </a:ext>
            </a:extLst>
          </p:cNvPr>
          <p:cNvSpPr/>
          <p:nvPr/>
        </p:nvSpPr>
        <p:spPr>
          <a:xfrm>
            <a:off x="217964" y="438871"/>
            <a:ext cx="302074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de préstamos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A8F6EC3-2013-4E5C-970D-75ABD8E86BC0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5F4934A-36BF-4F3A-BE8E-6736CB0EA9D7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733949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9751872-806F-4242-BBC8-E8838D55DA2D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3EDB7C73-BCE1-4194-8115-975BDFA5B5E7}"/>
              </a:ext>
            </a:extLst>
          </p:cNvPr>
          <p:cNvSpPr/>
          <p:nvPr/>
        </p:nvSpPr>
        <p:spPr>
          <a:xfrm>
            <a:off x="217964" y="438871"/>
            <a:ext cx="302074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de préstamos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6640B19-C371-444E-A0FC-CFDB16EAC859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8AB24AC5-F545-48C5-BC3E-D6E632399EC5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730050-9228-4CB6-B88F-93CB86D463D7}"/>
              </a:ext>
            </a:extLst>
          </p:cNvPr>
          <p:cNvSpPr/>
          <p:nvPr/>
        </p:nvSpPr>
        <p:spPr>
          <a:xfrm>
            <a:off x="664115" y="1818592"/>
            <a:ext cx="2650534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Prestamos_L.dat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0C2298-81C0-44CB-9332-17A39163D221}"/>
              </a:ext>
            </a:extLst>
          </p:cNvPr>
          <p:cNvSpPr/>
          <p:nvPr/>
        </p:nvSpPr>
        <p:spPr>
          <a:xfrm>
            <a:off x="3506143" y="1818592"/>
            <a:ext cx="2901090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Prestamos_O.dat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C78B27A-494D-4832-9AEE-A661F459E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93114"/>
              </p:ext>
            </p:extLst>
          </p:nvPr>
        </p:nvGraphicFramePr>
        <p:xfrm>
          <a:off x="1069007" y="2452861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1C30E2D-D6B7-48F3-94CD-C40D4880E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20324"/>
              </p:ext>
            </p:extLst>
          </p:nvPr>
        </p:nvGraphicFramePr>
        <p:xfrm>
          <a:off x="3937113" y="2452861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0A3BB37-C853-41D0-AC6E-38A049FA670A}"/>
              </a:ext>
            </a:extLst>
          </p:cNvPr>
          <p:cNvSpPr/>
          <p:nvPr/>
        </p:nvSpPr>
        <p:spPr>
          <a:xfrm>
            <a:off x="712566" y="4432371"/>
            <a:ext cx="317715" cy="33119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0E01ED0-0C08-4AEA-9823-DE8384E6775D}"/>
              </a:ext>
            </a:extLst>
          </p:cNvPr>
          <p:cNvSpPr/>
          <p:nvPr/>
        </p:nvSpPr>
        <p:spPr>
          <a:xfrm>
            <a:off x="3580672" y="4465622"/>
            <a:ext cx="317715" cy="33119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EF84A56-1CD8-474A-8730-84AB9DEC3856}"/>
              </a:ext>
            </a:extLst>
          </p:cNvPr>
          <p:cNvSpPr/>
          <p:nvPr/>
        </p:nvSpPr>
        <p:spPr>
          <a:xfrm>
            <a:off x="6888562" y="3742640"/>
            <a:ext cx="5436598" cy="309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Código:	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Objeto:	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de prestatario: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 y nombre: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DNI:	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endParaRPr lang="es-AR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Teléfono: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endParaRPr lang="es-AR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Cantidad: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Fecha:			</a:t>
            </a:r>
            <a:r>
              <a:rPr lang="es-AR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Struct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“Fecha”, entero</a:t>
            </a:r>
            <a:endParaRPr lang="es-AR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Borrado: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booleano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  <a:endParaRPr lang="es-AR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12FF469-C310-4FF7-A954-CB1CDC32E2A6}"/>
              </a:ext>
            </a:extLst>
          </p:cNvPr>
          <p:cNvSpPr/>
          <p:nvPr/>
        </p:nvSpPr>
        <p:spPr>
          <a:xfrm>
            <a:off x="6656663" y="3287702"/>
            <a:ext cx="4777740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Registro de préstamos/objetos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17CEB4-0B7F-4D98-BD29-E582A4A556B2}"/>
              </a:ext>
            </a:extLst>
          </p:cNvPr>
          <p:cNvSpPr/>
          <p:nvPr/>
        </p:nvSpPr>
        <p:spPr>
          <a:xfrm>
            <a:off x="6542042" y="-51365"/>
            <a:ext cx="4482375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Registro de préstamos/libros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44A9CAD-6F2B-4D2F-B27A-68223B5EF919}"/>
              </a:ext>
            </a:extLst>
          </p:cNvPr>
          <p:cNvSpPr/>
          <p:nvPr/>
        </p:nvSpPr>
        <p:spPr>
          <a:xfrm>
            <a:off x="6888562" y="415468"/>
            <a:ext cx="5216005" cy="309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Código:	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 de libro: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de prestatario: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 y nombre: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DNI:	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Teléfono: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Cantidad: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Fecha:			</a:t>
            </a:r>
            <a:r>
              <a:rPr lang="es-AR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Struct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Fecha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Borrado: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booleano</a:t>
            </a:r>
          </a:p>
        </p:txBody>
      </p:sp>
    </p:spTree>
    <p:extLst>
      <p:ext uri="{BB962C8B-B14F-4D97-AF65-F5344CB8AC3E}">
        <p14:creationId xmlns:p14="http://schemas.microsoft.com/office/powerpoint/2010/main" val="2898365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3" grpId="0" animBg="1"/>
      <p:bldP spid="14" grpId="0"/>
      <p:bldP spid="15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8C6016-3044-41E6-BE41-512CD8059D06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2ADE7F5-9946-4F2F-BABA-EB031CA8EB51}"/>
              </a:ext>
            </a:extLst>
          </p:cNvPr>
          <p:cNvSpPr/>
          <p:nvPr/>
        </p:nvSpPr>
        <p:spPr>
          <a:xfrm>
            <a:off x="93649" y="447674"/>
            <a:ext cx="2106071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Breve reseña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4ADAA74-01D9-480D-AD1F-E9AFFFFD0BFB}"/>
              </a:ext>
            </a:extLst>
          </p:cNvPr>
          <p:cNvSpPr/>
          <p:nvPr/>
        </p:nvSpPr>
        <p:spPr>
          <a:xfrm>
            <a:off x="-223838" y="-1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INTRODUCCIÓN</a:t>
            </a:r>
          </a:p>
        </p:txBody>
      </p: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97E88AB5-F309-4794-B11A-1ABA3BC3AC2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63" y="2326968"/>
            <a:ext cx="2072021" cy="2072021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42996DCD-0542-4168-9A74-4C7711FE219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27" y="2176272"/>
            <a:ext cx="1131670" cy="1131670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FE185AF5-2764-4AA8-836D-4B287B686CB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53" y="2125518"/>
            <a:ext cx="1237461" cy="1237461"/>
          </a:xfrm>
          <a:prstGeom prst="rect">
            <a:avLst/>
          </a:prstGeom>
        </p:spPr>
      </p:pic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6248FD20-1D43-4981-A9CC-BEA3174DFF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74" y="3802842"/>
            <a:ext cx="1237461" cy="1237461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B9F2E1FF-4D61-42D8-A01F-F252716238C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68" y="1401143"/>
            <a:ext cx="3456029" cy="40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00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8C6016-3044-41E6-BE41-512CD8059D06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2ADE7F5-9946-4F2F-BABA-EB031CA8EB51}"/>
              </a:ext>
            </a:extLst>
          </p:cNvPr>
          <p:cNvSpPr/>
          <p:nvPr/>
        </p:nvSpPr>
        <p:spPr>
          <a:xfrm>
            <a:off x="93649" y="447674"/>
            <a:ext cx="2106071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Breve reseña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118F65E-CAC1-4945-83C8-3DDC32970A37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4ADAA74-01D9-480D-AD1F-E9AFFFFD0BFB}"/>
              </a:ext>
            </a:extLst>
          </p:cNvPr>
          <p:cNvSpPr/>
          <p:nvPr/>
        </p:nvSpPr>
        <p:spPr>
          <a:xfrm>
            <a:off x="-223838" y="-1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INTRODUCCIÓN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B1BEDC56-B6A8-416D-A08E-DED92AA8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99" y="1352549"/>
            <a:ext cx="5867402" cy="44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94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4EC6AC6-3193-49B9-A289-CF26B1AB4CE7}"/>
              </a:ext>
            </a:extLst>
          </p:cNvPr>
          <p:cNvSpPr txBox="1"/>
          <p:nvPr/>
        </p:nvSpPr>
        <p:spPr>
          <a:xfrm>
            <a:off x="1137006" y="2595252"/>
            <a:ext cx="99179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8800" b="1" i="1" dirty="0">
                <a:solidFill>
                  <a:schemeClr val="bg1"/>
                </a:solidFill>
              </a:rPr>
              <a:t>LIBRARY VIEWER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764FC9-C152-4631-B1D4-0D3C2BD4CE3C}"/>
              </a:ext>
            </a:extLst>
          </p:cNvPr>
          <p:cNvSpPr/>
          <p:nvPr/>
        </p:nvSpPr>
        <p:spPr>
          <a:xfrm>
            <a:off x="2682282" y="3809410"/>
            <a:ext cx="6827436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5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DIVISIONES Y ARCHIVOS BINARIOS</a:t>
            </a:r>
          </a:p>
        </p:txBody>
      </p:sp>
    </p:spTree>
    <p:extLst>
      <p:ext uri="{BB962C8B-B14F-4D97-AF65-F5344CB8AC3E}">
        <p14:creationId xmlns:p14="http://schemas.microsoft.com/office/powerpoint/2010/main" val="3871920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8C6016-3044-41E6-BE41-512CD8059D06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2ADE7F5-9946-4F2F-BABA-EB031CA8EB51}"/>
              </a:ext>
            </a:extLst>
          </p:cNvPr>
          <p:cNvSpPr/>
          <p:nvPr/>
        </p:nvSpPr>
        <p:spPr>
          <a:xfrm>
            <a:off x="-349262" y="453429"/>
            <a:ext cx="2726698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Divisiones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118F65E-CAC1-4945-83C8-3DDC32970A37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A9F504-E2FF-4B7C-BD4C-BF63FB5FD4E3}"/>
              </a:ext>
            </a:extLst>
          </p:cNvPr>
          <p:cNvSpPr/>
          <p:nvPr/>
        </p:nvSpPr>
        <p:spPr>
          <a:xfrm>
            <a:off x="1665669" y="1613979"/>
            <a:ext cx="3376950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Módulo de socios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6848A4A-1788-4374-A9CB-982D213A7879}"/>
              </a:ext>
            </a:extLst>
          </p:cNvPr>
          <p:cNvSpPr/>
          <p:nvPr/>
        </p:nvSpPr>
        <p:spPr>
          <a:xfrm>
            <a:off x="7198083" y="1613979"/>
            <a:ext cx="387949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Módulo de biblioteca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D4B4C78-CDF0-4278-BB92-02B859CCB4B2}"/>
              </a:ext>
            </a:extLst>
          </p:cNvPr>
          <p:cNvSpPr/>
          <p:nvPr/>
        </p:nvSpPr>
        <p:spPr>
          <a:xfrm>
            <a:off x="3917156" y="4175312"/>
            <a:ext cx="378856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Módulo de prestamos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81D7718-1CB3-406B-9357-9D75C2F482FD}"/>
              </a:ext>
            </a:extLst>
          </p:cNvPr>
          <p:cNvSpPr/>
          <p:nvPr/>
        </p:nvSpPr>
        <p:spPr>
          <a:xfrm>
            <a:off x="-195937" y="0"/>
            <a:ext cx="6928422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DIVISIONES Y ARCHIVOS BINARIOS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1A67A7-855D-4213-9AB3-C775656AE320}"/>
              </a:ext>
            </a:extLst>
          </p:cNvPr>
          <p:cNvSpPr/>
          <p:nvPr/>
        </p:nvSpPr>
        <p:spPr>
          <a:xfrm>
            <a:off x="1803372" y="2396929"/>
            <a:ext cx="198650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Estudiantes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0266F0-7AF3-4DE1-A9D0-41C160AF3A84}"/>
              </a:ext>
            </a:extLst>
          </p:cNvPr>
          <p:cNvSpPr/>
          <p:nvPr/>
        </p:nvSpPr>
        <p:spPr>
          <a:xfrm>
            <a:off x="1939135" y="2081769"/>
            <a:ext cx="198650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Profesionales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5F6B85-EB98-43EB-B8C5-DAD4CEA5BE65}"/>
              </a:ext>
            </a:extLst>
          </p:cNvPr>
          <p:cNvSpPr/>
          <p:nvPr/>
        </p:nvSpPr>
        <p:spPr>
          <a:xfrm>
            <a:off x="6943018" y="2081769"/>
            <a:ext cx="198650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Libros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FE16F58-B488-457D-A462-1913AAF19D1B}"/>
              </a:ext>
            </a:extLst>
          </p:cNvPr>
          <p:cNvSpPr/>
          <p:nvPr/>
        </p:nvSpPr>
        <p:spPr>
          <a:xfrm>
            <a:off x="7023788" y="2396929"/>
            <a:ext cx="198650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Objetos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4155974-5D95-4A31-87F5-25D7828FA43C}"/>
              </a:ext>
            </a:extLst>
          </p:cNvPr>
          <p:cNvSpPr/>
          <p:nvPr/>
        </p:nvSpPr>
        <p:spPr>
          <a:xfrm>
            <a:off x="3984252" y="4673673"/>
            <a:ext cx="2748234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Préstamo de libros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9EAFD63-544F-4188-A5B0-0261219E3CEF}"/>
              </a:ext>
            </a:extLst>
          </p:cNvPr>
          <p:cNvSpPr/>
          <p:nvPr/>
        </p:nvSpPr>
        <p:spPr>
          <a:xfrm>
            <a:off x="4022373" y="4984024"/>
            <a:ext cx="289110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Préstamo de objetos</a:t>
            </a:r>
          </a:p>
        </p:txBody>
      </p:sp>
    </p:spTree>
    <p:extLst>
      <p:ext uri="{BB962C8B-B14F-4D97-AF65-F5344CB8AC3E}">
        <p14:creationId xmlns:p14="http://schemas.microsoft.com/office/powerpoint/2010/main" val="1030416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  <p:bldP spid="14" grpId="0"/>
      <p:bldP spid="15" grpId="0"/>
      <p:bldP spid="24" grpId="0"/>
      <p:bldP spid="27" grpId="0"/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BA9F504-E2FF-4B7C-BD4C-BF63FB5FD4E3}"/>
              </a:ext>
            </a:extLst>
          </p:cNvPr>
          <p:cNvSpPr/>
          <p:nvPr/>
        </p:nvSpPr>
        <p:spPr>
          <a:xfrm>
            <a:off x="1665669" y="1613979"/>
            <a:ext cx="3376950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Módulo de socios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6848A4A-1788-4374-A9CB-982D213A7879}"/>
              </a:ext>
            </a:extLst>
          </p:cNvPr>
          <p:cNvSpPr/>
          <p:nvPr/>
        </p:nvSpPr>
        <p:spPr>
          <a:xfrm>
            <a:off x="7198083" y="1613979"/>
            <a:ext cx="387949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Módulo de biblioteca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D4B4C78-CDF0-4278-BB92-02B859CCB4B2}"/>
              </a:ext>
            </a:extLst>
          </p:cNvPr>
          <p:cNvSpPr/>
          <p:nvPr/>
        </p:nvSpPr>
        <p:spPr>
          <a:xfrm>
            <a:off x="3917156" y="4175312"/>
            <a:ext cx="378856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Módulo de prestamos</a:t>
            </a:r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382F5A40-F42E-4C52-9E86-2C21445A1FB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7" y="2200570"/>
            <a:ext cx="1119572" cy="1119572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AFE696F-91D8-4C47-9C94-83F663EA8F9F}"/>
              </a:ext>
            </a:extLst>
          </p:cNvPr>
          <p:cNvSpPr/>
          <p:nvPr/>
        </p:nvSpPr>
        <p:spPr>
          <a:xfrm>
            <a:off x="2168647" y="3290988"/>
            <a:ext cx="1119572" cy="45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Socios.dat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706B382-CDB4-4FAD-BC45-7570200A681A}"/>
              </a:ext>
            </a:extLst>
          </p:cNvPr>
          <p:cNvSpPr/>
          <p:nvPr/>
        </p:nvSpPr>
        <p:spPr>
          <a:xfrm>
            <a:off x="3171554" y="3289748"/>
            <a:ext cx="1794146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Profesionales.dat</a:t>
            </a:r>
          </a:p>
        </p:txBody>
      </p:sp>
      <p:pic>
        <p:nvPicPr>
          <p:cNvPr id="29" name="Imagen 28" descr="Forma&#10;&#10;Descripción generada automáticamente con confianza baja">
            <a:extLst>
              <a:ext uri="{FF2B5EF4-FFF2-40B4-BE49-F238E27FC236}">
                <a16:creationId xmlns:a16="http://schemas.microsoft.com/office/drawing/2014/main" id="{A7666FB0-E155-4F6B-9B5C-1C4B3745AB4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53" y="2200570"/>
            <a:ext cx="1119572" cy="1119572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258EF5D3-7763-4212-A988-8EB43CD7C39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07" y="2200570"/>
            <a:ext cx="1119572" cy="1119572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9B8B6798-FF58-4392-89DD-37F62EC939BC}"/>
              </a:ext>
            </a:extLst>
          </p:cNvPr>
          <p:cNvSpPr/>
          <p:nvPr/>
        </p:nvSpPr>
        <p:spPr>
          <a:xfrm>
            <a:off x="7944607" y="3290988"/>
            <a:ext cx="1119572" cy="45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Libros.dat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1143798-6D9F-4217-87D2-3A2D85F7E942}"/>
              </a:ext>
            </a:extLst>
          </p:cNvPr>
          <p:cNvSpPr/>
          <p:nvPr/>
        </p:nvSpPr>
        <p:spPr>
          <a:xfrm>
            <a:off x="8905426" y="3289748"/>
            <a:ext cx="1794146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Objetos.dat</a:t>
            </a:r>
          </a:p>
        </p:txBody>
      </p:sp>
      <p:pic>
        <p:nvPicPr>
          <p:cNvPr id="39" name="Imagen 38" descr="Forma&#10;&#10;Descripción generada automáticamente con confianza baja">
            <a:extLst>
              <a:ext uri="{FF2B5EF4-FFF2-40B4-BE49-F238E27FC236}">
                <a16:creationId xmlns:a16="http://schemas.microsoft.com/office/drawing/2014/main" id="{63F988FB-C16A-42FA-A79B-40E4E8D6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713" y="2200570"/>
            <a:ext cx="1119572" cy="1119572"/>
          </a:xfrm>
          <a:prstGeom prst="rect">
            <a:avLst/>
          </a:prstGeom>
        </p:spPr>
      </p:pic>
      <p:pic>
        <p:nvPicPr>
          <p:cNvPr id="40" name="Imagen 39" descr="Forma&#10;&#10;Descripción generada automáticamente con confianza baja">
            <a:extLst>
              <a:ext uri="{FF2B5EF4-FFF2-40B4-BE49-F238E27FC236}">
                <a16:creationId xmlns:a16="http://schemas.microsoft.com/office/drawing/2014/main" id="{6D98E9E9-9FEA-49A1-94BE-A959AAECC75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25" y="4796474"/>
            <a:ext cx="1119572" cy="1119572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CEB00D63-4F12-4789-835D-CA6081D8F73A}"/>
              </a:ext>
            </a:extLst>
          </p:cNvPr>
          <p:cNvSpPr/>
          <p:nvPr/>
        </p:nvSpPr>
        <p:spPr>
          <a:xfrm>
            <a:off x="4151101" y="5892935"/>
            <a:ext cx="1629197" cy="45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Prestamos_L.dat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9C197A4-D9E3-4328-8170-68FFEE5EBBC5}"/>
              </a:ext>
            </a:extLst>
          </p:cNvPr>
          <p:cNvSpPr/>
          <p:nvPr/>
        </p:nvSpPr>
        <p:spPr>
          <a:xfrm>
            <a:off x="5705897" y="5886892"/>
            <a:ext cx="1794146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Prestamos_O.dat</a:t>
            </a:r>
          </a:p>
        </p:txBody>
      </p:sp>
      <p:pic>
        <p:nvPicPr>
          <p:cNvPr id="43" name="Imagen 42" descr="Forma&#10;&#10;Descripción generada automáticamente con confianza baja">
            <a:extLst>
              <a:ext uri="{FF2B5EF4-FFF2-40B4-BE49-F238E27FC236}">
                <a16:creationId xmlns:a16="http://schemas.microsoft.com/office/drawing/2014/main" id="{C92902FF-B82E-4FE7-BC0F-3F2E5798DC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31" y="4796474"/>
            <a:ext cx="1119572" cy="1119572"/>
          </a:xfrm>
          <a:prstGeom prst="rect">
            <a:avLst/>
          </a:prstGeom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A14D5A9-A64C-46E9-B496-DFF320F48D7B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3F86264-5B16-4CF8-AC84-368A93140F4E}"/>
              </a:ext>
            </a:extLst>
          </p:cNvPr>
          <p:cNvSpPr/>
          <p:nvPr/>
        </p:nvSpPr>
        <p:spPr>
          <a:xfrm>
            <a:off x="-349263" y="453429"/>
            <a:ext cx="3637475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Archivos binarios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B7B80CF-F3A3-4D7D-B654-0906867FDBFD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519E942F-36E2-44D9-8C86-BFA073E87BCA}"/>
              </a:ext>
            </a:extLst>
          </p:cNvPr>
          <p:cNvSpPr/>
          <p:nvPr/>
        </p:nvSpPr>
        <p:spPr>
          <a:xfrm>
            <a:off x="-195937" y="0"/>
            <a:ext cx="6928422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DIVISIONES Y ARCHIVOS BINARIOS</a:t>
            </a:r>
          </a:p>
        </p:txBody>
      </p:sp>
    </p:spTree>
    <p:extLst>
      <p:ext uri="{BB962C8B-B14F-4D97-AF65-F5344CB8AC3E}">
        <p14:creationId xmlns:p14="http://schemas.microsoft.com/office/powerpoint/2010/main" val="3602656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7" grpId="0"/>
      <p:bldP spid="38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4EC6AC6-3193-49B9-A289-CF26B1AB4CE7}"/>
              </a:ext>
            </a:extLst>
          </p:cNvPr>
          <p:cNvSpPr txBox="1"/>
          <p:nvPr/>
        </p:nvSpPr>
        <p:spPr>
          <a:xfrm>
            <a:off x="1137006" y="2595252"/>
            <a:ext cx="99179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8800" b="1" i="1" dirty="0">
                <a:solidFill>
                  <a:schemeClr val="bg1"/>
                </a:solidFill>
              </a:rPr>
              <a:t>LIBRARY VIEWER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764FC9-C152-4631-B1D4-0D3C2BD4CE3C}"/>
              </a:ext>
            </a:extLst>
          </p:cNvPr>
          <p:cNvSpPr/>
          <p:nvPr/>
        </p:nvSpPr>
        <p:spPr>
          <a:xfrm>
            <a:off x="3284304" y="3809410"/>
            <a:ext cx="5623392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5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39102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8C6016-3044-41E6-BE41-512CD8059D06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2ADE7F5-9946-4F2F-BABA-EB031CA8EB51}"/>
              </a:ext>
            </a:extLst>
          </p:cNvPr>
          <p:cNvSpPr/>
          <p:nvPr/>
        </p:nvSpPr>
        <p:spPr>
          <a:xfrm>
            <a:off x="202515" y="446045"/>
            <a:ext cx="2223554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Menú principal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118F65E-CAC1-4945-83C8-3DDC32970A37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81D7718-1CB3-406B-9357-9D75C2F482FD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B16020-5B59-4ADB-BDB6-B7B38FF32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9" r="59119" b="63811"/>
          <a:stretch/>
        </p:blipFill>
        <p:spPr>
          <a:xfrm>
            <a:off x="2426072" y="1586576"/>
            <a:ext cx="7339855" cy="3684848"/>
          </a:xfrm>
          <a:prstGeom prst="rect">
            <a:avLst/>
          </a:prstGeom>
        </p:spPr>
      </p:pic>
      <p:grpSp>
        <p:nvGrpSpPr>
          <p:cNvPr id="2137" name="Grupo 2136">
            <a:extLst>
              <a:ext uri="{FF2B5EF4-FFF2-40B4-BE49-F238E27FC236}">
                <a16:creationId xmlns:a16="http://schemas.microsoft.com/office/drawing/2014/main" id="{272C8CE5-DBC4-43AE-B393-0E63E6308B7B}"/>
              </a:ext>
            </a:extLst>
          </p:cNvPr>
          <p:cNvGrpSpPr/>
          <p:nvPr/>
        </p:nvGrpSpPr>
        <p:grpSpPr>
          <a:xfrm>
            <a:off x="8193777" y="2465500"/>
            <a:ext cx="1877400" cy="781920"/>
            <a:chOff x="8193777" y="2465500"/>
            <a:chExt cx="1877400" cy="78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01" name="Entrada de lápiz 2100">
                  <a:extLst>
                    <a:ext uri="{FF2B5EF4-FFF2-40B4-BE49-F238E27FC236}">
                      <a16:creationId xmlns:a16="http://schemas.microsoft.com/office/drawing/2014/main" id="{726E5019-F682-4B72-B690-A68E103F2F31}"/>
                    </a:ext>
                  </a:extLst>
                </p14:cNvPr>
                <p14:cNvContentPartPr/>
                <p14:nvPr/>
              </p14:nvContentPartPr>
              <p14:xfrm>
                <a:off x="8193777" y="2540380"/>
                <a:ext cx="135360" cy="555840"/>
              </p14:xfrm>
            </p:contentPart>
          </mc:Choice>
          <mc:Fallback xmlns="">
            <p:pic>
              <p:nvPicPr>
                <p:cNvPr id="2101" name="Entrada de lápiz 2100">
                  <a:extLst>
                    <a:ext uri="{FF2B5EF4-FFF2-40B4-BE49-F238E27FC236}">
                      <a16:creationId xmlns:a16="http://schemas.microsoft.com/office/drawing/2014/main" id="{726E5019-F682-4B72-B690-A68E103F2F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76137" y="2522380"/>
                  <a:ext cx="1710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02" name="Entrada de lápiz 2101">
                  <a:extLst>
                    <a:ext uri="{FF2B5EF4-FFF2-40B4-BE49-F238E27FC236}">
                      <a16:creationId xmlns:a16="http://schemas.microsoft.com/office/drawing/2014/main" id="{6A496496-D3C1-48AE-AF0B-A49BAD1D8088}"/>
                    </a:ext>
                  </a:extLst>
                </p14:cNvPr>
                <p14:cNvContentPartPr/>
                <p14:nvPr/>
              </p14:nvContentPartPr>
              <p14:xfrm>
                <a:off x="8226897" y="2465500"/>
                <a:ext cx="224280" cy="394200"/>
              </p14:xfrm>
            </p:contentPart>
          </mc:Choice>
          <mc:Fallback xmlns="">
            <p:pic>
              <p:nvPicPr>
                <p:cNvPr id="2102" name="Entrada de lápiz 2101">
                  <a:extLst>
                    <a:ext uri="{FF2B5EF4-FFF2-40B4-BE49-F238E27FC236}">
                      <a16:creationId xmlns:a16="http://schemas.microsoft.com/office/drawing/2014/main" id="{6A496496-D3C1-48AE-AF0B-A49BAD1D80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09257" y="2447860"/>
                  <a:ext cx="2599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03" name="Entrada de lápiz 2102">
                  <a:extLst>
                    <a:ext uri="{FF2B5EF4-FFF2-40B4-BE49-F238E27FC236}">
                      <a16:creationId xmlns:a16="http://schemas.microsoft.com/office/drawing/2014/main" id="{57A294CF-63FD-4D92-A176-25A3ACF8FB4E}"/>
                    </a:ext>
                  </a:extLst>
                </p14:cNvPr>
                <p14:cNvContentPartPr/>
                <p14:nvPr/>
              </p14:nvContentPartPr>
              <p14:xfrm>
                <a:off x="8531457" y="2606620"/>
                <a:ext cx="106200" cy="172800"/>
              </p14:xfrm>
            </p:contentPart>
          </mc:Choice>
          <mc:Fallback xmlns="">
            <p:pic>
              <p:nvPicPr>
                <p:cNvPr id="2103" name="Entrada de lápiz 2102">
                  <a:extLst>
                    <a:ext uri="{FF2B5EF4-FFF2-40B4-BE49-F238E27FC236}">
                      <a16:creationId xmlns:a16="http://schemas.microsoft.com/office/drawing/2014/main" id="{57A294CF-63FD-4D92-A176-25A3ACF8FB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13817" y="2588620"/>
                  <a:ext cx="141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05" name="Entrada de lápiz 2104">
                  <a:extLst>
                    <a:ext uri="{FF2B5EF4-FFF2-40B4-BE49-F238E27FC236}">
                      <a16:creationId xmlns:a16="http://schemas.microsoft.com/office/drawing/2014/main" id="{5F332365-4A62-48B6-A04A-A6100497AF33}"/>
                    </a:ext>
                  </a:extLst>
                </p14:cNvPr>
                <p14:cNvContentPartPr/>
                <p14:nvPr/>
              </p14:nvContentPartPr>
              <p14:xfrm>
                <a:off x="8612817" y="2620300"/>
                <a:ext cx="143280" cy="159480"/>
              </p14:xfrm>
            </p:contentPart>
          </mc:Choice>
          <mc:Fallback xmlns="">
            <p:pic>
              <p:nvPicPr>
                <p:cNvPr id="2105" name="Entrada de lápiz 2104">
                  <a:extLst>
                    <a:ext uri="{FF2B5EF4-FFF2-40B4-BE49-F238E27FC236}">
                      <a16:creationId xmlns:a16="http://schemas.microsoft.com/office/drawing/2014/main" id="{5F332365-4A62-48B6-A04A-A6100497AF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95177" y="2602660"/>
                  <a:ext cx="178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06" name="Entrada de lápiz 2105">
                  <a:extLst>
                    <a:ext uri="{FF2B5EF4-FFF2-40B4-BE49-F238E27FC236}">
                      <a16:creationId xmlns:a16="http://schemas.microsoft.com/office/drawing/2014/main" id="{7E4F32C2-CB7D-434A-B71F-78BD5340973B}"/>
                    </a:ext>
                  </a:extLst>
                </p14:cNvPr>
                <p14:cNvContentPartPr/>
                <p14:nvPr/>
              </p14:nvContentPartPr>
              <p14:xfrm>
                <a:off x="8767617" y="2612740"/>
                <a:ext cx="120960" cy="230400"/>
              </p14:xfrm>
            </p:contentPart>
          </mc:Choice>
          <mc:Fallback xmlns="">
            <p:pic>
              <p:nvPicPr>
                <p:cNvPr id="2106" name="Entrada de lápiz 2105">
                  <a:extLst>
                    <a:ext uri="{FF2B5EF4-FFF2-40B4-BE49-F238E27FC236}">
                      <a16:creationId xmlns:a16="http://schemas.microsoft.com/office/drawing/2014/main" id="{7E4F32C2-CB7D-434A-B71F-78BD534097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49977" y="2595100"/>
                  <a:ext cx="1566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07" name="Entrada de lápiz 2106">
                  <a:extLst>
                    <a:ext uri="{FF2B5EF4-FFF2-40B4-BE49-F238E27FC236}">
                      <a16:creationId xmlns:a16="http://schemas.microsoft.com/office/drawing/2014/main" id="{C16E44C3-2101-47D9-9276-F31C95D6E48B}"/>
                    </a:ext>
                  </a:extLst>
                </p14:cNvPr>
                <p14:cNvContentPartPr/>
                <p14:nvPr/>
              </p14:nvContentPartPr>
              <p14:xfrm>
                <a:off x="8786337" y="2716420"/>
                <a:ext cx="75960" cy="16560"/>
              </p14:xfrm>
            </p:contentPart>
          </mc:Choice>
          <mc:Fallback xmlns="">
            <p:pic>
              <p:nvPicPr>
                <p:cNvPr id="2107" name="Entrada de lápiz 2106">
                  <a:extLst>
                    <a:ext uri="{FF2B5EF4-FFF2-40B4-BE49-F238E27FC236}">
                      <a16:creationId xmlns:a16="http://schemas.microsoft.com/office/drawing/2014/main" id="{C16E44C3-2101-47D9-9276-F31C95D6E4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68337" y="2698420"/>
                  <a:ext cx="111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08" name="Entrada de lápiz 2107">
                  <a:extLst>
                    <a:ext uri="{FF2B5EF4-FFF2-40B4-BE49-F238E27FC236}">
                      <a16:creationId xmlns:a16="http://schemas.microsoft.com/office/drawing/2014/main" id="{8C79F405-D184-461E-9671-FDA187609753}"/>
                    </a:ext>
                  </a:extLst>
                </p14:cNvPr>
                <p14:cNvContentPartPr/>
                <p14:nvPr/>
              </p14:nvContentPartPr>
              <p14:xfrm>
                <a:off x="8906937" y="2632180"/>
                <a:ext cx="87480" cy="158040"/>
              </p14:xfrm>
            </p:contentPart>
          </mc:Choice>
          <mc:Fallback xmlns="">
            <p:pic>
              <p:nvPicPr>
                <p:cNvPr id="2108" name="Entrada de lápiz 2107">
                  <a:extLst>
                    <a:ext uri="{FF2B5EF4-FFF2-40B4-BE49-F238E27FC236}">
                      <a16:creationId xmlns:a16="http://schemas.microsoft.com/office/drawing/2014/main" id="{8C79F405-D184-461E-9671-FDA1876097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89297" y="2614180"/>
                  <a:ext cx="123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09" name="Entrada de lápiz 2108">
                  <a:extLst>
                    <a:ext uri="{FF2B5EF4-FFF2-40B4-BE49-F238E27FC236}">
                      <a16:creationId xmlns:a16="http://schemas.microsoft.com/office/drawing/2014/main" id="{F553B846-7ED1-43E8-A39B-8959484F6AFC}"/>
                    </a:ext>
                  </a:extLst>
                </p14:cNvPr>
                <p14:cNvContentPartPr/>
                <p14:nvPr/>
              </p14:nvContentPartPr>
              <p14:xfrm>
                <a:off x="9034737" y="2639380"/>
                <a:ext cx="102960" cy="146160"/>
              </p14:xfrm>
            </p:contentPart>
          </mc:Choice>
          <mc:Fallback xmlns="">
            <p:pic>
              <p:nvPicPr>
                <p:cNvPr id="2109" name="Entrada de lápiz 2108">
                  <a:extLst>
                    <a:ext uri="{FF2B5EF4-FFF2-40B4-BE49-F238E27FC236}">
                      <a16:creationId xmlns:a16="http://schemas.microsoft.com/office/drawing/2014/main" id="{F553B846-7ED1-43E8-A39B-8959484F6A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17097" y="2621740"/>
                  <a:ext cx="138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10" name="Entrada de lápiz 2109">
                  <a:extLst>
                    <a:ext uri="{FF2B5EF4-FFF2-40B4-BE49-F238E27FC236}">
                      <a16:creationId xmlns:a16="http://schemas.microsoft.com/office/drawing/2014/main" id="{797778E4-4B25-4E7D-B0E6-59EF08EBCDEC}"/>
                    </a:ext>
                  </a:extLst>
                </p14:cNvPr>
                <p14:cNvContentPartPr/>
                <p14:nvPr/>
              </p14:nvContentPartPr>
              <p14:xfrm>
                <a:off x="9172617" y="2638660"/>
                <a:ext cx="40680" cy="141840"/>
              </p14:xfrm>
            </p:contentPart>
          </mc:Choice>
          <mc:Fallback xmlns="">
            <p:pic>
              <p:nvPicPr>
                <p:cNvPr id="2110" name="Entrada de lápiz 2109">
                  <a:extLst>
                    <a:ext uri="{FF2B5EF4-FFF2-40B4-BE49-F238E27FC236}">
                      <a16:creationId xmlns:a16="http://schemas.microsoft.com/office/drawing/2014/main" id="{797778E4-4B25-4E7D-B0E6-59EF08EBCD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54977" y="2620660"/>
                  <a:ext cx="7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11" name="Entrada de lápiz 2110">
                  <a:extLst>
                    <a:ext uri="{FF2B5EF4-FFF2-40B4-BE49-F238E27FC236}">
                      <a16:creationId xmlns:a16="http://schemas.microsoft.com/office/drawing/2014/main" id="{82C3A45B-45A4-4CC0-8A27-3D4113C77DAF}"/>
                    </a:ext>
                  </a:extLst>
                </p14:cNvPr>
                <p14:cNvContentPartPr/>
                <p14:nvPr/>
              </p14:nvContentPartPr>
              <p14:xfrm>
                <a:off x="9223017" y="2655940"/>
                <a:ext cx="140400" cy="124560"/>
              </p14:xfrm>
            </p:contentPart>
          </mc:Choice>
          <mc:Fallback xmlns="">
            <p:pic>
              <p:nvPicPr>
                <p:cNvPr id="2111" name="Entrada de lápiz 2110">
                  <a:extLst>
                    <a:ext uri="{FF2B5EF4-FFF2-40B4-BE49-F238E27FC236}">
                      <a16:creationId xmlns:a16="http://schemas.microsoft.com/office/drawing/2014/main" id="{82C3A45B-45A4-4CC0-8A27-3D4113C77D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05377" y="2638300"/>
                  <a:ext cx="176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12" name="Entrada de lápiz 2111">
                  <a:extLst>
                    <a:ext uri="{FF2B5EF4-FFF2-40B4-BE49-F238E27FC236}">
                      <a16:creationId xmlns:a16="http://schemas.microsoft.com/office/drawing/2014/main" id="{7229AD6A-015C-42CB-9188-9E9CB9C8BCA4}"/>
                    </a:ext>
                  </a:extLst>
                </p14:cNvPr>
                <p14:cNvContentPartPr/>
                <p14:nvPr/>
              </p14:nvContentPartPr>
              <p14:xfrm>
                <a:off x="9408777" y="2642980"/>
                <a:ext cx="99000" cy="140400"/>
              </p14:xfrm>
            </p:contentPart>
          </mc:Choice>
          <mc:Fallback xmlns="">
            <p:pic>
              <p:nvPicPr>
                <p:cNvPr id="2112" name="Entrada de lápiz 2111">
                  <a:extLst>
                    <a:ext uri="{FF2B5EF4-FFF2-40B4-BE49-F238E27FC236}">
                      <a16:creationId xmlns:a16="http://schemas.microsoft.com/office/drawing/2014/main" id="{7229AD6A-015C-42CB-9188-9E9CB9C8BC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91137" y="2624980"/>
                  <a:ext cx="134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13" name="Entrada de lápiz 2112">
                  <a:extLst>
                    <a:ext uri="{FF2B5EF4-FFF2-40B4-BE49-F238E27FC236}">
                      <a16:creationId xmlns:a16="http://schemas.microsoft.com/office/drawing/2014/main" id="{21DBAF75-92E1-4874-80C9-A69ADEAE9257}"/>
                    </a:ext>
                  </a:extLst>
                </p14:cNvPr>
                <p14:cNvContentPartPr/>
                <p14:nvPr/>
              </p14:nvContentPartPr>
              <p14:xfrm>
                <a:off x="9545937" y="2654860"/>
                <a:ext cx="106200" cy="138600"/>
              </p14:xfrm>
            </p:contentPart>
          </mc:Choice>
          <mc:Fallback xmlns="">
            <p:pic>
              <p:nvPicPr>
                <p:cNvPr id="2113" name="Entrada de lápiz 2112">
                  <a:extLst>
                    <a:ext uri="{FF2B5EF4-FFF2-40B4-BE49-F238E27FC236}">
                      <a16:creationId xmlns:a16="http://schemas.microsoft.com/office/drawing/2014/main" id="{21DBAF75-92E1-4874-80C9-A69ADEAE92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28297" y="2636860"/>
                  <a:ext cx="141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14" name="Entrada de lápiz 2113">
                  <a:extLst>
                    <a:ext uri="{FF2B5EF4-FFF2-40B4-BE49-F238E27FC236}">
                      <a16:creationId xmlns:a16="http://schemas.microsoft.com/office/drawing/2014/main" id="{D938FAC4-5F52-41EE-8A88-F2D256502236}"/>
                    </a:ext>
                  </a:extLst>
                </p14:cNvPr>
                <p14:cNvContentPartPr/>
                <p14:nvPr/>
              </p14:nvContentPartPr>
              <p14:xfrm>
                <a:off x="9656817" y="2640460"/>
                <a:ext cx="15840" cy="142920"/>
              </p14:xfrm>
            </p:contentPart>
          </mc:Choice>
          <mc:Fallback xmlns="">
            <p:pic>
              <p:nvPicPr>
                <p:cNvPr id="2114" name="Entrada de lápiz 2113">
                  <a:extLst>
                    <a:ext uri="{FF2B5EF4-FFF2-40B4-BE49-F238E27FC236}">
                      <a16:creationId xmlns:a16="http://schemas.microsoft.com/office/drawing/2014/main" id="{D938FAC4-5F52-41EE-8A88-F2D2565022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38817" y="2622460"/>
                  <a:ext cx="51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15" name="Entrada de lápiz 2114">
                  <a:extLst>
                    <a:ext uri="{FF2B5EF4-FFF2-40B4-BE49-F238E27FC236}">
                      <a16:creationId xmlns:a16="http://schemas.microsoft.com/office/drawing/2014/main" id="{541775E4-27D2-452A-B381-176FE84FD11A}"/>
                    </a:ext>
                  </a:extLst>
                </p14:cNvPr>
                <p14:cNvContentPartPr/>
                <p14:nvPr/>
              </p14:nvContentPartPr>
              <p14:xfrm>
                <a:off x="9735297" y="2527420"/>
                <a:ext cx="50760" cy="260280"/>
              </p14:xfrm>
            </p:contentPart>
          </mc:Choice>
          <mc:Fallback xmlns="">
            <p:pic>
              <p:nvPicPr>
                <p:cNvPr id="2115" name="Entrada de lápiz 2114">
                  <a:extLst>
                    <a:ext uri="{FF2B5EF4-FFF2-40B4-BE49-F238E27FC236}">
                      <a16:creationId xmlns:a16="http://schemas.microsoft.com/office/drawing/2014/main" id="{541775E4-27D2-452A-B381-176FE84FD1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17657" y="2509420"/>
                  <a:ext cx="86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16" name="Entrada de lápiz 2115">
                  <a:extLst>
                    <a:ext uri="{FF2B5EF4-FFF2-40B4-BE49-F238E27FC236}">
                      <a16:creationId xmlns:a16="http://schemas.microsoft.com/office/drawing/2014/main" id="{63D031FD-A105-4D09-A4FB-BA2A6F37F016}"/>
                    </a:ext>
                  </a:extLst>
                </p14:cNvPr>
                <p14:cNvContentPartPr/>
                <p14:nvPr/>
              </p14:nvContentPartPr>
              <p14:xfrm>
                <a:off x="9796137" y="2657020"/>
                <a:ext cx="110880" cy="130320"/>
              </p14:xfrm>
            </p:contentPart>
          </mc:Choice>
          <mc:Fallback xmlns="">
            <p:pic>
              <p:nvPicPr>
                <p:cNvPr id="2116" name="Entrada de lápiz 2115">
                  <a:extLst>
                    <a:ext uri="{FF2B5EF4-FFF2-40B4-BE49-F238E27FC236}">
                      <a16:creationId xmlns:a16="http://schemas.microsoft.com/office/drawing/2014/main" id="{63D031FD-A105-4D09-A4FB-BA2A6F37F0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78137" y="2639380"/>
                  <a:ext cx="146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17" name="Entrada de lápiz 2116">
                  <a:extLst>
                    <a:ext uri="{FF2B5EF4-FFF2-40B4-BE49-F238E27FC236}">
                      <a16:creationId xmlns:a16="http://schemas.microsoft.com/office/drawing/2014/main" id="{2BD84D3C-7512-4F71-B63F-18299B1AFC39}"/>
                    </a:ext>
                  </a:extLst>
                </p14:cNvPr>
                <p14:cNvContentPartPr/>
                <p14:nvPr/>
              </p14:nvContentPartPr>
              <p14:xfrm>
                <a:off x="9971457" y="2626060"/>
                <a:ext cx="99720" cy="148320"/>
              </p14:xfrm>
            </p:contentPart>
          </mc:Choice>
          <mc:Fallback xmlns="">
            <p:pic>
              <p:nvPicPr>
                <p:cNvPr id="2117" name="Entrada de lápiz 2116">
                  <a:extLst>
                    <a:ext uri="{FF2B5EF4-FFF2-40B4-BE49-F238E27FC236}">
                      <a16:creationId xmlns:a16="http://schemas.microsoft.com/office/drawing/2014/main" id="{2BD84D3C-7512-4F71-B63F-18299B1AFC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3817" y="2608420"/>
                  <a:ext cx="135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19" name="Entrada de lápiz 2118">
                  <a:extLst>
                    <a:ext uri="{FF2B5EF4-FFF2-40B4-BE49-F238E27FC236}">
                      <a16:creationId xmlns:a16="http://schemas.microsoft.com/office/drawing/2014/main" id="{EE0BC91A-2D1A-4908-82C6-9523E8E104AD}"/>
                    </a:ext>
                  </a:extLst>
                </p14:cNvPr>
                <p14:cNvContentPartPr/>
                <p14:nvPr/>
              </p14:nvContentPartPr>
              <p14:xfrm>
                <a:off x="8360457" y="3018100"/>
                <a:ext cx="34920" cy="198720"/>
              </p14:xfrm>
            </p:contentPart>
          </mc:Choice>
          <mc:Fallback xmlns="">
            <p:pic>
              <p:nvPicPr>
                <p:cNvPr id="2119" name="Entrada de lápiz 2118">
                  <a:extLst>
                    <a:ext uri="{FF2B5EF4-FFF2-40B4-BE49-F238E27FC236}">
                      <a16:creationId xmlns:a16="http://schemas.microsoft.com/office/drawing/2014/main" id="{EE0BC91A-2D1A-4908-82C6-9523E8E104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42457" y="3000100"/>
                  <a:ext cx="70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20" name="Entrada de lápiz 2119">
                  <a:extLst>
                    <a:ext uri="{FF2B5EF4-FFF2-40B4-BE49-F238E27FC236}">
                      <a16:creationId xmlns:a16="http://schemas.microsoft.com/office/drawing/2014/main" id="{7723BD15-0A5F-4783-98A0-E65587F26AE7}"/>
                    </a:ext>
                  </a:extLst>
                </p14:cNvPr>
                <p14:cNvContentPartPr/>
                <p14:nvPr/>
              </p14:nvContentPartPr>
              <p14:xfrm>
                <a:off x="8392497" y="2946100"/>
                <a:ext cx="111600" cy="29520"/>
              </p14:xfrm>
            </p:contentPart>
          </mc:Choice>
          <mc:Fallback xmlns="">
            <p:pic>
              <p:nvPicPr>
                <p:cNvPr id="2120" name="Entrada de lápiz 2119">
                  <a:extLst>
                    <a:ext uri="{FF2B5EF4-FFF2-40B4-BE49-F238E27FC236}">
                      <a16:creationId xmlns:a16="http://schemas.microsoft.com/office/drawing/2014/main" id="{7723BD15-0A5F-4783-98A0-E65587F26A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74857" y="2928100"/>
                  <a:ext cx="147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21" name="Entrada de lápiz 2120">
                  <a:extLst>
                    <a:ext uri="{FF2B5EF4-FFF2-40B4-BE49-F238E27FC236}">
                      <a16:creationId xmlns:a16="http://schemas.microsoft.com/office/drawing/2014/main" id="{A52B3420-F3F4-43E9-8E60-30591D4895F3}"/>
                    </a:ext>
                  </a:extLst>
                </p14:cNvPr>
                <p14:cNvContentPartPr/>
                <p14:nvPr/>
              </p14:nvContentPartPr>
              <p14:xfrm>
                <a:off x="8400417" y="3082900"/>
                <a:ext cx="78120" cy="360"/>
              </p14:xfrm>
            </p:contentPart>
          </mc:Choice>
          <mc:Fallback xmlns="">
            <p:pic>
              <p:nvPicPr>
                <p:cNvPr id="2121" name="Entrada de lápiz 2120">
                  <a:extLst>
                    <a:ext uri="{FF2B5EF4-FFF2-40B4-BE49-F238E27FC236}">
                      <a16:creationId xmlns:a16="http://schemas.microsoft.com/office/drawing/2014/main" id="{A52B3420-F3F4-43E9-8E60-30591D4895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82417" y="3065260"/>
                  <a:ext cx="113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22" name="Entrada de lápiz 2121">
                  <a:extLst>
                    <a:ext uri="{FF2B5EF4-FFF2-40B4-BE49-F238E27FC236}">
                      <a16:creationId xmlns:a16="http://schemas.microsoft.com/office/drawing/2014/main" id="{7D30E148-2B64-4F1B-A246-A3091CAD1BAF}"/>
                    </a:ext>
                  </a:extLst>
                </p14:cNvPr>
                <p14:cNvContentPartPr/>
                <p14:nvPr/>
              </p14:nvContentPartPr>
              <p14:xfrm>
                <a:off x="8356137" y="3204940"/>
                <a:ext cx="93240" cy="17640"/>
              </p14:xfrm>
            </p:contentPart>
          </mc:Choice>
          <mc:Fallback xmlns="">
            <p:pic>
              <p:nvPicPr>
                <p:cNvPr id="2122" name="Entrada de lápiz 2121">
                  <a:extLst>
                    <a:ext uri="{FF2B5EF4-FFF2-40B4-BE49-F238E27FC236}">
                      <a16:creationId xmlns:a16="http://schemas.microsoft.com/office/drawing/2014/main" id="{7D30E148-2B64-4F1B-A246-A3091CAD1B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38137" y="3186940"/>
                  <a:ext cx="128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23" name="Entrada de lápiz 2122">
                  <a:extLst>
                    <a:ext uri="{FF2B5EF4-FFF2-40B4-BE49-F238E27FC236}">
                      <a16:creationId xmlns:a16="http://schemas.microsoft.com/office/drawing/2014/main" id="{3F81C3AF-91AF-44B6-A5C7-143ED3FC7848}"/>
                    </a:ext>
                  </a:extLst>
                </p14:cNvPr>
                <p14:cNvContentPartPr/>
                <p14:nvPr/>
              </p14:nvContentPartPr>
              <p14:xfrm>
                <a:off x="8533257" y="3105580"/>
                <a:ext cx="81000" cy="114120"/>
              </p14:xfrm>
            </p:contentPart>
          </mc:Choice>
          <mc:Fallback xmlns="">
            <p:pic>
              <p:nvPicPr>
                <p:cNvPr id="2123" name="Entrada de lápiz 2122">
                  <a:extLst>
                    <a:ext uri="{FF2B5EF4-FFF2-40B4-BE49-F238E27FC236}">
                      <a16:creationId xmlns:a16="http://schemas.microsoft.com/office/drawing/2014/main" id="{3F81C3AF-91AF-44B6-A5C7-143ED3FC78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15617" y="3087580"/>
                  <a:ext cx="116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24" name="Entrada de lápiz 2123">
                  <a:extLst>
                    <a:ext uri="{FF2B5EF4-FFF2-40B4-BE49-F238E27FC236}">
                      <a16:creationId xmlns:a16="http://schemas.microsoft.com/office/drawing/2014/main" id="{583EDE4D-9674-4E89-B568-4DE0A3700D1C}"/>
                    </a:ext>
                  </a:extLst>
                </p14:cNvPr>
                <p14:cNvContentPartPr/>
                <p14:nvPr/>
              </p14:nvContentPartPr>
              <p14:xfrm>
                <a:off x="8670777" y="2953300"/>
                <a:ext cx="42480" cy="285480"/>
              </p14:xfrm>
            </p:contentPart>
          </mc:Choice>
          <mc:Fallback xmlns="">
            <p:pic>
              <p:nvPicPr>
                <p:cNvPr id="2124" name="Entrada de lápiz 2123">
                  <a:extLst>
                    <a:ext uri="{FF2B5EF4-FFF2-40B4-BE49-F238E27FC236}">
                      <a16:creationId xmlns:a16="http://schemas.microsoft.com/office/drawing/2014/main" id="{583EDE4D-9674-4E89-B568-4DE0A3700D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52777" y="2935660"/>
                  <a:ext cx="78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25" name="Entrada de lápiz 2124">
                  <a:extLst>
                    <a:ext uri="{FF2B5EF4-FFF2-40B4-BE49-F238E27FC236}">
                      <a16:creationId xmlns:a16="http://schemas.microsoft.com/office/drawing/2014/main" id="{9E9852CC-EDD4-4315-9AB6-63262DA74B68}"/>
                    </a:ext>
                  </a:extLst>
                </p14:cNvPr>
                <p14:cNvContentPartPr/>
                <p14:nvPr/>
              </p14:nvContentPartPr>
              <p14:xfrm>
                <a:off x="8625417" y="3122500"/>
                <a:ext cx="96120" cy="8280"/>
              </p14:xfrm>
            </p:contentPart>
          </mc:Choice>
          <mc:Fallback xmlns="">
            <p:pic>
              <p:nvPicPr>
                <p:cNvPr id="2125" name="Entrada de lápiz 2124">
                  <a:extLst>
                    <a:ext uri="{FF2B5EF4-FFF2-40B4-BE49-F238E27FC236}">
                      <a16:creationId xmlns:a16="http://schemas.microsoft.com/office/drawing/2014/main" id="{9E9852CC-EDD4-4315-9AB6-63262DA74B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07777" y="3104500"/>
                  <a:ext cx="131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26" name="Entrada de lápiz 2125">
                  <a:extLst>
                    <a:ext uri="{FF2B5EF4-FFF2-40B4-BE49-F238E27FC236}">
                      <a16:creationId xmlns:a16="http://schemas.microsoft.com/office/drawing/2014/main" id="{C38E31FA-2D1F-418E-BDAE-2280982B55DE}"/>
                    </a:ext>
                  </a:extLst>
                </p14:cNvPr>
                <p14:cNvContentPartPr/>
                <p14:nvPr/>
              </p14:nvContentPartPr>
              <p14:xfrm>
                <a:off x="8766177" y="3100180"/>
                <a:ext cx="78840" cy="119880"/>
              </p14:xfrm>
            </p:contentPart>
          </mc:Choice>
          <mc:Fallback xmlns="">
            <p:pic>
              <p:nvPicPr>
                <p:cNvPr id="2126" name="Entrada de lápiz 2125">
                  <a:extLst>
                    <a:ext uri="{FF2B5EF4-FFF2-40B4-BE49-F238E27FC236}">
                      <a16:creationId xmlns:a16="http://schemas.microsoft.com/office/drawing/2014/main" id="{C38E31FA-2D1F-418E-BDAE-2280982B55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48177" y="3082540"/>
                  <a:ext cx="114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27" name="Entrada de lápiz 2126">
                  <a:extLst>
                    <a:ext uri="{FF2B5EF4-FFF2-40B4-BE49-F238E27FC236}">
                      <a16:creationId xmlns:a16="http://schemas.microsoft.com/office/drawing/2014/main" id="{FABB5094-AC6C-43C6-9D55-D8F551F6ADE6}"/>
                    </a:ext>
                  </a:extLst>
                </p14:cNvPr>
                <p14:cNvContentPartPr/>
                <p14:nvPr/>
              </p14:nvContentPartPr>
              <p14:xfrm>
                <a:off x="8878497" y="3093340"/>
                <a:ext cx="90720" cy="128160"/>
              </p14:xfrm>
            </p:contentPart>
          </mc:Choice>
          <mc:Fallback xmlns="">
            <p:pic>
              <p:nvPicPr>
                <p:cNvPr id="2127" name="Entrada de lápiz 2126">
                  <a:extLst>
                    <a:ext uri="{FF2B5EF4-FFF2-40B4-BE49-F238E27FC236}">
                      <a16:creationId xmlns:a16="http://schemas.microsoft.com/office/drawing/2014/main" id="{FABB5094-AC6C-43C6-9D55-D8F551F6AD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60857" y="3075340"/>
                  <a:ext cx="126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28" name="Entrada de lápiz 2127">
                  <a:extLst>
                    <a:ext uri="{FF2B5EF4-FFF2-40B4-BE49-F238E27FC236}">
                      <a16:creationId xmlns:a16="http://schemas.microsoft.com/office/drawing/2014/main" id="{68FB1FC1-8D87-40E8-A8F2-56CDF1A47599}"/>
                    </a:ext>
                  </a:extLst>
                </p14:cNvPr>
                <p14:cNvContentPartPr/>
                <p14:nvPr/>
              </p14:nvContentPartPr>
              <p14:xfrm>
                <a:off x="8976057" y="2983900"/>
                <a:ext cx="30240" cy="263520"/>
              </p14:xfrm>
            </p:contentPart>
          </mc:Choice>
          <mc:Fallback xmlns="">
            <p:pic>
              <p:nvPicPr>
                <p:cNvPr id="2128" name="Entrada de lápiz 2127">
                  <a:extLst>
                    <a:ext uri="{FF2B5EF4-FFF2-40B4-BE49-F238E27FC236}">
                      <a16:creationId xmlns:a16="http://schemas.microsoft.com/office/drawing/2014/main" id="{68FB1FC1-8D87-40E8-A8F2-56CDF1A475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58417" y="2966260"/>
                  <a:ext cx="65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29" name="Entrada de lápiz 2128">
                  <a:extLst>
                    <a:ext uri="{FF2B5EF4-FFF2-40B4-BE49-F238E27FC236}">
                      <a16:creationId xmlns:a16="http://schemas.microsoft.com/office/drawing/2014/main" id="{181FD3F8-219A-4A22-A9F8-1FF2BDCC40AE}"/>
                    </a:ext>
                  </a:extLst>
                </p14:cNvPr>
                <p14:cNvContentPartPr/>
                <p14:nvPr/>
              </p14:nvContentPartPr>
              <p14:xfrm>
                <a:off x="9066057" y="3090820"/>
                <a:ext cx="39240" cy="129600"/>
              </p14:xfrm>
            </p:contentPart>
          </mc:Choice>
          <mc:Fallback xmlns="">
            <p:pic>
              <p:nvPicPr>
                <p:cNvPr id="2129" name="Entrada de lápiz 2128">
                  <a:extLst>
                    <a:ext uri="{FF2B5EF4-FFF2-40B4-BE49-F238E27FC236}">
                      <a16:creationId xmlns:a16="http://schemas.microsoft.com/office/drawing/2014/main" id="{181FD3F8-219A-4A22-A9F8-1FF2BDCC40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48417" y="3073180"/>
                  <a:ext cx="74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30" name="Entrada de lápiz 2129">
                  <a:extLst>
                    <a:ext uri="{FF2B5EF4-FFF2-40B4-BE49-F238E27FC236}">
                      <a16:creationId xmlns:a16="http://schemas.microsoft.com/office/drawing/2014/main" id="{05B6EE1A-D8E0-4338-A017-732CAB8DE50D}"/>
                    </a:ext>
                  </a:extLst>
                </p14:cNvPr>
                <p14:cNvContentPartPr/>
                <p14:nvPr/>
              </p14:nvContentPartPr>
              <p14:xfrm>
                <a:off x="9135177" y="3097660"/>
                <a:ext cx="96480" cy="124920"/>
              </p14:xfrm>
            </p:contentPart>
          </mc:Choice>
          <mc:Fallback xmlns="">
            <p:pic>
              <p:nvPicPr>
                <p:cNvPr id="2130" name="Entrada de lápiz 2129">
                  <a:extLst>
                    <a:ext uri="{FF2B5EF4-FFF2-40B4-BE49-F238E27FC236}">
                      <a16:creationId xmlns:a16="http://schemas.microsoft.com/office/drawing/2014/main" id="{05B6EE1A-D8E0-4338-A017-732CAB8DE5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17537" y="3079660"/>
                  <a:ext cx="132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31" name="Entrada de lápiz 2130">
                  <a:extLst>
                    <a:ext uri="{FF2B5EF4-FFF2-40B4-BE49-F238E27FC236}">
                      <a16:creationId xmlns:a16="http://schemas.microsoft.com/office/drawing/2014/main" id="{510ABBD2-4DBF-4410-AB83-F54C974E7685}"/>
                    </a:ext>
                  </a:extLst>
                </p14:cNvPr>
                <p14:cNvContentPartPr/>
                <p14:nvPr/>
              </p14:nvContentPartPr>
              <p14:xfrm>
                <a:off x="9235257" y="3080740"/>
                <a:ext cx="9000" cy="152280"/>
              </p14:xfrm>
            </p:contentPart>
          </mc:Choice>
          <mc:Fallback xmlns="">
            <p:pic>
              <p:nvPicPr>
                <p:cNvPr id="2131" name="Entrada de lápiz 2130">
                  <a:extLst>
                    <a:ext uri="{FF2B5EF4-FFF2-40B4-BE49-F238E27FC236}">
                      <a16:creationId xmlns:a16="http://schemas.microsoft.com/office/drawing/2014/main" id="{510ABBD2-4DBF-4410-AB83-F54C974E76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17617" y="3063100"/>
                  <a:ext cx="44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32" name="Entrada de lápiz 2131">
                  <a:extLst>
                    <a:ext uri="{FF2B5EF4-FFF2-40B4-BE49-F238E27FC236}">
                      <a16:creationId xmlns:a16="http://schemas.microsoft.com/office/drawing/2014/main" id="{BCB8F80D-63D3-4871-A785-4CBE3C808163}"/>
                    </a:ext>
                  </a:extLst>
                </p14:cNvPr>
                <p14:cNvContentPartPr/>
                <p14:nvPr/>
              </p14:nvContentPartPr>
              <p14:xfrm>
                <a:off x="9333177" y="3061660"/>
                <a:ext cx="97560" cy="154800"/>
              </p14:xfrm>
            </p:contentPart>
          </mc:Choice>
          <mc:Fallback xmlns="">
            <p:pic>
              <p:nvPicPr>
                <p:cNvPr id="2132" name="Entrada de lápiz 2131">
                  <a:extLst>
                    <a:ext uri="{FF2B5EF4-FFF2-40B4-BE49-F238E27FC236}">
                      <a16:creationId xmlns:a16="http://schemas.microsoft.com/office/drawing/2014/main" id="{BCB8F80D-63D3-4871-A785-4CBE3C8081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15177" y="3044020"/>
                  <a:ext cx="133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33" name="Entrada de lápiz 2132">
                  <a:extLst>
                    <a:ext uri="{FF2B5EF4-FFF2-40B4-BE49-F238E27FC236}">
                      <a16:creationId xmlns:a16="http://schemas.microsoft.com/office/drawing/2014/main" id="{781E7A9C-9AF3-4A1D-BCAA-2A74A16E4F2B}"/>
                    </a:ext>
                  </a:extLst>
                </p14:cNvPr>
                <p14:cNvContentPartPr/>
                <p14:nvPr/>
              </p14:nvContentPartPr>
              <p14:xfrm>
                <a:off x="9486897" y="2932420"/>
                <a:ext cx="37800" cy="287280"/>
              </p14:xfrm>
            </p:contentPart>
          </mc:Choice>
          <mc:Fallback xmlns="">
            <p:pic>
              <p:nvPicPr>
                <p:cNvPr id="2133" name="Entrada de lápiz 2132">
                  <a:extLst>
                    <a:ext uri="{FF2B5EF4-FFF2-40B4-BE49-F238E27FC236}">
                      <a16:creationId xmlns:a16="http://schemas.microsoft.com/office/drawing/2014/main" id="{781E7A9C-9AF3-4A1D-BCAA-2A74A16E4F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9257" y="2914420"/>
                  <a:ext cx="734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34" name="Entrada de lápiz 2133">
                  <a:extLst>
                    <a:ext uri="{FF2B5EF4-FFF2-40B4-BE49-F238E27FC236}">
                      <a16:creationId xmlns:a16="http://schemas.microsoft.com/office/drawing/2014/main" id="{EFE795CC-3FB9-4AC2-81FF-7BD58E53D4BC}"/>
                    </a:ext>
                  </a:extLst>
                </p14:cNvPr>
                <p14:cNvContentPartPr/>
                <p14:nvPr/>
              </p14:nvContentPartPr>
              <p14:xfrm>
                <a:off x="9471417" y="3098020"/>
                <a:ext cx="94680" cy="29520"/>
              </p14:xfrm>
            </p:contentPart>
          </mc:Choice>
          <mc:Fallback xmlns="">
            <p:pic>
              <p:nvPicPr>
                <p:cNvPr id="2134" name="Entrada de lápiz 2133">
                  <a:extLst>
                    <a:ext uri="{FF2B5EF4-FFF2-40B4-BE49-F238E27FC236}">
                      <a16:creationId xmlns:a16="http://schemas.microsoft.com/office/drawing/2014/main" id="{EFE795CC-3FB9-4AC2-81FF-7BD58E53D4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3777" y="3080020"/>
                  <a:ext cx="130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35" name="Entrada de lápiz 2134">
                  <a:extLst>
                    <a:ext uri="{FF2B5EF4-FFF2-40B4-BE49-F238E27FC236}">
                      <a16:creationId xmlns:a16="http://schemas.microsoft.com/office/drawing/2014/main" id="{05B53418-9AAF-4507-8C64-8410A1DD9F2F}"/>
                    </a:ext>
                  </a:extLst>
                </p14:cNvPr>
                <p14:cNvContentPartPr/>
                <p14:nvPr/>
              </p14:nvContentPartPr>
              <p14:xfrm>
                <a:off x="9587337" y="3085420"/>
                <a:ext cx="86400" cy="135720"/>
              </p14:xfrm>
            </p:contentPart>
          </mc:Choice>
          <mc:Fallback xmlns="">
            <p:pic>
              <p:nvPicPr>
                <p:cNvPr id="2135" name="Entrada de lápiz 2134">
                  <a:extLst>
                    <a:ext uri="{FF2B5EF4-FFF2-40B4-BE49-F238E27FC236}">
                      <a16:creationId xmlns:a16="http://schemas.microsoft.com/office/drawing/2014/main" id="{05B53418-9AAF-4507-8C64-8410A1DD9F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69337" y="3067420"/>
                  <a:ext cx="122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36" name="Entrada de lápiz 2135">
                  <a:extLst>
                    <a:ext uri="{FF2B5EF4-FFF2-40B4-BE49-F238E27FC236}">
                      <a16:creationId xmlns:a16="http://schemas.microsoft.com/office/drawing/2014/main" id="{BEC32828-80DE-4479-B9A8-07DDEED25937}"/>
                    </a:ext>
                  </a:extLst>
                </p14:cNvPr>
                <p14:cNvContentPartPr/>
                <p14:nvPr/>
              </p14:nvContentPartPr>
              <p14:xfrm>
                <a:off x="9744297" y="3077140"/>
                <a:ext cx="77400" cy="141480"/>
              </p14:xfrm>
            </p:contentPart>
          </mc:Choice>
          <mc:Fallback xmlns="">
            <p:pic>
              <p:nvPicPr>
                <p:cNvPr id="2136" name="Entrada de lápiz 2135">
                  <a:extLst>
                    <a:ext uri="{FF2B5EF4-FFF2-40B4-BE49-F238E27FC236}">
                      <a16:creationId xmlns:a16="http://schemas.microsoft.com/office/drawing/2014/main" id="{BEC32828-80DE-4479-B9A8-07DDEED259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26657" y="3059140"/>
                  <a:ext cx="1130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9" name="Grupo 2148">
            <a:extLst>
              <a:ext uri="{FF2B5EF4-FFF2-40B4-BE49-F238E27FC236}">
                <a16:creationId xmlns:a16="http://schemas.microsoft.com/office/drawing/2014/main" id="{492D1006-6BEB-487C-BFF1-C034BA3FE35F}"/>
              </a:ext>
            </a:extLst>
          </p:cNvPr>
          <p:cNvGrpSpPr/>
          <p:nvPr/>
        </p:nvGrpSpPr>
        <p:grpSpPr>
          <a:xfrm>
            <a:off x="6620577" y="2615260"/>
            <a:ext cx="1357920" cy="514080"/>
            <a:chOff x="6620577" y="2615260"/>
            <a:chExt cx="135792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44" name="Entrada de lápiz 2143">
                  <a:extLst>
                    <a:ext uri="{FF2B5EF4-FFF2-40B4-BE49-F238E27FC236}">
                      <a16:creationId xmlns:a16="http://schemas.microsoft.com/office/drawing/2014/main" id="{C68C37D8-BEDA-44A9-BDAD-BAD80006A929}"/>
                    </a:ext>
                  </a:extLst>
                </p14:cNvPr>
                <p14:cNvContentPartPr/>
                <p14:nvPr/>
              </p14:nvContentPartPr>
              <p14:xfrm>
                <a:off x="6634977" y="2711380"/>
                <a:ext cx="1317240" cy="177480"/>
              </p14:xfrm>
            </p:contentPart>
          </mc:Choice>
          <mc:Fallback xmlns="">
            <p:pic>
              <p:nvPicPr>
                <p:cNvPr id="2144" name="Entrada de lápiz 2143">
                  <a:extLst>
                    <a:ext uri="{FF2B5EF4-FFF2-40B4-BE49-F238E27FC236}">
                      <a16:creationId xmlns:a16="http://schemas.microsoft.com/office/drawing/2014/main" id="{C68C37D8-BEDA-44A9-BDAD-BAD80006A9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17337" y="2693740"/>
                  <a:ext cx="1352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45" name="Entrada de lápiz 2144">
                  <a:extLst>
                    <a:ext uri="{FF2B5EF4-FFF2-40B4-BE49-F238E27FC236}">
                      <a16:creationId xmlns:a16="http://schemas.microsoft.com/office/drawing/2014/main" id="{6ED422A5-3CF4-48CB-9C40-B0E98A8BF6CC}"/>
                    </a:ext>
                  </a:extLst>
                </p14:cNvPr>
                <p14:cNvContentPartPr/>
                <p14:nvPr/>
              </p14:nvContentPartPr>
              <p14:xfrm>
                <a:off x="7866537" y="2615260"/>
                <a:ext cx="88560" cy="180720"/>
              </p14:xfrm>
            </p:contentPart>
          </mc:Choice>
          <mc:Fallback xmlns="">
            <p:pic>
              <p:nvPicPr>
                <p:cNvPr id="2145" name="Entrada de lápiz 2144">
                  <a:extLst>
                    <a:ext uri="{FF2B5EF4-FFF2-40B4-BE49-F238E27FC236}">
                      <a16:creationId xmlns:a16="http://schemas.microsoft.com/office/drawing/2014/main" id="{6ED422A5-3CF4-48CB-9C40-B0E98A8BF6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48537" y="2597620"/>
                  <a:ext cx="124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147" name="Entrada de lápiz 2146">
                  <a:extLst>
                    <a:ext uri="{FF2B5EF4-FFF2-40B4-BE49-F238E27FC236}">
                      <a16:creationId xmlns:a16="http://schemas.microsoft.com/office/drawing/2014/main" id="{FCB6751A-9646-4C1F-9CB5-A4CC441F7515}"/>
                    </a:ext>
                  </a:extLst>
                </p14:cNvPr>
                <p14:cNvContentPartPr/>
                <p14:nvPr/>
              </p14:nvContentPartPr>
              <p14:xfrm>
                <a:off x="6620577" y="2892460"/>
                <a:ext cx="1317600" cy="135720"/>
              </p14:xfrm>
            </p:contentPart>
          </mc:Choice>
          <mc:Fallback xmlns="">
            <p:pic>
              <p:nvPicPr>
                <p:cNvPr id="2147" name="Entrada de lápiz 2146">
                  <a:extLst>
                    <a:ext uri="{FF2B5EF4-FFF2-40B4-BE49-F238E27FC236}">
                      <a16:creationId xmlns:a16="http://schemas.microsoft.com/office/drawing/2014/main" id="{FCB6751A-9646-4C1F-9CB5-A4CC441F75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02577" y="2874460"/>
                  <a:ext cx="1353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48" name="Entrada de lápiz 2147">
                  <a:extLst>
                    <a:ext uri="{FF2B5EF4-FFF2-40B4-BE49-F238E27FC236}">
                      <a16:creationId xmlns:a16="http://schemas.microsoft.com/office/drawing/2014/main" id="{35D972F0-BF55-406A-A19B-20E6C284E9DF}"/>
                    </a:ext>
                  </a:extLst>
                </p14:cNvPr>
                <p14:cNvContentPartPr/>
                <p14:nvPr/>
              </p14:nvContentPartPr>
              <p14:xfrm>
                <a:off x="7875537" y="2948980"/>
                <a:ext cx="102960" cy="180360"/>
              </p14:xfrm>
            </p:contentPart>
          </mc:Choice>
          <mc:Fallback xmlns="">
            <p:pic>
              <p:nvPicPr>
                <p:cNvPr id="2148" name="Entrada de lápiz 2147">
                  <a:extLst>
                    <a:ext uri="{FF2B5EF4-FFF2-40B4-BE49-F238E27FC236}">
                      <a16:creationId xmlns:a16="http://schemas.microsoft.com/office/drawing/2014/main" id="{35D972F0-BF55-406A-A19B-20E6C284E9D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57537" y="2931340"/>
                  <a:ext cx="1386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6" name="Grupo 2215">
            <a:extLst>
              <a:ext uri="{FF2B5EF4-FFF2-40B4-BE49-F238E27FC236}">
                <a16:creationId xmlns:a16="http://schemas.microsoft.com/office/drawing/2014/main" id="{E5122899-FE2C-4952-8089-3EF7BF5CA4E3}"/>
              </a:ext>
            </a:extLst>
          </p:cNvPr>
          <p:cNvGrpSpPr/>
          <p:nvPr/>
        </p:nvGrpSpPr>
        <p:grpSpPr>
          <a:xfrm>
            <a:off x="929552" y="2976132"/>
            <a:ext cx="1027440" cy="884160"/>
            <a:chOff x="7599057" y="3782740"/>
            <a:chExt cx="1027440" cy="88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197" name="Entrada de lápiz 2196">
                  <a:extLst>
                    <a:ext uri="{FF2B5EF4-FFF2-40B4-BE49-F238E27FC236}">
                      <a16:creationId xmlns:a16="http://schemas.microsoft.com/office/drawing/2014/main" id="{D387483B-DCB1-483D-BAE6-7963E0A3A666}"/>
                    </a:ext>
                  </a:extLst>
                </p14:cNvPr>
                <p14:cNvContentPartPr/>
                <p14:nvPr/>
              </p14:nvContentPartPr>
              <p14:xfrm>
                <a:off x="7605897" y="3782740"/>
                <a:ext cx="81360" cy="378360"/>
              </p14:xfrm>
            </p:contentPart>
          </mc:Choice>
          <mc:Fallback xmlns="">
            <p:pic>
              <p:nvPicPr>
                <p:cNvPr id="2197" name="Entrada de lápiz 2196">
                  <a:extLst>
                    <a:ext uri="{FF2B5EF4-FFF2-40B4-BE49-F238E27FC236}">
                      <a16:creationId xmlns:a16="http://schemas.microsoft.com/office/drawing/2014/main" id="{D387483B-DCB1-483D-BAE6-7963E0A3A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87897" y="3765100"/>
                  <a:ext cx="1170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198" name="Entrada de lápiz 2197">
                  <a:extLst>
                    <a:ext uri="{FF2B5EF4-FFF2-40B4-BE49-F238E27FC236}">
                      <a16:creationId xmlns:a16="http://schemas.microsoft.com/office/drawing/2014/main" id="{94BA16A9-6504-4F82-BFCD-7D269FC51413}"/>
                    </a:ext>
                  </a:extLst>
                </p14:cNvPr>
                <p14:cNvContentPartPr/>
                <p14:nvPr/>
              </p14:nvContentPartPr>
              <p14:xfrm>
                <a:off x="7606257" y="4088740"/>
                <a:ext cx="147240" cy="13320"/>
              </p14:xfrm>
            </p:contentPart>
          </mc:Choice>
          <mc:Fallback xmlns="">
            <p:pic>
              <p:nvPicPr>
                <p:cNvPr id="2198" name="Entrada de lápiz 2197">
                  <a:extLst>
                    <a:ext uri="{FF2B5EF4-FFF2-40B4-BE49-F238E27FC236}">
                      <a16:creationId xmlns:a16="http://schemas.microsoft.com/office/drawing/2014/main" id="{94BA16A9-6504-4F82-BFCD-7D269FC5141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88257" y="4071100"/>
                  <a:ext cx="182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199" name="Entrada de lápiz 2198">
                  <a:extLst>
                    <a:ext uri="{FF2B5EF4-FFF2-40B4-BE49-F238E27FC236}">
                      <a16:creationId xmlns:a16="http://schemas.microsoft.com/office/drawing/2014/main" id="{0E1254B0-7405-404E-AC32-AB1597D6A3C6}"/>
                    </a:ext>
                  </a:extLst>
                </p14:cNvPr>
                <p14:cNvContentPartPr/>
                <p14:nvPr/>
              </p14:nvContentPartPr>
              <p14:xfrm>
                <a:off x="7813617" y="3980020"/>
                <a:ext cx="18000" cy="135360"/>
              </p14:xfrm>
            </p:contentPart>
          </mc:Choice>
          <mc:Fallback xmlns="">
            <p:pic>
              <p:nvPicPr>
                <p:cNvPr id="2199" name="Entrada de lápiz 2198">
                  <a:extLst>
                    <a:ext uri="{FF2B5EF4-FFF2-40B4-BE49-F238E27FC236}">
                      <a16:creationId xmlns:a16="http://schemas.microsoft.com/office/drawing/2014/main" id="{0E1254B0-7405-404E-AC32-AB1597D6A3C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95977" y="3962380"/>
                  <a:ext cx="53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00" name="Entrada de lápiz 2199">
                  <a:extLst>
                    <a:ext uri="{FF2B5EF4-FFF2-40B4-BE49-F238E27FC236}">
                      <a16:creationId xmlns:a16="http://schemas.microsoft.com/office/drawing/2014/main" id="{F3CBB00A-AF57-4BD6-889D-BA2AEDDC117D}"/>
                    </a:ext>
                  </a:extLst>
                </p14:cNvPr>
                <p14:cNvContentPartPr/>
                <p14:nvPr/>
              </p14:nvContentPartPr>
              <p14:xfrm>
                <a:off x="7829817" y="3918100"/>
                <a:ext cx="8280" cy="2520"/>
              </p14:xfrm>
            </p:contentPart>
          </mc:Choice>
          <mc:Fallback xmlns="">
            <p:pic>
              <p:nvPicPr>
                <p:cNvPr id="2200" name="Entrada de lápiz 2199">
                  <a:extLst>
                    <a:ext uri="{FF2B5EF4-FFF2-40B4-BE49-F238E27FC236}">
                      <a16:creationId xmlns:a16="http://schemas.microsoft.com/office/drawing/2014/main" id="{F3CBB00A-AF57-4BD6-889D-BA2AEDDC11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11817" y="3900460"/>
                  <a:ext cx="43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01" name="Entrada de lápiz 2200">
                  <a:extLst>
                    <a:ext uri="{FF2B5EF4-FFF2-40B4-BE49-F238E27FC236}">
                      <a16:creationId xmlns:a16="http://schemas.microsoft.com/office/drawing/2014/main" id="{F0742940-4C71-4A5B-9590-4BE6C427B3BD}"/>
                    </a:ext>
                  </a:extLst>
                </p14:cNvPr>
                <p14:cNvContentPartPr/>
                <p14:nvPr/>
              </p14:nvContentPartPr>
              <p14:xfrm>
                <a:off x="7908297" y="3802540"/>
                <a:ext cx="107640" cy="292680"/>
              </p14:xfrm>
            </p:contentPart>
          </mc:Choice>
          <mc:Fallback xmlns="">
            <p:pic>
              <p:nvPicPr>
                <p:cNvPr id="2201" name="Entrada de lápiz 2200">
                  <a:extLst>
                    <a:ext uri="{FF2B5EF4-FFF2-40B4-BE49-F238E27FC236}">
                      <a16:creationId xmlns:a16="http://schemas.microsoft.com/office/drawing/2014/main" id="{F0742940-4C71-4A5B-9590-4BE6C427B3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90297" y="3784540"/>
                  <a:ext cx="143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03" name="Entrada de lápiz 2202">
                  <a:extLst>
                    <a:ext uri="{FF2B5EF4-FFF2-40B4-BE49-F238E27FC236}">
                      <a16:creationId xmlns:a16="http://schemas.microsoft.com/office/drawing/2014/main" id="{5D67B9F7-58D3-4C11-BB9F-B55D5455695B}"/>
                    </a:ext>
                  </a:extLst>
                </p14:cNvPr>
                <p14:cNvContentPartPr/>
                <p14:nvPr/>
              </p14:nvContentPartPr>
              <p14:xfrm>
                <a:off x="8099457" y="3944740"/>
                <a:ext cx="85680" cy="144360"/>
              </p14:xfrm>
            </p:contentPart>
          </mc:Choice>
          <mc:Fallback xmlns="">
            <p:pic>
              <p:nvPicPr>
                <p:cNvPr id="2203" name="Entrada de lápiz 2202">
                  <a:extLst>
                    <a:ext uri="{FF2B5EF4-FFF2-40B4-BE49-F238E27FC236}">
                      <a16:creationId xmlns:a16="http://schemas.microsoft.com/office/drawing/2014/main" id="{5D67B9F7-58D3-4C11-BB9F-B55D545569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81817" y="3926740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204" name="Entrada de lápiz 2203">
                  <a:extLst>
                    <a:ext uri="{FF2B5EF4-FFF2-40B4-BE49-F238E27FC236}">
                      <a16:creationId xmlns:a16="http://schemas.microsoft.com/office/drawing/2014/main" id="{DDD5835E-C4F8-46F7-A5D7-AF73A1AD140D}"/>
                    </a:ext>
                  </a:extLst>
                </p14:cNvPr>
                <p14:cNvContentPartPr/>
                <p14:nvPr/>
              </p14:nvContentPartPr>
              <p14:xfrm>
                <a:off x="8215737" y="3950500"/>
                <a:ext cx="117720" cy="135000"/>
              </p14:xfrm>
            </p:contentPart>
          </mc:Choice>
          <mc:Fallback xmlns="">
            <p:pic>
              <p:nvPicPr>
                <p:cNvPr id="2204" name="Entrada de lápiz 2203">
                  <a:extLst>
                    <a:ext uri="{FF2B5EF4-FFF2-40B4-BE49-F238E27FC236}">
                      <a16:creationId xmlns:a16="http://schemas.microsoft.com/office/drawing/2014/main" id="{DDD5835E-C4F8-46F7-A5D7-AF73A1AD14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97737" y="3932500"/>
                  <a:ext cx="153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205" name="Entrada de lápiz 2204">
                  <a:extLst>
                    <a:ext uri="{FF2B5EF4-FFF2-40B4-BE49-F238E27FC236}">
                      <a16:creationId xmlns:a16="http://schemas.microsoft.com/office/drawing/2014/main" id="{55BC3008-3AA8-4EAA-B4E2-B81A3B1087E1}"/>
                    </a:ext>
                  </a:extLst>
                </p14:cNvPr>
                <p14:cNvContentPartPr/>
                <p14:nvPr/>
              </p14:nvContentPartPr>
              <p14:xfrm>
                <a:off x="8406537" y="3926740"/>
                <a:ext cx="81360" cy="164520"/>
              </p14:xfrm>
            </p:contentPart>
          </mc:Choice>
          <mc:Fallback xmlns="">
            <p:pic>
              <p:nvPicPr>
                <p:cNvPr id="2205" name="Entrada de lápiz 2204">
                  <a:extLst>
                    <a:ext uri="{FF2B5EF4-FFF2-40B4-BE49-F238E27FC236}">
                      <a16:creationId xmlns:a16="http://schemas.microsoft.com/office/drawing/2014/main" id="{55BC3008-3AA8-4EAA-B4E2-B81A3B1087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88537" y="3909100"/>
                  <a:ext cx="117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06" name="Entrada de lápiz 2205">
                  <a:extLst>
                    <a:ext uri="{FF2B5EF4-FFF2-40B4-BE49-F238E27FC236}">
                      <a16:creationId xmlns:a16="http://schemas.microsoft.com/office/drawing/2014/main" id="{286DC7DC-5D2B-4F68-B00A-27E69953AD5D}"/>
                    </a:ext>
                  </a:extLst>
                </p14:cNvPr>
                <p14:cNvContentPartPr/>
                <p14:nvPr/>
              </p14:nvContentPartPr>
              <p14:xfrm>
                <a:off x="7599057" y="4286740"/>
                <a:ext cx="148320" cy="262080"/>
              </p14:xfrm>
            </p:contentPart>
          </mc:Choice>
          <mc:Fallback xmlns="">
            <p:pic>
              <p:nvPicPr>
                <p:cNvPr id="2206" name="Entrada de lápiz 2205">
                  <a:extLst>
                    <a:ext uri="{FF2B5EF4-FFF2-40B4-BE49-F238E27FC236}">
                      <a16:creationId xmlns:a16="http://schemas.microsoft.com/office/drawing/2014/main" id="{286DC7DC-5D2B-4F68-B00A-27E69953AD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81417" y="4268740"/>
                  <a:ext cx="183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207" name="Entrada de lápiz 2206">
                  <a:extLst>
                    <a:ext uri="{FF2B5EF4-FFF2-40B4-BE49-F238E27FC236}">
                      <a16:creationId xmlns:a16="http://schemas.microsoft.com/office/drawing/2014/main" id="{A2F77D10-3BD2-4761-94F7-858A95F3CBC9}"/>
                    </a:ext>
                  </a:extLst>
                </p14:cNvPr>
                <p14:cNvContentPartPr/>
                <p14:nvPr/>
              </p14:nvContentPartPr>
              <p14:xfrm>
                <a:off x="7837737" y="4274500"/>
                <a:ext cx="104400" cy="261000"/>
              </p14:xfrm>
            </p:contentPart>
          </mc:Choice>
          <mc:Fallback xmlns="">
            <p:pic>
              <p:nvPicPr>
                <p:cNvPr id="2207" name="Entrada de lápiz 2206">
                  <a:extLst>
                    <a:ext uri="{FF2B5EF4-FFF2-40B4-BE49-F238E27FC236}">
                      <a16:creationId xmlns:a16="http://schemas.microsoft.com/office/drawing/2014/main" id="{A2F77D10-3BD2-4761-94F7-858A95F3CB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19737" y="4256860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08" name="Entrada de lápiz 2207">
                  <a:extLst>
                    <a:ext uri="{FF2B5EF4-FFF2-40B4-BE49-F238E27FC236}">
                      <a16:creationId xmlns:a16="http://schemas.microsoft.com/office/drawing/2014/main" id="{9E99A4CC-4BF5-4780-806A-0D5DF30F8DF2}"/>
                    </a:ext>
                  </a:extLst>
                </p14:cNvPr>
                <p14:cNvContentPartPr/>
                <p14:nvPr/>
              </p14:nvContentPartPr>
              <p14:xfrm>
                <a:off x="7951137" y="4401940"/>
                <a:ext cx="70920" cy="264960"/>
              </p14:xfrm>
            </p:contentPart>
          </mc:Choice>
          <mc:Fallback xmlns="">
            <p:pic>
              <p:nvPicPr>
                <p:cNvPr id="2208" name="Entrada de lápiz 2207">
                  <a:extLst>
                    <a:ext uri="{FF2B5EF4-FFF2-40B4-BE49-F238E27FC236}">
                      <a16:creationId xmlns:a16="http://schemas.microsoft.com/office/drawing/2014/main" id="{9E99A4CC-4BF5-4780-806A-0D5DF30F8D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33497" y="4383940"/>
                  <a:ext cx="1065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09" name="Entrada de lápiz 2208">
                  <a:extLst>
                    <a:ext uri="{FF2B5EF4-FFF2-40B4-BE49-F238E27FC236}">
                      <a16:creationId xmlns:a16="http://schemas.microsoft.com/office/drawing/2014/main" id="{04B85E93-90A6-48E8-8417-5AF22BD0B6BF}"/>
                    </a:ext>
                  </a:extLst>
                </p14:cNvPr>
                <p14:cNvContentPartPr/>
                <p14:nvPr/>
              </p14:nvContentPartPr>
              <p14:xfrm>
                <a:off x="8034297" y="4316620"/>
                <a:ext cx="21240" cy="13680"/>
              </p14:xfrm>
            </p:contentPart>
          </mc:Choice>
          <mc:Fallback xmlns="">
            <p:pic>
              <p:nvPicPr>
                <p:cNvPr id="2209" name="Entrada de lápiz 2208">
                  <a:extLst>
                    <a:ext uri="{FF2B5EF4-FFF2-40B4-BE49-F238E27FC236}">
                      <a16:creationId xmlns:a16="http://schemas.microsoft.com/office/drawing/2014/main" id="{04B85E93-90A6-48E8-8417-5AF22BD0B6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16657" y="4298980"/>
                  <a:ext cx="56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10" name="Entrada de lápiz 2209">
                  <a:extLst>
                    <a:ext uri="{FF2B5EF4-FFF2-40B4-BE49-F238E27FC236}">
                      <a16:creationId xmlns:a16="http://schemas.microsoft.com/office/drawing/2014/main" id="{D8C2D1D7-0675-42BE-A510-DF2FB2B632FE}"/>
                    </a:ext>
                  </a:extLst>
                </p14:cNvPr>
                <p14:cNvContentPartPr/>
                <p14:nvPr/>
              </p14:nvContentPartPr>
              <p14:xfrm>
                <a:off x="8099097" y="4415620"/>
                <a:ext cx="108000" cy="128160"/>
              </p14:xfrm>
            </p:contentPart>
          </mc:Choice>
          <mc:Fallback xmlns="">
            <p:pic>
              <p:nvPicPr>
                <p:cNvPr id="2210" name="Entrada de lápiz 2209">
                  <a:extLst>
                    <a:ext uri="{FF2B5EF4-FFF2-40B4-BE49-F238E27FC236}">
                      <a16:creationId xmlns:a16="http://schemas.microsoft.com/office/drawing/2014/main" id="{D8C2D1D7-0675-42BE-A510-DF2FB2B632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81457" y="4397620"/>
                  <a:ext cx="143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11" name="Entrada de lápiz 2210">
                  <a:extLst>
                    <a:ext uri="{FF2B5EF4-FFF2-40B4-BE49-F238E27FC236}">
                      <a16:creationId xmlns:a16="http://schemas.microsoft.com/office/drawing/2014/main" id="{8C435015-9411-4E64-BC15-2884351D5BF2}"/>
                    </a:ext>
                  </a:extLst>
                </p14:cNvPr>
                <p14:cNvContentPartPr/>
                <p14:nvPr/>
              </p14:nvContentPartPr>
              <p14:xfrm>
                <a:off x="8259297" y="4219420"/>
                <a:ext cx="12960" cy="306000"/>
              </p14:xfrm>
            </p:contentPart>
          </mc:Choice>
          <mc:Fallback xmlns="">
            <p:pic>
              <p:nvPicPr>
                <p:cNvPr id="2211" name="Entrada de lápiz 2210">
                  <a:extLst>
                    <a:ext uri="{FF2B5EF4-FFF2-40B4-BE49-F238E27FC236}">
                      <a16:creationId xmlns:a16="http://schemas.microsoft.com/office/drawing/2014/main" id="{8C435015-9411-4E64-BC15-2884351D5BF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41657" y="4201420"/>
                  <a:ext cx="486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12" name="Entrada de lápiz 2211">
                  <a:extLst>
                    <a:ext uri="{FF2B5EF4-FFF2-40B4-BE49-F238E27FC236}">
                      <a16:creationId xmlns:a16="http://schemas.microsoft.com/office/drawing/2014/main" id="{66112394-88FA-4314-BBD8-FCF9C9C1F975}"/>
                    </a:ext>
                  </a:extLst>
                </p14:cNvPr>
                <p14:cNvContentPartPr/>
                <p14:nvPr/>
              </p14:nvContentPartPr>
              <p14:xfrm>
                <a:off x="8223297" y="4399780"/>
                <a:ext cx="68400" cy="10800"/>
              </p14:xfrm>
            </p:contentPart>
          </mc:Choice>
          <mc:Fallback xmlns="">
            <p:pic>
              <p:nvPicPr>
                <p:cNvPr id="2212" name="Entrada de lápiz 2211">
                  <a:extLst>
                    <a:ext uri="{FF2B5EF4-FFF2-40B4-BE49-F238E27FC236}">
                      <a16:creationId xmlns:a16="http://schemas.microsoft.com/office/drawing/2014/main" id="{66112394-88FA-4314-BBD8-FCF9C9C1F97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05657" y="4381780"/>
                  <a:ext cx="104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13" name="Entrada de lápiz 2212">
                  <a:extLst>
                    <a:ext uri="{FF2B5EF4-FFF2-40B4-BE49-F238E27FC236}">
                      <a16:creationId xmlns:a16="http://schemas.microsoft.com/office/drawing/2014/main" id="{708D2241-F572-4829-B191-B0F5EC03334F}"/>
                    </a:ext>
                  </a:extLst>
                </p14:cNvPr>
                <p14:cNvContentPartPr/>
                <p14:nvPr/>
              </p14:nvContentPartPr>
              <p14:xfrm>
                <a:off x="8343897" y="4378900"/>
                <a:ext cx="105120" cy="160560"/>
              </p14:xfrm>
            </p:contentPart>
          </mc:Choice>
          <mc:Fallback xmlns="">
            <p:pic>
              <p:nvPicPr>
                <p:cNvPr id="2213" name="Entrada de lápiz 2212">
                  <a:extLst>
                    <a:ext uri="{FF2B5EF4-FFF2-40B4-BE49-F238E27FC236}">
                      <a16:creationId xmlns:a16="http://schemas.microsoft.com/office/drawing/2014/main" id="{708D2241-F572-4829-B191-B0F5EC0333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26257" y="4360900"/>
                  <a:ext cx="140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14" name="Entrada de lápiz 2213">
                  <a:extLst>
                    <a:ext uri="{FF2B5EF4-FFF2-40B4-BE49-F238E27FC236}">
                      <a16:creationId xmlns:a16="http://schemas.microsoft.com/office/drawing/2014/main" id="{DE29A085-15C2-43ED-A462-2EF0BF1A805E}"/>
                    </a:ext>
                  </a:extLst>
                </p14:cNvPr>
                <p14:cNvContentPartPr/>
                <p14:nvPr/>
              </p14:nvContentPartPr>
              <p14:xfrm>
                <a:off x="8532177" y="4360900"/>
                <a:ext cx="94320" cy="159480"/>
              </p14:xfrm>
            </p:contentPart>
          </mc:Choice>
          <mc:Fallback xmlns="">
            <p:pic>
              <p:nvPicPr>
                <p:cNvPr id="2214" name="Entrada de lápiz 2213">
                  <a:extLst>
                    <a:ext uri="{FF2B5EF4-FFF2-40B4-BE49-F238E27FC236}">
                      <a16:creationId xmlns:a16="http://schemas.microsoft.com/office/drawing/2014/main" id="{DE29A085-15C2-43ED-A462-2EF0BF1A80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14177" y="4342900"/>
                  <a:ext cx="12996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3" name="Grupo 2222">
            <a:extLst>
              <a:ext uri="{FF2B5EF4-FFF2-40B4-BE49-F238E27FC236}">
                <a16:creationId xmlns:a16="http://schemas.microsoft.com/office/drawing/2014/main" id="{8DAD457F-F4BE-46CB-8439-6560AE68E261}"/>
              </a:ext>
            </a:extLst>
          </p:cNvPr>
          <p:cNvGrpSpPr/>
          <p:nvPr/>
        </p:nvGrpSpPr>
        <p:grpSpPr>
          <a:xfrm>
            <a:off x="2045337" y="3108100"/>
            <a:ext cx="1520640" cy="561600"/>
            <a:chOff x="2045337" y="3108100"/>
            <a:chExt cx="152064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17" name="Entrada de lápiz 2216">
                  <a:extLst>
                    <a:ext uri="{FF2B5EF4-FFF2-40B4-BE49-F238E27FC236}">
                      <a16:creationId xmlns:a16="http://schemas.microsoft.com/office/drawing/2014/main" id="{8FB9657F-A3E2-4B49-98CD-FE551F888D55}"/>
                    </a:ext>
                  </a:extLst>
                </p14:cNvPr>
                <p14:cNvContentPartPr/>
                <p14:nvPr/>
              </p14:nvContentPartPr>
              <p14:xfrm>
                <a:off x="2159097" y="3154900"/>
                <a:ext cx="1387440" cy="118440"/>
              </p14:xfrm>
            </p:contentPart>
          </mc:Choice>
          <mc:Fallback xmlns="">
            <p:pic>
              <p:nvPicPr>
                <p:cNvPr id="2217" name="Entrada de lápiz 2216">
                  <a:extLst>
                    <a:ext uri="{FF2B5EF4-FFF2-40B4-BE49-F238E27FC236}">
                      <a16:creationId xmlns:a16="http://schemas.microsoft.com/office/drawing/2014/main" id="{8FB9657F-A3E2-4B49-98CD-FE551F888D5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41097" y="3137260"/>
                  <a:ext cx="1423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18" name="Entrada de lápiz 2217">
                  <a:extLst>
                    <a:ext uri="{FF2B5EF4-FFF2-40B4-BE49-F238E27FC236}">
                      <a16:creationId xmlns:a16="http://schemas.microsoft.com/office/drawing/2014/main" id="{EA5C1910-96C5-4D0F-9A66-201F41A65AC3}"/>
                    </a:ext>
                  </a:extLst>
                </p14:cNvPr>
                <p14:cNvContentPartPr/>
                <p14:nvPr/>
              </p14:nvContentPartPr>
              <p14:xfrm>
                <a:off x="2083497" y="3108100"/>
                <a:ext cx="157320" cy="163080"/>
              </p14:xfrm>
            </p:contentPart>
          </mc:Choice>
          <mc:Fallback xmlns="">
            <p:pic>
              <p:nvPicPr>
                <p:cNvPr id="2218" name="Entrada de lápiz 2217">
                  <a:extLst>
                    <a:ext uri="{FF2B5EF4-FFF2-40B4-BE49-F238E27FC236}">
                      <a16:creationId xmlns:a16="http://schemas.microsoft.com/office/drawing/2014/main" id="{EA5C1910-96C5-4D0F-9A66-201F41A65A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65857" y="3090460"/>
                  <a:ext cx="192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20" name="Entrada de lápiz 2219">
                  <a:extLst>
                    <a:ext uri="{FF2B5EF4-FFF2-40B4-BE49-F238E27FC236}">
                      <a16:creationId xmlns:a16="http://schemas.microsoft.com/office/drawing/2014/main" id="{87009D44-A04B-4FDC-B970-9090DA70FE74}"/>
                    </a:ext>
                  </a:extLst>
                </p14:cNvPr>
                <p14:cNvContentPartPr/>
                <p14:nvPr/>
              </p14:nvContentPartPr>
              <p14:xfrm>
                <a:off x="2083497" y="3266500"/>
                <a:ext cx="1482480" cy="348480"/>
              </p14:xfrm>
            </p:contentPart>
          </mc:Choice>
          <mc:Fallback xmlns="">
            <p:pic>
              <p:nvPicPr>
                <p:cNvPr id="2220" name="Entrada de lápiz 2219">
                  <a:extLst>
                    <a:ext uri="{FF2B5EF4-FFF2-40B4-BE49-F238E27FC236}">
                      <a16:creationId xmlns:a16="http://schemas.microsoft.com/office/drawing/2014/main" id="{87009D44-A04B-4FDC-B970-9090DA70FE7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65857" y="3248860"/>
                  <a:ext cx="15181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222" name="Entrada de lápiz 2221">
                  <a:extLst>
                    <a:ext uri="{FF2B5EF4-FFF2-40B4-BE49-F238E27FC236}">
                      <a16:creationId xmlns:a16="http://schemas.microsoft.com/office/drawing/2014/main" id="{4D4B04AF-8CCD-473C-9A54-345E94252456}"/>
                    </a:ext>
                  </a:extLst>
                </p14:cNvPr>
                <p14:cNvContentPartPr/>
                <p14:nvPr/>
              </p14:nvContentPartPr>
              <p14:xfrm>
                <a:off x="2045337" y="3524620"/>
                <a:ext cx="114480" cy="145080"/>
              </p14:xfrm>
            </p:contentPart>
          </mc:Choice>
          <mc:Fallback xmlns="">
            <p:pic>
              <p:nvPicPr>
                <p:cNvPr id="2222" name="Entrada de lápiz 2221">
                  <a:extLst>
                    <a:ext uri="{FF2B5EF4-FFF2-40B4-BE49-F238E27FC236}">
                      <a16:creationId xmlns:a16="http://schemas.microsoft.com/office/drawing/2014/main" id="{4D4B04AF-8CCD-473C-9A54-345E942524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27337" y="3506980"/>
                  <a:ext cx="150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7D6230BD-23E6-4609-9ADF-FF39D3C1E1C6}"/>
              </a:ext>
            </a:extLst>
          </p:cNvPr>
          <p:cNvGrpSpPr/>
          <p:nvPr/>
        </p:nvGrpSpPr>
        <p:grpSpPr>
          <a:xfrm>
            <a:off x="8214062" y="4284248"/>
            <a:ext cx="1192680" cy="433440"/>
            <a:chOff x="4412337" y="700780"/>
            <a:chExt cx="119268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02" name="Entrada de lápiz 301">
                  <a:extLst>
                    <a:ext uri="{FF2B5EF4-FFF2-40B4-BE49-F238E27FC236}">
                      <a16:creationId xmlns:a16="http://schemas.microsoft.com/office/drawing/2014/main" id="{B1288200-0D26-45AC-8474-58BD4210F0E2}"/>
                    </a:ext>
                  </a:extLst>
                </p14:cNvPr>
                <p14:cNvContentPartPr/>
                <p14:nvPr/>
              </p14:nvContentPartPr>
              <p14:xfrm>
                <a:off x="4412337" y="894460"/>
                <a:ext cx="30240" cy="239760"/>
              </p14:xfrm>
            </p:contentPart>
          </mc:Choice>
          <mc:Fallback xmlns="">
            <p:pic>
              <p:nvPicPr>
                <p:cNvPr id="302" name="Entrada de lápiz 301">
                  <a:extLst>
                    <a:ext uri="{FF2B5EF4-FFF2-40B4-BE49-F238E27FC236}">
                      <a16:creationId xmlns:a16="http://schemas.microsoft.com/office/drawing/2014/main" id="{B1288200-0D26-45AC-8474-58BD4210F0E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4697" y="876460"/>
                  <a:ext cx="65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03" name="Entrada de lápiz 302">
                  <a:extLst>
                    <a:ext uri="{FF2B5EF4-FFF2-40B4-BE49-F238E27FC236}">
                      <a16:creationId xmlns:a16="http://schemas.microsoft.com/office/drawing/2014/main" id="{D5BBD457-8A1E-4E23-B7EA-5F0C73EC80DA}"/>
                    </a:ext>
                  </a:extLst>
                </p14:cNvPr>
                <p14:cNvContentPartPr/>
                <p14:nvPr/>
              </p14:nvContentPartPr>
              <p14:xfrm>
                <a:off x="4412337" y="878980"/>
                <a:ext cx="105120" cy="165960"/>
              </p14:xfrm>
            </p:contentPart>
          </mc:Choice>
          <mc:Fallback xmlns="">
            <p:pic>
              <p:nvPicPr>
                <p:cNvPr id="303" name="Entrada de lápiz 302">
                  <a:extLst>
                    <a:ext uri="{FF2B5EF4-FFF2-40B4-BE49-F238E27FC236}">
                      <a16:creationId xmlns:a16="http://schemas.microsoft.com/office/drawing/2014/main" id="{D5BBD457-8A1E-4E23-B7EA-5F0C73EC80D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94697" y="860980"/>
                  <a:ext cx="140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04" name="Entrada de lápiz 303">
                  <a:extLst>
                    <a:ext uri="{FF2B5EF4-FFF2-40B4-BE49-F238E27FC236}">
                      <a16:creationId xmlns:a16="http://schemas.microsoft.com/office/drawing/2014/main" id="{CF5A255A-4CC6-43DF-903E-0B2B41499C0E}"/>
                    </a:ext>
                  </a:extLst>
                </p14:cNvPr>
                <p14:cNvContentPartPr/>
                <p14:nvPr/>
              </p14:nvContentPartPr>
              <p14:xfrm>
                <a:off x="4581897" y="876100"/>
                <a:ext cx="77760" cy="150120"/>
              </p14:xfrm>
            </p:contentPart>
          </mc:Choice>
          <mc:Fallback xmlns="">
            <p:pic>
              <p:nvPicPr>
                <p:cNvPr id="304" name="Entrada de lápiz 303">
                  <a:extLst>
                    <a:ext uri="{FF2B5EF4-FFF2-40B4-BE49-F238E27FC236}">
                      <a16:creationId xmlns:a16="http://schemas.microsoft.com/office/drawing/2014/main" id="{CF5A255A-4CC6-43DF-903E-0B2B41499C0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63897" y="858100"/>
                  <a:ext cx="113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05" name="Entrada de lápiz 304">
                  <a:extLst>
                    <a:ext uri="{FF2B5EF4-FFF2-40B4-BE49-F238E27FC236}">
                      <a16:creationId xmlns:a16="http://schemas.microsoft.com/office/drawing/2014/main" id="{B5F4CEC0-E307-496D-B629-15FAECB94306}"/>
                    </a:ext>
                  </a:extLst>
                </p14:cNvPr>
                <p14:cNvContentPartPr/>
                <p14:nvPr/>
              </p14:nvContentPartPr>
              <p14:xfrm>
                <a:off x="4681257" y="864580"/>
                <a:ext cx="106200" cy="156240"/>
              </p14:xfrm>
            </p:contentPart>
          </mc:Choice>
          <mc:Fallback xmlns="">
            <p:pic>
              <p:nvPicPr>
                <p:cNvPr id="305" name="Entrada de lápiz 304">
                  <a:extLst>
                    <a:ext uri="{FF2B5EF4-FFF2-40B4-BE49-F238E27FC236}">
                      <a16:creationId xmlns:a16="http://schemas.microsoft.com/office/drawing/2014/main" id="{B5F4CEC0-E307-496D-B629-15FAECB9430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3257" y="846940"/>
                  <a:ext cx="141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06" name="Entrada de lápiz 305">
                  <a:extLst>
                    <a:ext uri="{FF2B5EF4-FFF2-40B4-BE49-F238E27FC236}">
                      <a16:creationId xmlns:a16="http://schemas.microsoft.com/office/drawing/2014/main" id="{EE6B7B23-A4CF-46EF-B980-A74B075937FA}"/>
                    </a:ext>
                  </a:extLst>
                </p14:cNvPr>
                <p14:cNvContentPartPr/>
                <p14:nvPr/>
              </p14:nvContentPartPr>
              <p14:xfrm>
                <a:off x="4823817" y="845860"/>
                <a:ext cx="91800" cy="154440"/>
              </p14:xfrm>
            </p:contentPart>
          </mc:Choice>
          <mc:Fallback xmlns="">
            <p:pic>
              <p:nvPicPr>
                <p:cNvPr id="306" name="Entrada de lápiz 305">
                  <a:extLst>
                    <a:ext uri="{FF2B5EF4-FFF2-40B4-BE49-F238E27FC236}">
                      <a16:creationId xmlns:a16="http://schemas.microsoft.com/office/drawing/2014/main" id="{EE6B7B23-A4CF-46EF-B980-A74B075937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06177" y="828220"/>
                  <a:ext cx="127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07" name="Entrada de lápiz 306">
                  <a:extLst>
                    <a:ext uri="{FF2B5EF4-FFF2-40B4-BE49-F238E27FC236}">
                      <a16:creationId xmlns:a16="http://schemas.microsoft.com/office/drawing/2014/main" id="{83713ED6-F7CE-4825-AF42-1CEF10AE1291}"/>
                    </a:ext>
                  </a:extLst>
                </p14:cNvPr>
                <p14:cNvContentPartPr/>
                <p14:nvPr/>
              </p14:nvContentPartPr>
              <p14:xfrm>
                <a:off x="4990857" y="700780"/>
                <a:ext cx="15840" cy="304200"/>
              </p14:xfrm>
            </p:contentPart>
          </mc:Choice>
          <mc:Fallback xmlns="">
            <p:pic>
              <p:nvPicPr>
                <p:cNvPr id="307" name="Entrada de lápiz 306">
                  <a:extLst>
                    <a:ext uri="{FF2B5EF4-FFF2-40B4-BE49-F238E27FC236}">
                      <a16:creationId xmlns:a16="http://schemas.microsoft.com/office/drawing/2014/main" id="{83713ED6-F7CE-4825-AF42-1CEF10AE12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73217" y="682780"/>
                  <a:ext cx="514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08" name="Entrada de lápiz 307">
                  <a:extLst>
                    <a:ext uri="{FF2B5EF4-FFF2-40B4-BE49-F238E27FC236}">
                      <a16:creationId xmlns:a16="http://schemas.microsoft.com/office/drawing/2014/main" id="{7DC65ECA-AEC8-45D5-9850-96F60D6A667C}"/>
                    </a:ext>
                  </a:extLst>
                </p14:cNvPr>
                <p14:cNvContentPartPr/>
                <p14:nvPr/>
              </p14:nvContentPartPr>
              <p14:xfrm>
                <a:off x="4965657" y="868180"/>
                <a:ext cx="77040" cy="14760"/>
              </p14:xfrm>
            </p:contentPart>
          </mc:Choice>
          <mc:Fallback xmlns="">
            <p:pic>
              <p:nvPicPr>
                <p:cNvPr id="308" name="Entrada de lápiz 307">
                  <a:extLst>
                    <a:ext uri="{FF2B5EF4-FFF2-40B4-BE49-F238E27FC236}">
                      <a16:creationId xmlns:a16="http://schemas.microsoft.com/office/drawing/2014/main" id="{7DC65ECA-AEC8-45D5-9850-96F60D6A667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47657" y="850180"/>
                  <a:ext cx="112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09" name="Entrada de lápiz 308">
                  <a:extLst>
                    <a:ext uri="{FF2B5EF4-FFF2-40B4-BE49-F238E27FC236}">
                      <a16:creationId xmlns:a16="http://schemas.microsoft.com/office/drawing/2014/main" id="{510266AF-D4CA-4434-85AA-94DD00A537C6}"/>
                    </a:ext>
                  </a:extLst>
                </p14:cNvPr>
                <p14:cNvContentPartPr/>
                <p14:nvPr/>
              </p14:nvContentPartPr>
              <p14:xfrm>
                <a:off x="5058897" y="846220"/>
                <a:ext cx="106560" cy="118800"/>
              </p14:xfrm>
            </p:contentPart>
          </mc:Choice>
          <mc:Fallback xmlns="">
            <p:pic>
              <p:nvPicPr>
                <p:cNvPr id="309" name="Entrada de lápiz 308">
                  <a:extLst>
                    <a:ext uri="{FF2B5EF4-FFF2-40B4-BE49-F238E27FC236}">
                      <a16:creationId xmlns:a16="http://schemas.microsoft.com/office/drawing/2014/main" id="{510266AF-D4CA-4434-85AA-94DD00A537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0897" y="828580"/>
                  <a:ext cx="142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10" name="Entrada de lápiz 309">
                  <a:extLst>
                    <a:ext uri="{FF2B5EF4-FFF2-40B4-BE49-F238E27FC236}">
                      <a16:creationId xmlns:a16="http://schemas.microsoft.com/office/drawing/2014/main" id="{3C78EE71-2152-4AE0-9415-CF120EEB2BA5}"/>
                    </a:ext>
                  </a:extLst>
                </p14:cNvPr>
                <p14:cNvContentPartPr/>
                <p14:nvPr/>
              </p14:nvContentPartPr>
              <p14:xfrm>
                <a:off x="5185617" y="833260"/>
                <a:ext cx="9360" cy="145800"/>
              </p14:xfrm>
            </p:contentPart>
          </mc:Choice>
          <mc:Fallback xmlns="">
            <p:pic>
              <p:nvPicPr>
                <p:cNvPr id="310" name="Entrada de lápiz 309">
                  <a:extLst>
                    <a:ext uri="{FF2B5EF4-FFF2-40B4-BE49-F238E27FC236}">
                      <a16:creationId xmlns:a16="http://schemas.microsoft.com/office/drawing/2014/main" id="{3C78EE71-2152-4AE0-9415-CF120EEB2BA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67977" y="815260"/>
                  <a:ext cx="45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11" name="Entrada de lápiz 310">
                  <a:extLst>
                    <a:ext uri="{FF2B5EF4-FFF2-40B4-BE49-F238E27FC236}">
                      <a16:creationId xmlns:a16="http://schemas.microsoft.com/office/drawing/2014/main" id="{C805EA79-925B-46AA-957C-724A195F5498}"/>
                    </a:ext>
                  </a:extLst>
                </p14:cNvPr>
                <p14:cNvContentPartPr/>
                <p14:nvPr/>
              </p14:nvContentPartPr>
              <p14:xfrm>
                <a:off x="5233857" y="822820"/>
                <a:ext cx="213120" cy="153720"/>
              </p14:xfrm>
            </p:contentPart>
          </mc:Choice>
          <mc:Fallback xmlns="">
            <p:pic>
              <p:nvPicPr>
                <p:cNvPr id="311" name="Entrada de lápiz 310">
                  <a:extLst>
                    <a:ext uri="{FF2B5EF4-FFF2-40B4-BE49-F238E27FC236}">
                      <a16:creationId xmlns:a16="http://schemas.microsoft.com/office/drawing/2014/main" id="{C805EA79-925B-46AA-957C-724A195F54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16217" y="804820"/>
                  <a:ext cx="248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12" name="Entrada de lápiz 311">
                  <a:extLst>
                    <a:ext uri="{FF2B5EF4-FFF2-40B4-BE49-F238E27FC236}">
                      <a16:creationId xmlns:a16="http://schemas.microsoft.com/office/drawing/2014/main" id="{11CCB950-5BAB-4F2E-85DB-34EDC69879A8}"/>
                    </a:ext>
                  </a:extLst>
                </p14:cNvPr>
                <p14:cNvContentPartPr/>
                <p14:nvPr/>
              </p14:nvContentPartPr>
              <p14:xfrm>
                <a:off x="5500617" y="818500"/>
                <a:ext cx="104400" cy="143280"/>
              </p14:xfrm>
            </p:contentPart>
          </mc:Choice>
          <mc:Fallback xmlns="">
            <p:pic>
              <p:nvPicPr>
                <p:cNvPr id="312" name="Entrada de lápiz 311">
                  <a:extLst>
                    <a:ext uri="{FF2B5EF4-FFF2-40B4-BE49-F238E27FC236}">
                      <a16:creationId xmlns:a16="http://schemas.microsoft.com/office/drawing/2014/main" id="{11CCB950-5BAB-4F2E-85DB-34EDC69879A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82977" y="800860"/>
                  <a:ext cx="1400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6" name="Grupo 2295">
            <a:extLst>
              <a:ext uri="{FF2B5EF4-FFF2-40B4-BE49-F238E27FC236}">
                <a16:creationId xmlns:a16="http://schemas.microsoft.com/office/drawing/2014/main" id="{29F6FFB6-E5C0-4F18-846B-0E24038F723D}"/>
              </a:ext>
            </a:extLst>
          </p:cNvPr>
          <p:cNvGrpSpPr/>
          <p:nvPr/>
        </p:nvGrpSpPr>
        <p:grpSpPr>
          <a:xfrm>
            <a:off x="6948537" y="3706060"/>
            <a:ext cx="3995820" cy="893902"/>
            <a:chOff x="6948537" y="3706060"/>
            <a:chExt cx="3995820" cy="8939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245" name="Entrada de lápiz 2244">
                  <a:extLst>
                    <a:ext uri="{FF2B5EF4-FFF2-40B4-BE49-F238E27FC236}">
                      <a16:creationId xmlns:a16="http://schemas.microsoft.com/office/drawing/2014/main" id="{3E1F84DB-6977-4240-B8A2-FB751812E292}"/>
                    </a:ext>
                  </a:extLst>
                </p14:cNvPr>
                <p14:cNvContentPartPr/>
                <p14:nvPr/>
              </p14:nvContentPartPr>
              <p14:xfrm>
                <a:off x="8159757" y="4086248"/>
                <a:ext cx="30240" cy="239760"/>
              </p14:xfrm>
            </p:contentPart>
          </mc:Choice>
          <mc:Fallback xmlns="">
            <p:pic>
              <p:nvPicPr>
                <p:cNvPr id="2245" name="Entrada de lápiz 2244">
                  <a:extLst>
                    <a:ext uri="{FF2B5EF4-FFF2-40B4-BE49-F238E27FC236}">
                      <a16:creationId xmlns:a16="http://schemas.microsoft.com/office/drawing/2014/main" id="{3E1F84DB-6977-4240-B8A2-FB751812E29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42117" y="4068248"/>
                  <a:ext cx="65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246" name="Entrada de lápiz 2245">
                  <a:extLst>
                    <a:ext uri="{FF2B5EF4-FFF2-40B4-BE49-F238E27FC236}">
                      <a16:creationId xmlns:a16="http://schemas.microsoft.com/office/drawing/2014/main" id="{54357E12-310A-4C9B-8107-CDFBB63F4A39}"/>
                    </a:ext>
                  </a:extLst>
                </p14:cNvPr>
                <p14:cNvContentPartPr/>
                <p14:nvPr/>
              </p14:nvContentPartPr>
              <p14:xfrm>
                <a:off x="8159757" y="4070768"/>
                <a:ext cx="105120" cy="165960"/>
              </p14:xfrm>
            </p:contentPart>
          </mc:Choice>
          <mc:Fallback xmlns="">
            <p:pic>
              <p:nvPicPr>
                <p:cNvPr id="2246" name="Entrada de lápiz 2245">
                  <a:extLst>
                    <a:ext uri="{FF2B5EF4-FFF2-40B4-BE49-F238E27FC236}">
                      <a16:creationId xmlns:a16="http://schemas.microsoft.com/office/drawing/2014/main" id="{54357E12-310A-4C9B-8107-CDFBB63F4A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42117" y="4052768"/>
                  <a:ext cx="140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247" name="Entrada de lápiz 2246">
                  <a:extLst>
                    <a:ext uri="{FF2B5EF4-FFF2-40B4-BE49-F238E27FC236}">
                      <a16:creationId xmlns:a16="http://schemas.microsoft.com/office/drawing/2014/main" id="{CF100244-5184-406B-9BE9-E80D3BD7A05B}"/>
                    </a:ext>
                  </a:extLst>
                </p14:cNvPr>
                <p14:cNvContentPartPr/>
                <p14:nvPr/>
              </p14:nvContentPartPr>
              <p14:xfrm>
                <a:off x="8329317" y="4067888"/>
                <a:ext cx="77760" cy="150120"/>
              </p14:xfrm>
            </p:contentPart>
          </mc:Choice>
          <mc:Fallback xmlns="">
            <p:pic>
              <p:nvPicPr>
                <p:cNvPr id="2247" name="Entrada de lápiz 2246">
                  <a:extLst>
                    <a:ext uri="{FF2B5EF4-FFF2-40B4-BE49-F238E27FC236}">
                      <a16:creationId xmlns:a16="http://schemas.microsoft.com/office/drawing/2014/main" id="{CF100244-5184-406B-9BE9-E80D3BD7A0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1317" y="4049888"/>
                  <a:ext cx="113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248" name="Entrada de lápiz 2247">
                  <a:extLst>
                    <a:ext uri="{FF2B5EF4-FFF2-40B4-BE49-F238E27FC236}">
                      <a16:creationId xmlns:a16="http://schemas.microsoft.com/office/drawing/2014/main" id="{00F407E7-7C6D-48F9-995B-677888AF1EAF}"/>
                    </a:ext>
                  </a:extLst>
                </p14:cNvPr>
                <p14:cNvContentPartPr/>
                <p14:nvPr/>
              </p14:nvContentPartPr>
              <p14:xfrm>
                <a:off x="8428677" y="4056368"/>
                <a:ext cx="106200" cy="156240"/>
              </p14:xfrm>
            </p:contentPart>
          </mc:Choice>
          <mc:Fallback xmlns="">
            <p:pic>
              <p:nvPicPr>
                <p:cNvPr id="2248" name="Entrada de lápiz 2247">
                  <a:extLst>
                    <a:ext uri="{FF2B5EF4-FFF2-40B4-BE49-F238E27FC236}">
                      <a16:creationId xmlns:a16="http://schemas.microsoft.com/office/drawing/2014/main" id="{00F407E7-7C6D-48F9-995B-677888AF1EA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10677" y="4038728"/>
                  <a:ext cx="141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49" name="Entrada de lápiz 2248">
                  <a:extLst>
                    <a:ext uri="{FF2B5EF4-FFF2-40B4-BE49-F238E27FC236}">
                      <a16:creationId xmlns:a16="http://schemas.microsoft.com/office/drawing/2014/main" id="{DB8181D8-C5DE-4341-90A1-3ED464579D02}"/>
                    </a:ext>
                  </a:extLst>
                </p14:cNvPr>
                <p14:cNvContentPartPr/>
                <p14:nvPr/>
              </p14:nvContentPartPr>
              <p14:xfrm>
                <a:off x="8571237" y="4037648"/>
                <a:ext cx="91800" cy="154440"/>
              </p14:xfrm>
            </p:contentPart>
          </mc:Choice>
          <mc:Fallback xmlns="">
            <p:pic>
              <p:nvPicPr>
                <p:cNvPr id="2249" name="Entrada de lápiz 2248">
                  <a:extLst>
                    <a:ext uri="{FF2B5EF4-FFF2-40B4-BE49-F238E27FC236}">
                      <a16:creationId xmlns:a16="http://schemas.microsoft.com/office/drawing/2014/main" id="{DB8181D8-C5DE-4341-90A1-3ED464579D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53597" y="4020008"/>
                  <a:ext cx="127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250" name="Entrada de lápiz 2249">
                  <a:extLst>
                    <a:ext uri="{FF2B5EF4-FFF2-40B4-BE49-F238E27FC236}">
                      <a16:creationId xmlns:a16="http://schemas.microsoft.com/office/drawing/2014/main" id="{BB94433F-0186-4B35-970F-9A3B14CBAEA2}"/>
                    </a:ext>
                  </a:extLst>
                </p14:cNvPr>
                <p14:cNvContentPartPr/>
                <p14:nvPr/>
              </p14:nvContentPartPr>
              <p14:xfrm>
                <a:off x="8738277" y="3892568"/>
                <a:ext cx="15840" cy="304200"/>
              </p14:xfrm>
            </p:contentPart>
          </mc:Choice>
          <mc:Fallback xmlns="">
            <p:pic>
              <p:nvPicPr>
                <p:cNvPr id="2250" name="Entrada de lápiz 2249">
                  <a:extLst>
                    <a:ext uri="{FF2B5EF4-FFF2-40B4-BE49-F238E27FC236}">
                      <a16:creationId xmlns:a16="http://schemas.microsoft.com/office/drawing/2014/main" id="{BB94433F-0186-4B35-970F-9A3B14CBAE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20637" y="3874568"/>
                  <a:ext cx="514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51" name="Entrada de lápiz 2250">
                  <a:extLst>
                    <a:ext uri="{FF2B5EF4-FFF2-40B4-BE49-F238E27FC236}">
                      <a16:creationId xmlns:a16="http://schemas.microsoft.com/office/drawing/2014/main" id="{B57C3CA2-39D1-47A6-AC46-F9F8BA66EAD2}"/>
                    </a:ext>
                  </a:extLst>
                </p14:cNvPr>
                <p14:cNvContentPartPr/>
                <p14:nvPr/>
              </p14:nvContentPartPr>
              <p14:xfrm>
                <a:off x="8713077" y="4059968"/>
                <a:ext cx="77040" cy="14760"/>
              </p14:xfrm>
            </p:contentPart>
          </mc:Choice>
          <mc:Fallback xmlns="">
            <p:pic>
              <p:nvPicPr>
                <p:cNvPr id="2251" name="Entrada de lápiz 2250">
                  <a:extLst>
                    <a:ext uri="{FF2B5EF4-FFF2-40B4-BE49-F238E27FC236}">
                      <a16:creationId xmlns:a16="http://schemas.microsoft.com/office/drawing/2014/main" id="{B57C3CA2-39D1-47A6-AC46-F9F8BA66EA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95077" y="4041968"/>
                  <a:ext cx="112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252" name="Entrada de lápiz 2251">
                  <a:extLst>
                    <a:ext uri="{FF2B5EF4-FFF2-40B4-BE49-F238E27FC236}">
                      <a16:creationId xmlns:a16="http://schemas.microsoft.com/office/drawing/2014/main" id="{804198ED-7ADB-4539-893B-9651760C351C}"/>
                    </a:ext>
                  </a:extLst>
                </p14:cNvPr>
                <p14:cNvContentPartPr/>
                <p14:nvPr/>
              </p14:nvContentPartPr>
              <p14:xfrm>
                <a:off x="8806317" y="4038008"/>
                <a:ext cx="106560" cy="118800"/>
              </p14:xfrm>
            </p:contentPart>
          </mc:Choice>
          <mc:Fallback xmlns="">
            <p:pic>
              <p:nvPicPr>
                <p:cNvPr id="2252" name="Entrada de lápiz 2251">
                  <a:extLst>
                    <a:ext uri="{FF2B5EF4-FFF2-40B4-BE49-F238E27FC236}">
                      <a16:creationId xmlns:a16="http://schemas.microsoft.com/office/drawing/2014/main" id="{804198ED-7ADB-4539-893B-9651760C35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88317" y="4020368"/>
                  <a:ext cx="142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53" name="Entrada de lápiz 2252">
                  <a:extLst>
                    <a:ext uri="{FF2B5EF4-FFF2-40B4-BE49-F238E27FC236}">
                      <a16:creationId xmlns:a16="http://schemas.microsoft.com/office/drawing/2014/main" id="{ECE3A72D-4006-4291-A4D0-DAC7ABCD7582}"/>
                    </a:ext>
                  </a:extLst>
                </p14:cNvPr>
                <p14:cNvContentPartPr/>
                <p14:nvPr/>
              </p14:nvContentPartPr>
              <p14:xfrm>
                <a:off x="8933037" y="4025048"/>
                <a:ext cx="9360" cy="145800"/>
              </p14:xfrm>
            </p:contentPart>
          </mc:Choice>
          <mc:Fallback xmlns="">
            <p:pic>
              <p:nvPicPr>
                <p:cNvPr id="2253" name="Entrada de lápiz 2252">
                  <a:extLst>
                    <a:ext uri="{FF2B5EF4-FFF2-40B4-BE49-F238E27FC236}">
                      <a16:creationId xmlns:a16="http://schemas.microsoft.com/office/drawing/2014/main" id="{ECE3A72D-4006-4291-A4D0-DAC7ABCD758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15397" y="4007048"/>
                  <a:ext cx="45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254" name="Entrada de lápiz 2253">
                  <a:extLst>
                    <a:ext uri="{FF2B5EF4-FFF2-40B4-BE49-F238E27FC236}">
                      <a16:creationId xmlns:a16="http://schemas.microsoft.com/office/drawing/2014/main" id="{6055B3D8-90D2-4258-8926-683F2DB535F2}"/>
                    </a:ext>
                  </a:extLst>
                </p14:cNvPr>
                <p14:cNvContentPartPr/>
                <p14:nvPr/>
              </p14:nvContentPartPr>
              <p14:xfrm>
                <a:off x="8981277" y="4014608"/>
                <a:ext cx="213120" cy="153720"/>
              </p14:xfrm>
            </p:contentPart>
          </mc:Choice>
          <mc:Fallback xmlns="">
            <p:pic>
              <p:nvPicPr>
                <p:cNvPr id="2254" name="Entrada de lápiz 2253">
                  <a:extLst>
                    <a:ext uri="{FF2B5EF4-FFF2-40B4-BE49-F238E27FC236}">
                      <a16:creationId xmlns:a16="http://schemas.microsoft.com/office/drawing/2014/main" id="{6055B3D8-90D2-4258-8926-683F2DB535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63637" y="3996608"/>
                  <a:ext cx="248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55" name="Entrada de lápiz 2254">
                  <a:extLst>
                    <a:ext uri="{FF2B5EF4-FFF2-40B4-BE49-F238E27FC236}">
                      <a16:creationId xmlns:a16="http://schemas.microsoft.com/office/drawing/2014/main" id="{BE6A149B-DB30-4702-AC2C-B885470475B0}"/>
                    </a:ext>
                  </a:extLst>
                </p14:cNvPr>
                <p14:cNvContentPartPr/>
                <p14:nvPr/>
              </p14:nvContentPartPr>
              <p14:xfrm>
                <a:off x="9248037" y="4010288"/>
                <a:ext cx="104400" cy="143280"/>
              </p14:xfrm>
            </p:contentPart>
          </mc:Choice>
          <mc:Fallback xmlns="">
            <p:pic>
              <p:nvPicPr>
                <p:cNvPr id="2255" name="Entrada de lápiz 2254">
                  <a:extLst>
                    <a:ext uri="{FF2B5EF4-FFF2-40B4-BE49-F238E27FC236}">
                      <a16:creationId xmlns:a16="http://schemas.microsoft.com/office/drawing/2014/main" id="{BE6A149B-DB30-4702-AC2C-B885470475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30397" y="3992648"/>
                  <a:ext cx="140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257" name="Entrada de lápiz 2256">
                  <a:extLst>
                    <a:ext uri="{FF2B5EF4-FFF2-40B4-BE49-F238E27FC236}">
                      <a16:creationId xmlns:a16="http://schemas.microsoft.com/office/drawing/2014/main" id="{4D168556-C4D7-476F-A692-A3F9083E9A6B}"/>
                    </a:ext>
                  </a:extLst>
                </p14:cNvPr>
                <p14:cNvContentPartPr/>
                <p14:nvPr/>
              </p14:nvContentPartPr>
              <p14:xfrm>
                <a:off x="9534597" y="3999482"/>
                <a:ext cx="145440" cy="131040"/>
              </p14:xfrm>
            </p:contentPart>
          </mc:Choice>
          <mc:Fallback xmlns="">
            <p:pic>
              <p:nvPicPr>
                <p:cNvPr id="2257" name="Entrada de lápiz 2256">
                  <a:extLst>
                    <a:ext uri="{FF2B5EF4-FFF2-40B4-BE49-F238E27FC236}">
                      <a16:creationId xmlns:a16="http://schemas.microsoft.com/office/drawing/2014/main" id="{4D168556-C4D7-476F-A692-A3F9083E9A6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516957" y="3981842"/>
                  <a:ext cx="181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258" name="Entrada de lápiz 2257">
                  <a:extLst>
                    <a:ext uri="{FF2B5EF4-FFF2-40B4-BE49-F238E27FC236}">
                      <a16:creationId xmlns:a16="http://schemas.microsoft.com/office/drawing/2014/main" id="{56C67AC6-F9ED-4F87-95E9-D83BA6C07B5F}"/>
                    </a:ext>
                  </a:extLst>
                </p14:cNvPr>
                <p14:cNvContentPartPr/>
                <p14:nvPr/>
              </p14:nvContentPartPr>
              <p14:xfrm>
                <a:off x="9671757" y="3847562"/>
                <a:ext cx="14760" cy="298080"/>
              </p14:xfrm>
            </p:contentPart>
          </mc:Choice>
          <mc:Fallback xmlns="">
            <p:pic>
              <p:nvPicPr>
                <p:cNvPr id="2258" name="Entrada de lápiz 2257">
                  <a:extLst>
                    <a:ext uri="{FF2B5EF4-FFF2-40B4-BE49-F238E27FC236}">
                      <a16:creationId xmlns:a16="http://schemas.microsoft.com/office/drawing/2014/main" id="{56C67AC6-F9ED-4F87-95E9-D83BA6C07B5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653757" y="3829562"/>
                  <a:ext cx="50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259" name="Entrada de lápiz 2258">
                  <a:extLst>
                    <a:ext uri="{FF2B5EF4-FFF2-40B4-BE49-F238E27FC236}">
                      <a16:creationId xmlns:a16="http://schemas.microsoft.com/office/drawing/2014/main" id="{9778B497-52E2-48FC-B046-A1F609D97B2B}"/>
                    </a:ext>
                  </a:extLst>
                </p14:cNvPr>
                <p14:cNvContentPartPr/>
                <p14:nvPr/>
              </p14:nvContentPartPr>
              <p14:xfrm>
                <a:off x="9743757" y="3995162"/>
                <a:ext cx="106920" cy="133920"/>
              </p14:xfrm>
            </p:contentPart>
          </mc:Choice>
          <mc:Fallback xmlns="">
            <p:pic>
              <p:nvPicPr>
                <p:cNvPr id="2259" name="Entrada de lápiz 2258">
                  <a:extLst>
                    <a:ext uri="{FF2B5EF4-FFF2-40B4-BE49-F238E27FC236}">
                      <a16:creationId xmlns:a16="http://schemas.microsoft.com/office/drawing/2014/main" id="{9778B497-52E2-48FC-B046-A1F609D97B2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25757" y="3977162"/>
                  <a:ext cx="142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260" name="Entrada de lápiz 2259">
                  <a:extLst>
                    <a:ext uri="{FF2B5EF4-FFF2-40B4-BE49-F238E27FC236}">
                      <a16:creationId xmlns:a16="http://schemas.microsoft.com/office/drawing/2014/main" id="{257BCC9F-2D8E-44DE-8F85-A74557C1779C}"/>
                    </a:ext>
                  </a:extLst>
                </p14:cNvPr>
                <p14:cNvContentPartPr/>
                <p14:nvPr/>
              </p14:nvContentPartPr>
              <p14:xfrm>
                <a:off x="9975597" y="3779162"/>
                <a:ext cx="24840" cy="348120"/>
              </p14:xfrm>
            </p:contentPart>
          </mc:Choice>
          <mc:Fallback xmlns="">
            <p:pic>
              <p:nvPicPr>
                <p:cNvPr id="2260" name="Entrada de lápiz 2259">
                  <a:extLst>
                    <a:ext uri="{FF2B5EF4-FFF2-40B4-BE49-F238E27FC236}">
                      <a16:creationId xmlns:a16="http://schemas.microsoft.com/office/drawing/2014/main" id="{257BCC9F-2D8E-44DE-8F85-A74557C1779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957597" y="3761162"/>
                  <a:ext cx="604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261" name="Entrada de lápiz 2260">
                  <a:extLst>
                    <a:ext uri="{FF2B5EF4-FFF2-40B4-BE49-F238E27FC236}">
                      <a16:creationId xmlns:a16="http://schemas.microsoft.com/office/drawing/2014/main" id="{73D2945B-4758-4B7A-B31C-81AC5536E007}"/>
                    </a:ext>
                  </a:extLst>
                </p14:cNvPr>
                <p14:cNvContentPartPr/>
                <p14:nvPr/>
              </p14:nvContentPartPr>
              <p14:xfrm>
                <a:off x="10073877" y="3970322"/>
                <a:ext cx="24480" cy="129240"/>
              </p14:xfrm>
            </p:contentPart>
          </mc:Choice>
          <mc:Fallback xmlns="">
            <p:pic>
              <p:nvPicPr>
                <p:cNvPr id="2261" name="Entrada de lápiz 2260">
                  <a:extLst>
                    <a:ext uri="{FF2B5EF4-FFF2-40B4-BE49-F238E27FC236}">
                      <a16:creationId xmlns:a16="http://schemas.microsoft.com/office/drawing/2014/main" id="{73D2945B-4758-4B7A-B31C-81AC5536E00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56237" y="3952682"/>
                  <a:ext cx="60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262" name="Entrada de lápiz 2261">
                  <a:extLst>
                    <a:ext uri="{FF2B5EF4-FFF2-40B4-BE49-F238E27FC236}">
                      <a16:creationId xmlns:a16="http://schemas.microsoft.com/office/drawing/2014/main" id="{E38BBFE6-15D8-4618-9672-C5C1158825EF}"/>
                    </a:ext>
                  </a:extLst>
                </p14:cNvPr>
                <p14:cNvContentPartPr/>
                <p14:nvPr/>
              </p14:nvContentPartPr>
              <p14:xfrm>
                <a:off x="10162797" y="3822722"/>
                <a:ext cx="108720" cy="274320"/>
              </p14:xfrm>
            </p:contentPart>
          </mc:Choice>
          <mc:Fallback xmlns="">
            <p:pic>
              <p:nvPicPr>
                <p:cNvPr id="2262" name="Entrada de lápiz 2261">
                  <a:extLst>
                    <a:ext uri="{FF2B5EF4-FFF2-40B4-BE49-F238E27FC236}">
                      <a16:creationId xmlns:a16="http://schemas.microsoft.com/office/drawing/2014/main" id="{E38BBFE6-15D8-4618-9672-C5C1158825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45157" y="3805082"/>
                  <a:ext cx="1443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263" name="Entrada de lápiz 2262">
                  <a:extLst>
                    <a:ext uri="{FF2B5EF4-FFF2-40B4-BE49-F238E27FC236}">
                      <a16:creationId xmlns:a16="http://schemas.microsoft.com/office/drawing/2014/main" id="{185945BA-BDD2-426D-A1DD-A63F9B02706C}"/>
                    </a:ext>
                  </a:extLst>
                </p14:cNvPr>
                <p14:cNvContentPartPr/>
                <p14:nvPr/>
              </p14:nvContentPartPr>
              <p14:xfrm>
                <a:off x="10342077" y="3945122"/>
                <a:ext cx="77040" cy="124560"/>
              </p14:xfrm>
            </p:contentPart>
          </mc:Choice>
          <mc:Fallback xmlns="">
            <p:pic>
              <p:nvPicPr>
                <p:cNvPr id="2263" name="Entrada de lápiz 2262">
                  <a:extLst>
                    <a:ext uri="{FF2B5EF4-FFF2-40B4-BE49-F238E27FC236}">
                      <a16:creationId xmlns:a16="http://schemas.microsoft.com/office/drawing/2014/main" id="{185945BA-BDD2-426D-A1DD-A63F9B02706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24077" y="3927122"/>
                  <a:ext cx="112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264" name="Entrada de lápiz 2263">
                  <a:extLst>
                    <a:ext uri="{FF2B5EF4-FFF2-40B4-BE49-F238E27FC236}">
                      <a16:creationId xmlns:a16="http://schemas.microsoft.com/office/drawing/2014/main" id="{C3E6FBA6-1B3B-4CB4-8239-70ECB8F04185}"/>
                    </a:ext>
                  </a:extLst>
                </p14:cNvPr>
                <p14:cNvContentPartPr/>
                <p14:nvPr/>
              </p14:nvContentPartPr>
              <p14:xfrm>
                <a:off x="10456197" y="3953042"/>
                <a:ext cx="104760" cy="137880"/>
              </p14:xfrm>
            </p:contentPart>
          </mc:Choice>
          <mc:Fallback xmlns="">
            <p:pic>
              <p:nvPicPr>
                <p:cNvPr id="2264" name="Entrada de lápiz 2263">
                  <a:extLst>
                    <a:ext uri="{FF2B5EF4-FFF2-40B4-BE49-F238E27FC236}">
                      <a16:creationId xmlns:a16="http://schemas.microsoft.com/office/drawing/2014/main" id="{C3E6FBA6-1B3B-4CB4-8239-70ECB8F0418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38557" y="3935042"/>
                  <a:ext cx="140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65" name="Entrada de lápiz 2264">
                  <a:extLst>
                    <a:ext uri="{FF2B5EF4-FFF2-40B4-BE49-F238E27FC236}">
                      <a16:creationId xmlns:a16="http://schemas.microsoft.com/office/drawing/2014/main" id="{1CD3A1F7-683B-47A6-B2B4-A7A85DE7AD6E}"/>
                    </a:ext>
                  </a:extLst>
                </p14:cNvPr>
                <p14:cNvContentPartPr/>
                <p14:nvPr/>
              </p14:nvContentPartPr>
              <p14:xfrm>
                <a:off x="10637277" y="3917762"/>
                <a:ext cx="100080" cy="151560"/>
              </p14:xfrm>
            </p:contentPart>
          </mc:Choice>
          <mc:Fallback xmlns="">
            <p:pic>
              <p:nvPicPr>
                <p:cNvPr id="2265" name="Entrada de lápiz 2264">
                  <a:extLst>
                    <a:ext uri="{FF2B5EF4-FFF2-40B4-BE49-F238E27FC236}">
                      <a16:creationId xmlns:a16="http://schemas.microsoft.com/office/drawing/2014/main" id="{1CD3A1F7-683B-47A6-B2B4-A7A85DE7AD6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619637" y="3899762"/>
                  <a:ext cx="135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75" name="Entrada de lápiz 2274">
                  <a:extLst>
                    <a:ext uri="{FF2B5EF4-FFF2-40B4-BE49-F238E27FC236}">
                      <a16:creationId xmlns:a16="http://schemas.microsoft.com/office/drawing/2014/main" id="{0907E8AB-9F02-4435-A27A-0434A8FE9B10}"/>
                    </a:ext>
                  </a:extLst>
                </p14:cNvPr>
                <p14:cNvContentPartPr/>
                <p14:nvPr/>
              </p14:nvContentPartPr>
              <p14:xfrm>
                <a:off x="9969477" y="4274882"/>
                <a:ext cx="129240" cy="219600"/>
              </p14:xfrm>
            </p:contentPart>
          </mc:Choice>
          <mc:Fallback xmlns="">
            <p:pic>
              <p:nvPicPr>
                <p:cNvPr id="2275" name="Entrada de lápiz 2274">
                  <a:extLst>
                    <a:ext uri="{FF2B5EF4-FFF2-40B4-BE49-F238E27FC236}">
                      <a16:creationId xmlns:a16="http://schemas.microsoft.com/office/drawing/2014/main" id="{0907E8AB-9F02-4435-A27A-0434A8FE9B1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51837" y="4257242"/>
                  <a:ext cx="164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76" name="Entrada de lápiz 2275">
                  <a:extLst>
                    <a:ext uri="{FF2B5EF4-FFF2-40B4-BE49-F238E27FC236}">
                      <a16:creationId xmlns:a16="http://schemas.microsoft.com/office/drawing/2014/main" id="{F9807F41-510D-48FB-99CE-7838736C9F38}"/>
                    </a:ext>
                  </a:extLst>
                </p14:cNvPr>
                <p14:cNvContentPartPr/>
                <p14:nvPr/>
              </p14:nvContentPartPr>
              <p14:xfrm>
                <a:off x="10165317" y="4242842"/>
                <a:ext cx="127440" cy="240120"/>
              </p14:xfrm>
            </p:contentPart>
          </mc:Choice>
          <mc:Fallback xmlns="">
            <p:pic>
              <p:nvPicPr>
                <p:cNvPr id="2276" name="Entrada de lápiz 2275">
                  <a:extLst>
                    <a:ext uri="{FF2B5EF4-FFF2-40B4-BE49-F238E27FC236}">
                      <a16:creationId xmlns:a16="http://schemas.microsoft.com/office/drawing/2014/main" id="{F9807F41-510D-48FB-99CE-7838736C9F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147317" y="4224842"/>
                  <a:ext cx="163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77" name="Entrada de lápiz 2276">
                  <a:extLst>
                    <a:ext uri="{FF2B5EF4-FFF2-40B4-BE49-F238E27FC236}">
                      <a16:creationId xmlns:a16="http://schemas.microsoft.com/office/drawing/2014/main" id="{2DDC1428-BB6F-4563-8A0C-1B47462AF896}"/>
                    </a:ext>
                  </a:extLst>
                </p14:cNvPr>
                <p14:cNvContentPartPr/>
                <p14:nvPr/>
              </p14:nvContentPartPr>
              <p14:xfrm>
                <a:off x="10280877" y="4391522"/>
                <a:ext cx="73440" cy="208440"/>
              </p14:xfrm>
            </p:contentPart>
          </mc:Choice>
          <mc:Fallback xmlns="">
            <p:pic>
              <p:nvPicPr>
                <p:cNvPr id="2277" name="Entrada de lápiz 2276">
                  <a:extLst>
                    <a:ext uri="{FF2B5EF4-FFF2-40B4-BE49-F238E27FC236}">
                      <a16:creationId xmlns:a16="http://schemas.microsoft.com/office/drawing/2014/main" id="{2DDC1428-BB6F-4563-8A0C-1B47462AF89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63237" y="4373882"/>
                  <a:ext cx="109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78" name="Entrada de lápiz 2277">
                  <a:extLst>
                    <a:ext uri="{FF2B5EF4-FFF2-40B4-BE49-F238E27FC236}">
                      <a16:creationId xmlns:a16="http://schemas.microsoft.com/office/drawing/2014/main" id="{64D1D12C-788C-4926-A08A-32AAB98D2DF9}"/>
                    </a:ext>
                  </a:extLst>
                </p14:cNvPr>
                <p14:cNvContentPartPr/>
                <p14:nvPr/>
              </p14:nvContentPartPr>
              <p14:xfrm>
                <a:off x="10338837" y="4304762"/>
                <a:ext cx="32400" cy="27360"/>
              </p14:xfrm>
            </p:contentPart>
          </mc:Choice>
          <mc:Fallback xmlns="">
            <p:pic>
              <p:nvPicPr>
                <p:cNvPr id="2278" name="Entrada de lápiz 2277">
                  <a:extLst>
                    <a:ext uri="{FF2B5EF4-FFF2-40B4-BE49-F238E27FC236}">
                      <a16:creationId xmlns:a16="http://schemas.microsoft.com/office/drawing/2014/main" id="{64D1D12C-788C-4926-A08A-32AAB98D2DF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20837" y="4286762"/>
                  <a:ext cx="68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79" name="Entrada de lápiz 2278">
                  <a:extLst>
                    <a:ext uri="{FF2B5EF4-FFF2-40B4-BE49-F238E27FC236}">
                      <a16:creationId xmlns:a16="http://schemas.microsoft.com/office/drawing/2014/main" id="{88F9A0AA-4CD9-405F-AFF6-6E0A18E8EE82}"/>
                    </a:ext>
                  </a:extLst>
                </p14:cNvPr>
                <p14:cNvContentPartPr/>
                <p14:nvPr/>
              </p14:nvContentPartPr>
              <p14:xfrm>
                <a:off x="10406877" y="4355882"/>
                <a:ext cx="123120" cy="119520"/>
              </p14:xfrm>
            </p:contentPart>
          </mc:Choice>
          <mc:Fallback xmlns="">
            <p:pic>
              <p:nvPicPr>
                <p:cNvPr id="2279" name="Entrada de lápiz 2278">
                  <a:extLst>
                    <a:ext uri="{FF2B5EF4-FFF2-40B4-BE49-F238E27FC236}">
                      <a16:creationId xmlns:a16="http://schemas.microsoft.com/office/drawing/2014/main" id="{88F9A0AA-4CD9-405F-AFF6-6E0A18E8EE8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388877" y="4338242"/>
                  <a:ext cx="15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80" name="Entrada de lápiz 2279">
                  <a:extLst>
                    <a:ext uri="{FF2B5EF4-FFF2-40B4-BE49-F238E27FC236}">
                      <a16:creationId xmlns:a16="http://schemas.microsoft.com/office/drawing/2014/main" id="{1DF7A0BF-0F19-45CD-BC37-3F859BCE8F3D}"/>
                    </a:ext>
                  </a:extLst>
                </p14:cNvPr>
                <p14:cNvContentPartPr/>
                <p14:nvPr/>
              </p14:nvContentPartPr>
              <p14:xfrm>
                <a:off x="10586877" y="4196402"/>
                <a:ext cx="16920" cy="266040"/>
              </p14:xfrm>
            </p:contentPart>
          </mc:Choice>
          <mc:Fallback xmlns="">
            <p:pic>
              <p:nvPicPr>
                <p:cNvPr id="2280" name="Entrada de lápiz 2279">
                  <a:extLst>
                    <a:ext uri="{FF2B5EF4-FFF2-40B4-BE49-F238E27FC236}">
                      <a16:creationId xmlns:a16="http://schemas.microsoft.com/office/drawing/2014/main" id="{1DF7A0BF-0F19-45CD-BC37-3F859BCE8F3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569237" y="4178402"/>
                  <a:ext cx="525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1" name="Entrada de lápiz 2280">
                  <a:extLst>
                    <a:ext uri="{FF2B5EF4-FFF2-40B4-BE49-F238E27FC236}">
                      <a16:creationId xmlns:a16="http://schemas.microsoft.com/office/drawing/2014/main" id="{03B6945C-4044-42AC-9B1F-EB5584016D12}"/>
                    </a:ext>
                  </a:extLst>
                </p14:cNvPr>
                <p14:cNvContentPartPr/>
                <p14:nvPr/>
              </p14:nvContentPartPr>
              <p14:xfrm>
                <a:off x="10575357" y="4347242"/>
                <a:ext cx="68040" cy="360"/>
              </p14:xfrm>
            </p:contentPart>
          </mc:Choice>
          <mc:Fallback xmlns="">
            <p:pic>
              <p:nvPicPr>
                <p:cNvPr id="2281" name="Entrada de lápiz 2280">
                  <a:extLst>
                    <a:ext uri="{FF2B5EF4-FFF2-40B4-BE49-F238E27FC236}">
                      <a16:creationId xmlns:a16="http://schemas.microsoft.com/office/drawing/2014/main" id="{03B6945C-4044-42AC-9B1F-EB5584016D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557357" y="4329602"/>
                  <a:ext cx="103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282" name="Entrada de lápiz 2281">
                  <a:extLst>
                    <a:ext uri="{FF2B5EF4-FFF2-40B4-BE49-F238E27FC236}">
                      <a16:creationId xmlns:a16="http://schemas.microsoft.com/office/drawing/2014/main" id="{FC954CEE-4D1D-4E57-BBF8-EB196CF5E04A}"/>
                    </a:ext>
                  </a:extLst>
                </p14:cNvPr>
                <p14:cNvContentPartPr/>
                <p14:nvPr/>
              </p14:nvContentPartPr>
              <p14:xfrm>
                <a:off x="10684437" y="4327802"/>
                <a:ext cx="111960" cy="127080"/>
              </p14:xfrm>
            </p:contentPart>
          </mc:Choice>
          <mc:Fallback xmlns="">
            <p:pic>
              <p:nvPicPr>
                <p:cNvPr id="2282" name="Entrada de lápiz 2281">
                  <a:extLst>
                    <a:ext uri="{FF2B5EF4-FFF2-40B4-BE49-F238E27FC236}">
                      <a16:creationId xmlns:a16="http://schemas.microsoft.com/office/drawing/2014/main" id="{FC954CEE-4D1D-4E57-BBF8-EB196CF5E04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666437" y="4310162"/>
                  <a:ext cx="147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283" name="Entrada de lápiz 2282">
                  <a:extLst>
                    <a:ext uri="{FF2B5EF4-FFF2-40B4-BE49-F238E27FC236}">
                      <a16:creationId xmlns:a16="http://schemas.microsoft.com/office/drawing/2014/main" id="{D61B99AD-E2C3-4A62-9062-555C10CA0A6F}"/>
                    </a:ext>
                  </a:extLst>
                </p14:cNvPr>
                <p14:cNvContentPartPr/>
                <p14:nvPr/>
              </p14:nvContentPartPr>
              <p14:xfrm>
                <a:off x="10848237" y="4291082"/>
                <a:ext cx="96120" cy="149040"/>
              </p14:xfrm>
            </p:contentPart>
          </mc:Choice>
          <mc:Fallback xmlns="">
            <p:pic>
              <p:nvPicPr>
                <p:cNvPr id="2283" name="Entrada de lápiz 2282">
                  <a:extLst>
                    <a:ext uri="{FF2B5EF4-FFF2-40B4-BE49-F238E27FC236}">
                      <a16:creationId xmlns:a16="http://schemas.microsoft.com/office/drawing/2014/main" id="{D61B99AD-E2C3-4A62-9062-555C10CA0A6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830237" y="4273442"/>
                  <a:ext cx="131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285" name="Entrada de lápiz 2284">
                  <a:extLst>
                    <a:ext uri="{FF2B5EF4-FFF2-40B4-BE49-F238E27FC236}">
                      <a16:creationId xmlns:a16="http://schemas.microsoft.com/office/drawing/2014/main" id="{A5042E60-BECC-4A72-A8D9-35B2207AB20E}"/>
                    </a:ext>
                  </a:extLst>
                </p14:cNvPr>
                <p14:cNvContentPartPr/>
                <p14:nvPr/>
              </p14:nvContentPartPr>
              <p14:xfrm>
                <a:off x="9568077" y="4351202"/>
                <a:ext cx="117360" cy="144000"/>
              </p14:xfrm>
            </p:contentPart>
          </mc:Choice>
          <mc:Fallback xmlns="">
            <p:pic>
              <p:nvPicPr>
                <p:cNvPr id="2285" name="Entrada de lápiz 2284">
                  <a:extLst>
                    <a:ext uri="{FF2B5EF4-FFF2-40B4-BE49-F238E27FC236}">
                      <a16:creationId xmlns:a16="http://schemas.microsoft.com/office/drawing/2014/main" id="{A5042E60-BECC-4A72-A8D9-35B2207AB20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550077" y="4333202"/>
                  <a:ext cx="153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286" name="Entrada de lápiz 2285">
                  <a:extLst>
                    <a:ext uri="{FF2B5EF4-FFF2-40B4-BE49-F238E27FC236}">
                      <a16:creationId xmlns:a16="http://schemas.microsoft.com/office/drawing/2014/main" id="{B14EEC55-42F6-48AD-8083-666DC778BC5B}"/>
                    </a:ext>
                  </a:extLst>
                </p14:cNvPr>
                <p14:cNvContentPartPr/>
                <p14:nvPr/>
              </p14:nvContentPartPr>
              <p14:xfrm>
                <a:off x="9666717" y="4227362"/>
                <a:ext cx="1080" cy="261720"/>
              </p14:xfrm>
            </p:contentPart>
          </mc:Choice>
          <mc:Fallback xmlns="">
            <p:pic>
              <p:nvPicPr>
                <p:cNvPr id="2286" name="Entrada de lápiz 2285">
                  <a:extLst>
                    <a:ext uri="{FF2B5EF4-FFF2-40B4-BE49-F238E27FC236}">
                      <a16:creationId xmlns:a16="http://schemas.microsoft.com/office/drawing/2014/main" id="{B14EEC55-42F6-48AD-8083-666DC778BC5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648717" y="4209722"/>
                  <a:ext cx="36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287" name="Entrada de lápiz 2286">
                  <a:extLst>
                    <a:ext uri="{FF2B5EF4-FFF2-40B4-BE49-F238E27FC236}">
                      <a16:creationId xmlns:a16="http://schemas.microsoft.com/office/drawing/2014/main" id="{474A021C-DD7C-409A-AB8B-381BD6507B85}"/>
                    </a:ext>
                  </a:extLst>
                </p14:cNvPr>
                <p14:cNvContentPartPr/>
                <p14:nvPr/>
              </p14:nvContentPartPr>
              <p14:xfrm>
                <a:off x="9725037" y="4345802"/>
                <a:ext cx="120240" cy="129240"/>
              </p14:xfrm>
            </p:contentPart>
          </mc:Choice>
          <mc:Fallback xmlns="">
            <p:pic>
              <p:nvPicPr>
                <p:cNvPr id="2287" name="Entrada de lápiz 2286">
                  <a:extLst>
                    <a:ext uri="{FF2B5EF4-FFF2-40B4-BE49-F238E27FC236}">
                      <a16:creationId xmlns:a16="http://schemas.microsoft.com/office/drawing/2014/main" id="{474A021C-DD7C-409A-AB8B-381BD6507B8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707397" y="4327802"/>
                  <a:ext cx="155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291" name="Entrada de lápiz 2290">
                  <a:extLst>
                    <a:ext uri="{FF2B5EF4-FFF2-40B4-BE49-F238E27FC236}">
                      <a16:creationId xmlns:a16="http://schemas.microsoft.com/office/drawing/2014/main" id="{E2DA1797-C779-4A9B-B11C-50ECCCFB9839}"/>
                    </a:ext>
                  </a:extLst>
                </p14:cNvPr>
                <p14:cNvContentPartPr/>
                <p14:nvPr/>
              </p14:nvContentPartPr>
              <p14:xfrm>
                <a:off x="6949617" y="3712900"/>
                <a:ext cx="1050840" cy="735480"/>
              </p14:xfrm>
            </p:contentPart>
          </mc:Choice>
          <mc:Fallback xmlns="">
            <p:pic>
              <p:nvPicPr>
                <p:cNvPr id="2291" name="Entrada de lápiz 2290">
                  <a:extLst>
                    <a:ext uri="{FF2B5EF4-FFF2-40B4-BE49-F238E27FC236}">
                      <a16:creationId xmlns:a16="http://schemas.microsoft.com/office/drawing/2014/main" id="{E2DA1797-C779-4A9B-B11C-50ECCCFB983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931977" y="3694900"/>
                  <a:ext cx="108648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292" name="Entrada de lápiz 2291">
                  <a:extLst>
                    <a:ext uri="{FF2B5EF4-FFF2-40B4-BE49-F238E27FC236}">
                      <a16:creationId xmlns:a16="http://schemas.microsoft.com/office/drawing/2014/main" id="{1D3F22C2-1C1F-4D85-BA39-3733F19E1B4F}"/>
                    </a:ext>
                  </a:extLst>
                </p14:cNvPr>
                <p14:cNvContentPartPr/>
                <p14:nvPr/>
              </p14:nvContentPartPr>
              <p14:xfrm>
                <a:off x="7924857" y="4329220"/>
                <a:ext cx="78120" cy="226080"/>
              </p14:xfrm>
            </p:contentPart>
          </mc:Choice>
          <mc:Fallback xmlns="">
            <p:pic>
              <p:nvPicPr>
                <p:cNvPr id="2292" name="Entrada de lápiz 2291">
                  <a:extLst>
                    <a:ext uri="{FF2B5EF4-FFF2-40B4-BE49-F238E27FC236}">
                      <a16:creationId xmlns:a16="http://schemas.microsoft.com/office/drawing/2014/main" id="{1D3F22C2-1C1F-4D85-BA39-3733F19E1B4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07217" y="4311220"/>
                  <a:ext cx="113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294" name="Entrada de lápiz 2293">
                  <a:extLst>
                    <a:ext uri="{FF2B5EF4-FFF2-40B4-BE49-F238E27FC236}">
                      <a16:creationId xmlns:a16="http://schemas.microsoft.com/office/drawing/2014/main" id="{285B8299-9300-47AF-BE97-F53C00650FBD}"/>
                    </a:ext>
                  </a:extLst>
                </p14:cNvPr>
                <p14:cNvContentPartPr/>
                <p14:nvPr/>
              </p14:nvContentPartPr>
              <p14:xfrm>
                <a:off x="6948537" y="3706060"/>
                <a:ext cx="1040400" cy="353160"/>
              </p14:xfrm>
            </p:contentPart>
          </mc:Choice>
          <mc:Fallback xmlns="">
            <p:pic>
              <p:nvPicPr>
                <p:cNvPr id="2294" name="Entrada de lápiz 2293">
                  <a:extLst>
                    <a:ext uri="{FF2B5EF4-FFF2-40B4-BE49-F238E27FC236}">
                      <a16:creationId xmlns:a16="http://schemas.microsoft.com/office/drawing/2014/main" id="{285B8299-9300-47AF-BE97-F53C00650FB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30537" y="3688060"/>
                  <a:ext cx="10760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295" name="Entrada de lápiz 2294">
                  <a:extLst>
                    <a:ext uri="{FF2B5EF4-FFF2-40B4-BE49-F238E27FC236}">
                      <a16:creationId xmlns:a16="http://schemas.microsoft.com/office/drawing/2014/main" id="{724F2C39-D2A0-46BD-BFBF-9CA17B516B6E}"/>
                    </a:ext>
                  </a:extLst>
                </p14:cNvPr>
                <p14:cNvContentPartPr/>
                <p14:nvPr/>
              </p14:nvContentPartPr>
              <p14:xfrm>
                <a:off x="7904337" y="3948700"/>
                <a:ext cx="87480" cy="194040"/>
              </p14:xfrm>
            </p:contentPart>
          </mc:Choice>
          <mc:Fallback xmlns="">
            <p:pic>
              <p:nvPicPr>
                <p:cNvPr id="2295" name="Entrada de lápiz 2294">
                  <a:extLst>
                    <a:ext uri="{FF2B5EF4-FFF2-40B4-BE49-F238E27FC236}">
                      <a16:creationId xmlns:a16="http://schemas.microsoft.com/office/drawing/2014/main" id="{724F2C39-D2A0-46BD-BFBF-9CA17B516B6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886697" y="3931060"/>
                  <a:ext cx="123120" cy="22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5598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44607B1-7A68-46FE-91AB-3420E03D275C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7B3DF0A2-E5A6-453A-AEB1-0B5BF491332C}"/>
              </a:ext>
            </a:extLst>
          </p:cNvPr>
          <p:cNvSpPr/>
          <p:nvPr/>
        </p:nvSpPr>
        <p:spPr>
          <a:xfrm>
            <a:off x="202514" y="446045"/>
            <a:ext cx="250915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de socios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CBD537B-E84B-42F2-83B2-E5319F9B36AA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5226FB-61BD-49B4-B5D9-168911E6F4A5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E91C3D2-FF4B-4A9F-98EE-958AA409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4" y="2136270"/>
            <a:ext cx="4810154" cy="2207738"/>
          </a:xfrm>
          <a:prstGeom prst="rect">
            <a:avLst/>
          </a:prstGeom>
        </p:spPr>
      </p:pic>
      <p:sp>
        <p:nvSpPr>
          <p:cNvPr id="66" name="Rectángulo 65">
            <a:extLst>
              <a:ext uri="{FF2B5EF4-FFF2-40B4-BE49-F238E27FC236}">
                <a16:creationId xmlns:a16="http://schemas.microsoft.com/office/drawing/2014/main" id="{548D8A8B-27D6-4966-A4F0-F48AE46038A8}"/>
              </a:ext>
            </a:extLst>
          </p:cNvPr>
          <p:cNvSpPr/>
          <p:nvPr/>
        </p:nvSpPr>
        <p:spPr>
          <a:xfrm>
            <a:off x="8269247" y="2287428"/>
            <a:ext cx="1986509" cy="229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Listar socios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Nuevo socio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Editar socio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Eliminar socio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Buscar socio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4F86CA7-2E78-433F-ACFD-0B05F881520E}"/>
              </a:ext>
            </a:extLst>
          </p:cNvPr>
          <p:cNvSpPr/>
          <p:nvPr/>
        </p:nvSpPr>
        <p:spPr>
          <a:xfrm>
            <a:off x="8269247" y="1950291"/>
            <a:ext cx="2194691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FUNCIONES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F270ADD3-EA64-4CD3-80AB-90E9E4061378}"/>
                  </a:ext>
                </a:extLst>
              </p14:cNvPr>
              <p14:cNvContentPartPr/>
              <p14:nvPr/>
            </p14:nvContentPartPr>
            <p14:xfrm>
              <a:off x="5645280" y="2285100"/>
              <a:ext cx="2327040" cy="1548360"/>
            </p14:xfrm>
          </p:contentPart>
        </mc:Choice>
        <mc:Fallback xmlns=""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F270ADD3-EA64-4CD3-80AB-90E9E40613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7280" y="2267100"/>
                <a:ext cx="2362680" cy="15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FFA12B7B-1289-4332-8FB3-23196759052C}"/>
                  </a:ext>
                </a:extLst>
              </p14:cNvPr>
              <p14:cNvContentPartPr/>
              <p14:nvPr/>
            </p14:nvContentPartPr>
            <p14:xfrm>
              <a:off x="7877640" y="2192940"/>
              <a:ext cx="108360" cy="236880"/>
            </p14:xfrm>
          </p:contentPart>
        </mc:Choice>
        <mc:Fallback xmlns=""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FFA12B7B-1289-4332-8FB3-2319675905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9640" y="2174940"/>
                <a:ext cx="144000" cy="2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969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E7A23ABBEE9546A8877F545CD2694C" ma:contentTypeVersion="11" ma:contentTypeDescription="Crear nuevo documento." ma:contentTypeScope="" ma:versionID="cf67437692bde47e69acad9a30cbb1dd">
  <xsd:schema xmlns:xsd="http://www.w3.org/2001/XMLSchema" xmlns:xs="http://www.w3.org/2001/XMLSchema" xmlns:p="http://schemas.microsoft.com/office/2006/metadata/properties" xmlns:ns3="2794344a-0a37-4131-91b4-2babde47bdf0" targetNamespace="http://schemas.microsoft.com/office/2006/metadata/properties" ma:root="true" ma:fieldsID="d73b4e5844097928a6d15e5ea05b44fd" ns3:_="">
    <xsd:import namespace="2794344a-0a37-4131-91b4-2babde47bd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4344a-0a37-4131-91b4-2babde47b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0402AA-40CB-48F3-BE3A-6FF8AC2331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E682A1-52F6-463A-B68B-F17EC239E9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94344a-0a37-4131-91b4-2babde47bd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5EC646-CBAB-403A-8992-3DC0D8367B4E}">
  <ds:schemaRefs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2794344a-0a37-4131-91b4-2babde47bdf0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483</Words>
  <Application>Microsoft Office PowerPoint</Application>
  <PresentationFormat>Panorámica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Genaro Toledo</dc:creator>
  <cp:lastModifiedBy>Genaro Toledo</cp:lastModifiedBy>
  <cp:revision>6</cp:revision>
  <dcterms:created xsi:type="dcterms:W3CDTF">2022-02-10T14:28:13Z</dcterms:created>
  <dcterms:modified xsi:type="dcterms:W3CDTF">2022-03-16T17:38:20Z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0x01010064E7A23ABBEE9546A8877F545CD2694C</vt:lpwstr>
  </property>
</Properties>
</file>