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0" r:id="rId9"/>
    <p:sldId id="269" r:id="rId10"/>
    <p:sldId id="263" r:id="rId11"/>
    <p:sldId id="267" r:id="rId12"/>
    <p:sldId id="266" r:id="rId13"/>
    <p:sldId id="264" r:id="rId14"/>
    <p:sldId id="265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104" d="100"/>
          <a:sy n="104" d="100"/>
        </p:scale>
        <p:origin x="1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FC3B-2ACF-4836-9158-6424049F3686}" type="datetimeFigureOut">
              <a:rPr lang="tr-TR" smtClean="0"/>
              <a:pPr/>
              <a:t>9.7.2021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DE68-CD0C-4B0B-8157-3FFDF46CA84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hocam.com/pid-kontrol-algoritmasi-nedir/" TargetMode="External"/><Relationship Id="rId2" Type="http://schemas.openxmlformats.org/officeDocument/2006/relationships/hyperlink" Target="https://www.youtube.com/watch?v=bGCZXO0IPq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ID_controll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ownloads\Telegram%20Desktop\video_2016-12-23_06-08-30.mov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GEBZE TEKNİK ÜNİVERSİTESİ</a:t>
            </a:r>
            <a:br>
              <a:rPr lang="tr-TR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Bilgisayar Mühendisliği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786190"/>
            <a:ext cx="6400800" cy="250033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tr-TR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 395</a:t>
            </a:r>
          </a:p>
          <a:p>
            <a:pPr>
              <a:lnSpc>
                <a:spcPct val="80000"/>
              </a:lnSpc>
            </a:pPr>
            <a:r>
              <a:rPr lang="tr-TR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Sunumu</a:t>
            </a:r>
            <a:endParaRPr lang="en-US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tr-TR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tr-TR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tr-TR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tr-TR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Danışmanı: Prof. Dr.  Erkan ZERGEROĞLU</a:t>
            </a:r>
          </a:p>
          <a:p>
            <a:pPr>
              <a:lnSpc>
                <a:spcPct val="80000"/>
              </a:lnSpc>
            </a:pPr>
            <a:endParaRPr lang="tr-TR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tr-TR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tr-TR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tr-TR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Ocak 201</a:t>
            </a:r>
            <a:r>
              <a:rPr lang="en-US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3 Resim" descr="gt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28604"/>
            <a:ext cx="2705100" cy="1624012"/>
          </a:xfrm>
          <a:prstGeom prst="rect">
            <a:avLst/>
          </a:prstGeom>
        </p:spPr>
      </p:pic>
      <p:sp>
        <p:nvSpPr>
          <p:cNvPr id="6" name="5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 GTÜ - Bilgisayar Mühendisliği 			                                               Proje 395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PROJENİN SON HALİ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Yapılan çalışmaların ardından elde edilen projenin son hali ise;</a:t>
            </a:r>
          </a:p>
        </p:txBody>
      </p:sp>
      <p:sp>
        <p:nvSpPr>
          <p:cNvPr id="4" name="3 Dikdörtgen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 GTÜ - Bilgisayar Mühendisliği 			                                              Proje 395</a:t>
            </a:r>
          </a:p>
        </p:txBody>
      </p:sp>
      <p:pic>
        <p:nvPicPr>
          <p:cNvPr id="6" name="5 Resim" descr="gt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714884"/>
            <a:ext cx="2276472" cy="1426803"/>
          </a:xfrm>
          <a:prstGeom prst="rect">
            <a:avLst/>
          </a:prstGeom>
        </p:spPr>
      </p:pic>
      <p:pic>
        <p:nvPicPr>
          <p:cNvPr id="7" name="6 Resim" descr="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714620"/>
            <a:ext cx="5643602" cy="31245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PROJENİN SON HALİ -2-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Projenin ara yüzünün son hali ise;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Dikdörtgen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GTÜ - Bilgisayar Mühendisliği 			                                              Proje 395</a:t>
            </a:r>
            <a:endParaRPr lang="tr-TR" dirty="0"/>
          </a:p>
        </p:txBody>
      </p:sp>
      <p:pic>
        <p:nvPicPr>
          <p:cNvPr id="6" name="5 Resim" descr="rapor-ss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428868"/>
            <a:ext cx="2953252" cy="235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Resim" descr="rapor-ss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4143380"/>
            <a:ext cx="3035107" cy="2414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Resim" descr="rapor-ss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7" y="2285752"/>
            <a:ext cx="3000364" cy="2398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KAYNAKÇA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dirty="0">
                <a:hlinkClick r:id="rId2"/>
              </a:rPr>
              <a:t>[1] https://www.youtube.com/watch?v=bGCZXO0IPqk</a:t>
            </a:r>
            <a:r>
              <a:rPr lang="tr-TR" sz="2400" dirty="0"/>
              <a:t> [Ziyaret Tarihi 21.12.2016]</a:t>
            </a:r>
          </a:p>
          <a:p>
            <a:r>
              <a:rPr lang="tr-TR" sz="2400" dirty="0"/>
              <a:t>[2]  “PID algoritması ” </a:t>
            </a:r>
            <a:r>
              <a:rPr lang="tr-TR" sz="2400" u="sng" dirty="0">
                <a:hlinkClick r:id="rId3"/>
              </a:rPr>
              <a:t>http://www.</a:t>
            </a:r>
            <a:r>
              <a:rPr lang="tr-TR" sz="2400" u="sng" dirty="0" err="1">
                <a:hlinkClick r:id="rId3"/>
              </a:rPr>
              <a:t>projehocam</a:t>
            </a:r>
            <a:r>
              <a:rPr lang="tr-TR" sz="2400" u="sng" dirty="0">
                <a:hlinkClick r:id="rId3"/>
              </a:rPr>
              <a:t>.com/</a:t>
            </a:r>
            <a:r>
              <a:rPr lang="tr-TR" sz="2400" u="sng" dirty="0" err="1">
                <a:hlinkClick r:id="rId3"/>
              </a:rPr>
              <a:t>pid</a:t>
            </a:r>
            <a:r>
              <a:rPr lang="tr-TR" sz="2400" u="sng" dirty="0">
                <a:hlinkClick r:id="rId3"/>
              </a:rPr>
              <a:t>-kontrol-</a:t>
            </a:r>
            <a:r>
              <a:rPr lang="tr-TR" sz="2400" u="sng" dirty="0" err="1">
                <a:hlinkClick r:id="rId3"/>
              </a:rPr>
              <a:t>algoritmasi</a:t>
            </a:r>
            <a:r>
              <a:rPr lang="tr-TR" sz="2400" u="sng" dirty="0">
                <a:hlinkClick r:id="rId3"/>
              </a:rPr>
              <a:t>-nedir/</a:t>
            </a:r>
            <a:endParaRPr lang="tr-TR" sz="2400" dirty="0"/>
          </a:p>
          <a:p>
            <a:r>
              <a:rPr lang="tr-TR" sz="2400" dirty="0"/>
              <a:t>[3]  “</a:t>
            </a:r>
            <a:r>
              <a:rPr lang="tr-TR" sz="2400" dirty="0" err="1"/>
              <a:t>Ziegler</a:t>
            </a:r>
            <a:r>
              <a:rPr lang="tr-TR" sz="2400" dirty="0"/>
              <a:t>–</a:t>
            </a:r>
            <a:r>
              <a:rPr lang="tr-TR" sz="2400" dirty="0" err="1"/>
              <a:t>Nichols</a:t>
            </a:r>
            <a:r>
              <a:rPr lang="tr-TR" sz="2400" dirty="0"/>
              <a:t> </a:t>
            </a:r>
            <a:r>
              <a:rPr lang="tr-TR" sz="2400" dirty="0" err="1"/>
              <a:t>method</a:t>
            </a:r>
            <a:r>
              <a:rPr lang="tr-TR" sz="2400" dirty="0"/>
              <a:t> ”  </a:t>
            </a:r>
            <a:r>
              <a:rPr lang="tr-TR" sz="2400" u="sng" dirty="0">
                <a:hlinkClick r:id="rId4"/>
              </a:rPr>
              <a:t>https://en.wikipedia.org/wiki/PID_controller#Ziegler.E2.80.93Nichols_method</a:t>
            </a:r>
            <a:endParaRPr lang="tr-TR" sz="2400" dirty="0"/>
          </a:p>
          <a:p>
            <a:pPr>
              <a:buNone/>
            </a:pPr>
            <a:endParaRPr lang="tr-T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PROJEDE GÖREV ALANLAR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Alper MÜLAYİM</a:t>
            </a:r>
          </a:p>
          <a:p>
            <a:r>
              <a:rPr lang="tr-TR" dirty="0"/>
              <a:t>Kaan UÇAR</a:t>
            </a:r>
          </a:p>
          <a:p>
            <a:r>
              <a:rPr lang="tr-TR" dirty="0" err="1"/>
              <a:t>Mehmed</a:t>
            </a:r>
            <a:r>
              <a:rPr lang="tr-TR" dirty="0"/>
              <a:t> MUSTAFA</a:t>
            </a:r>
          </a:p>
          <a:p>
            <a:r>
              <a:rPr lang="tr-TR" dirty="0"/>
              <a:t>Mehmet Gürol ÇAY</a:t>
            </a:r>
          </a:p>
          <a:p>
            <a:r>
              <a:rPr lang="tr-TR" dirty="0"/>
              <a:t>Mutlu POLATCAN</a:t>
            </a:r>
          </a:p>
          <a:p>
            <a:r>
              <a:rPr lang="tr-TR" dirty="0"/>
              <a:t>Özgü GÖKSU</a:t>
            </a:r>
          </a:p>
          <a:p>
            <a:r>
              <a:rPr lang="tr-TR" dirty="0"/>
              <a:t>Selman AHATLI</a:t>
            </a:r>
          </a:p>
          <a:p>
            <a:r>
              <a:rPr lang="tr-TR" dirty="0"/>
              <a:t>Yunus ATMACA</a:t>
            </a:r>
          </a:p>
        </p:txBody>
      </p:sp>
      <p:sp>
        <p:nvSpPr>
          <p:cNvPr id="5" name="4 Dikdörtgen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 GTÜ - Bilgisayar Mühendisliği 			                                              Proje 395</a:t>
            </a:r>
          </a:p>
        </p:txBody>
      </p:sp>
      <p:pic>
        <p:nvPicPr>
          <p:cNvPr id="7" name="6 Resim" descr="gt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714884"/>
            <a:ext cx="2276472" cy="14268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>
              <a:buNone/>
            </a:pPr>
            <a:r>
              <a:rPr lang="tr-TR" dirty="0"/>
              <a:t>	</a:t>
            </a:r>
          </a:p>
          <a:p>
            <a:pPr>
              <a:buNone/>
            </a:pPr>
            <a:r>
              <a:rPr lang="tr-TR" dirty="0"/>
              <a:t>			     </a:t>
            </a:r>
            <a:r>
              <a:rPr lang="tr-TR" sz="4400" b="1" dirty="0">
                <a:solidFill>
                  <a:schemeClr val="accent1">
                    <a:lumMod val="75000"/>
                  </a:schemeClr>
                </a:solidFill>
              </a:rPr>
              <a:t>TEŞEKKÜRLER</a:t>
            </a:r>
          </a:p>
          <a:p>
            <a:pPr>
              <a:buNone/>
            </a:pPr>
            <a:r>
              <a:rPr lang="tr-TR" dirty="0"/>
              <a:t>	Bil395 Dersi kapsamında bize yol gösterdiği için Sayın </a:t>
            </a:r>
            <a:r>
              <a:rPr lang="tr-TR" b="1" dirty="0"/>
              <a:t>Prof. Dr. Erkan </a:t>
            </a:r>
            <a:r>
              <a:rPr lang="tr-TR" b="1" dirty="0" err="1"/>
              <a:t>Zergeroğlu</a:t>
            </a:r>
            <a:r>
              <a:rPr lang="tr-TR" dirty="0" err="1"/>
              <a:t>’na</a:t>
            </a:r>
            <a:r>
              <a:rPr lang="tr-TR" dirty="0"/>
              <a:t> </a:t>
            </a:r>
            <a:r>
              <a:rPr lang="tr-TR" b="1" dirty="0"/>
              <a:t> </a:t>
            </a:r>
            <a:r>
              <a:rPr lang="tr-TR" dirty="0"/>
              <a:t>ve dinleyen herkese çok teşekkür ederiz…</a:t>
            </a:r>
          </a:p>
        </p:txBody>
      </p:sp>
      <p:sp>
        <p:nvSpPr>
          <p:cNvPr id="5" name="4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 GTÜ - Bilgisayar Mühendisliği 			                                              Proje 395</a:t>
            </a:r>
          </a:p>
        </p:txBody>
      </p:sp>
      <p:pic>
        <p:nvPicPr>
          <p:cNvPr id="6" name="5 Resim" descr="gt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714884"/>
            <a:ext cx="2276472" cy="1426803"/>
          </a:xfrm>
          <a:prstGeom prst="rect">
            <a:avLst/>
          </a:prstGeom>
        </p:spPr>
      </p:pic>
      <p:pic>
        <p:nvPicPr>
          <p:cNvPr id="7" name="6 Resim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500438"/>
            <a:ext cx="3000396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tr-TR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tr-TR" sz="4900" b="1" dirty="0">
                <a:solidFill>
                  <a:schemeClr val="accent1">
                    <a:lumMod val="75000"/>
                  </a:schemeClr>
                </a:solidFill>
              </a:rPr>
              <a:t>İÇERİK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Projenin Tanımı</a:t>
            </a:r>
          </a:p>
          <a:p>
            <a:r>
              <a:rPr lang="tr-TR" dirty="0"/>
              <a:t>Projede Kullanılan Malzemeler</a:t>
            </a:r>
          </a:p>
          <a:p>
            <a:r>
              <a:rPr lang="tr-TR" dirty="0"/>
              <a:t>Projedeki Yöntemler</a:t>
            </a:r>
          </a:p>
          <a:p>
            <a:r>
              <a:rPr lang="tr-TR" dirty="0"/>
              <a:t>Projenin Uygulaması</a:t>
            </a:r>
          </a:p>
          <a:p>
            <a:r>
              <a:rPr lang="tr-TR" dirty="0"/>
              <a:t>Projenin Son Hali</a:t>
            </a:r>
          </a:p>
          <a:p>
            <a:r>
              <a:rPr lang="tr-TR" dirty="0"/>
              <a:t>Projede Yer Alan Kişiler</a:t>
            </a:r>
          </a:p>
        </p:txBody>
      </p:sp>
      <p:sp>
        <p:nvSpPr>
          <p:cNvPr id="4" name="3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5 Resim" descr="gt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786322"/>
            <a:ext cx="2151931" cy="1348746"/>
          </a:xfrm>
          <a:prstGeom prst="rect">
            <a:avLst/>
          </a:prstGeom>
        </p:spPr>
      </p:pic>
      <p:sp>
        <p:nvSpPr>
          <p:cNvPr id="7" name="6 Metin kutusu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     GTÜ - Bilgisayar Mühendisliği 			                                                Proje 395</a:t>
            </a:r>
          </a:p>
        </p:txBody>
      </p:sp>
      <p:sp>
        <p:nvSpPr>
          <p:cNvPr id="8" name="7 Dikdörtgen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PROJENİN TANIMI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668839"/>
          </a:xfrm>
        </p:spPr>
        <p:txBody>
          <a:bodyPr/>
          <a:lstStyle/>
          <a:p>
            <a:pPr lvl="1" algn="just">
              <a:buNone/>
            </a:pPr>
            <a:r>
              <a:rPr lang="tr-TR" dirty="0"/>
              <a:t>			     </a:t>
            </a:r>
            <a:r>
              <a:rPr lang="tr-TR" b="1" dirty="0"/>
              <a:t>Proje Adı: </a:t>
            </a:r>
            <a:r>
              <a:rPr lang="tr-TR" dirty="0"/>
              <a:t>BALL ON PLATE</a:t>
            </a:r>
          </a:p>
          <a:p>
            <a:pPr lvl="1" algn="just">
              <a:buNone/>
            </a:pPr>
            <a:endParaRPr lang="tr-TR" dirty="0"/>
          </a:p>
          <a:p>
            <a:r>
              <a:rPr lang="tr-TR" dirty="0"/>
              <a:t>Proje Hakkında Bilgilendirme</a:t>
            </a:r>
          </a:p>
          <a:p>
            <a:r>
              <a:rPr lang="tr-TR" dirty="0"/>
              <a:t>Projenin </a:t>
            </a:r>
            <a:r>
              <a:rPr lang="tr-TR" b="1" dirty="0"/>
              <a:t>amacı</a:t>
            </a:r>
            <a:r>
              <a:rPr lang="tr-TR" dirty="0"/>
              <a:t> nedir?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</a:p>
        </p:txBody>
      </p:sp>
      <p:sp>
        <p:nvSpPr>
          <p:cNvPr id="4" name="3 Dikdörtgen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 GTÜ - Bilgisayar Mühendisliği 			                                            Proje 395</a:t>
            </a:r>
          </a:p>
        </p:txBody>
      </p:sp>
      <p:pic>
        <p:nvPicPr>
          <p:cNvPr id="6" name="5 Resim" descr="gt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714884"/>
            <a:ext cx="2276472" cy="1426803"/>
          </a:xfrm>
          <a:prstGeom prst="rect">
            <a:avLst/>
          </a:prstGeom>
        </p:spPr>
      </p:pic>
      <p:pic>
        <p:nvPicPr>
          <p:cNvPr id="11" name="10 Resim" descr="Adsı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2357430"/>
            <a:ext cx="2786082" cy="2122730"/>
          </a:xfrm>
          <a:prstGeom prst="rect">
            <a:avLst/>
          </a:prstGeom>
        </p:spPr>
      </p:pic>
      <p:pic>
        <p:nvPicPr>
          <p:cNvPr id="13" name="12 Resim" descr="maxresdefaul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4143380"/>
            <a:ext cx="3571900" cy="2009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PROJEDE</a:t>
            </a:r>
            <a:r>
              <a:rPr lang="tr-T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KULLANILAN</a:t>
            </a:r>
            <a:r>
              <a:rPr lang="tr-T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MALZEMELER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Projede Donanım kısmında kullanılanlar nelerdir?</a:t>
            </a:r>
          </a:p>
          <a:p>
            <a:pPr>
              <a:buNone/>
            </a:pPr>
            <a:r>
              <a:rPr lang="tr-TR" dirty="0"/>
              <a:t>	</a:t>
            </a:r>
          </a:p>
        </p:txBody>
      </p:sp>
      <p:sp>
        <p:nvSpPr>
          <p:cNvPr id="4" name="3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 GTÜ - Bilgisayar Mühendisliği 			          		          Proje 395</a:t>
            </a:r>
          </a:p>
        </p:txBody>
      </p:sp>
      <p:sp>
        <p:nvSpPr>
          <p:cNvPr id="5" name="4 Dikdörtgen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6 Resim" descr="Adsı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52480" y="3581448"/>
            <a:ext cx="3788678" cy="1769270"/>
          </a:xfrm>
          <a:prstGeom prst="rect">
            <a:avLst/>
          </a:prstGeom>
        </p:spPr>
      </p:pic>
      <p:pic>
        <p:nvPicPr>
          <p:cNvPr id="8" name="7 Resim" descr="Adsı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2285992"/>
            <a:ext cx="2907093" cy="1357398"/>
          </a:xfrm>
          <a:prstGeom prst="rect">
            <a:avLst/>
          </a:prstGeom>
        </p:spPr>
      </p:pic>
      <p:pic>
        <p:nvPicPr>
          <p:cNvPr id="9" name="8 Resim" descr="15631268_10211524770374063_705687586_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589734" y="3554010"/>
            <a:ext cx="2250284" cy="2857520"/>
          </a:xfrm>
          <a:prstGeom prst="rect">
            <a:avLst/>
          </a:prstGeom>
        </p:spPr>
      </p:pic>
      <p:pic>
        <p:nvPicPr>
          <p:cNvPr id="11" name="10 Resim" descr="Adsız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101" y="2428868"/>
            <a:ext cx="3038899" cy="1124107"/>
          </a:xfrm>
          <a:prstGeom prst="rect">
            <a:avLst/>
          </a:prstGeom>
        </p:spPr>
      </p:pic>
      <p:pic>
        <p:nvPicPr>
          <p:cNvPr id="12" name="11 Resim" descr="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277" y="4214818"/>
            <a:ext cx="2642723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PROJEDE KULLANILAN MALZEMELER </a:t>
            </a:r>
            <a:br>
              <a:rPr lang="tr-TR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-2-</a:t>
            </a:r>
            <a:br>
              <a:rPr lang="tr-TR" b="1" dirty="0">
                <a:solidFill>
                  <a:schemeClr val="accent1">
                    <a:lumMod val="75000"/>
                  </a:schemeClr>
                </a:solidFill>
              </a:rPr>
            </a:br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Yazılım kısmı için kullanılan programlar;</a:t>
            </a:r>
          </a:p>
        </p:txBody>
      </p:sp>
      <p:sp>
        <p:nvSpPr>
          <p:cNvPr id="4" name="3 Dikdörtgen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GTÜ  -  Bilgisayar Mühendisliği                      			                       Proje 395</a:t>
            </a:r>
          </a:p>
        </p:txBody>
      </p:sp>
      <p:pic>
        <p:nvPicPr>
          <p:cNvPr id="6" name="5 Resim" descr="gt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714884"/>
            <a:ext cx="2276472" cy="1426803"/>
          </a:xfrm>
          <a:prstGeom prst="rect">
            <a:avLst/>
          </a:prstGeom>
        </p:spPr>
      </p:pic>
      <p:pic>
        <p:nvPicPr>
          <p:cNvPr id="7" name="6 Resim" descr="qtlogolr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00306"/>
            <a:ext cx="2762256" cy="2762256"/>
          </a:xfrm>
          <a:prstGeom prst="rect">
            <a:avLst/>
          </a:prstGeom>
        </p:spPr>
      </p:pic>
      <p:pic>
        <p:nvPicPr>
          <p:cNvPr id="8" name="7 Resim" descr="içeri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2285992"/>
            <a:ext cx="4552950" cy="1000125"/>
          </a:xfrm>
          <a:prstGeom prst="rect">
            <a:avLst/>
          </a:prstGeom>
        </p:spPr>
      </p:pic>
      <p:pic>
        <p:nvPicPr>
          <p:cNvPr id="9" name="8 Resim" descr="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3357562"/>
            <a:ext cx="3286125" cy="1390650"/>
          </a:xfrm>
          <a:prstGeom prst="rect">
            <a:avLst/>
          </a:prstGeom>
        </p:spPr>
      </p:pic>
      <p:pic>
        <p:nvPicPr>
          <p:cNvPr id="10" name="9 Resim" descr="CL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364" y="4071942"/>
            <a:ext cx="1976438" cy="19764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PROJEDEKİ</a:t>
            </a:r>
            <a:r>
              <a:rPr lang="tr-TR" b="1" dirty="0"/>
              <a:t> 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YÖNTEMLER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Projenin oluşmasındaki nasıl bir </a:t>
            </a:r>
            <a:r>
              <a:rPr lang="tr-TR" b="1" dirty="0"/>
              <a:t>yol</a:t>
            </a:r>
            <a:r>
              <a:rPr lang="tr-TR" dirty="0"/>
              <a:t> izledik? </a:t>
            </a:r>
          </a:p>
          <a:p>
            <a:r>
              <a:rPr lang="tr-TR" dirty="0"/>
              <a:t>Projede </a:t>
            </a:r>
            <a:r>
              <a:rPr lang="tr-TR" b="1" dirty="0"/>
              <a:t>donanım</a:t>
            </a:r>
            <a:r>
              <a:rPr lang="tr-TR" dirty="0"/>
              <a:t> ve </a:t>
            </a:r>
            <a:r>
              <a:rPr lang="tr-TR" b="1" dirty="0"/>
              <a:t>yazılım</a:t>
            </a:r>
            <a:r>
              <a:rPr lang="tr-TR" dirty="0"/>
              <a:t> kısmında kullanılan </a:t>
            </a:r>
            <a:r>
              <a:rPr lang="tr-TR" b="1" dirty="0"/>
              <a:t>yöntemler</a:t>
            </a:r>
            <a:r>
              <a:rPr lang="tr-TR" dirty="0"/>
              <a:t> hakkında 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 GTÜ - Bilgisayar Mühendisliği 			                                             Proje 395</a:t>
            </a:r>
          </a:p>
        </p:txBody>
      </p:sp>
      <p:pic>
        <p:nvPicPr>
          <p:cNvPr id="7" name="6 Resim" descr="PID_Lo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1" y="3357562"/>
            <a:ext cx="3143271" cy="2947982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1714480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[2]</a:t>
            </a:r>
          </a:p>
        </p:txBody>
      </p:sp>
      <p:pic>
        <p:nvPicPr>
          <p:cNvPr id="9" name="8 Resim" descr="se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3714752"/>
            <a:ext cx="4194761" cy="26641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PROJENİN UYGULAMASI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Projenin uygulaması temelde topu düzenek üstünde </a:t>
            </a:r>
            <a:r>
              <a:rPr lang="tr-TR" b="1" dirty="0"/>
              <a:t>dengede tutabilmek</a:t>
            </a:r>
            <a:r>
              <a:rPr lang="tr-TR" dirty="0"/>
              <a:t>, sağa ,sola yani herhangi bir yöne gitse dahi merkez konumuna getirmek olarak belirlendi.</a:t>
            </a:r>
          </a:p>
          <a:p>
            <a:r>
              <a:rPr lang="tr-TR" dirty="0"/>
              <a:t>Dengede nasıl tuttuk? (Video)</a:t>
            </a:r>
          </a:p>
        </p:txBody>
      </p:sp>
      <p:sp>
        <p:nvSpPr>
          <p:cNvPr id="4" name="3 Dikdörtgen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GTÜ - Bilgisayar Mühendisliği 			          		          Proje 395</a:t>
            </a:r>
          </a:p>
        </p:txBody>
      </p:sp>
      <p:pic>
        <p:nvPicPr>
          <p:cNvPr id="7" name="6 Resim" descr="gtü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40" y="4714884"/>
            <a:ext cx="2276472" cy="1426803"/>
          </a:xfrm>
          <a:prstGeom prst="rect">
            <a:avLst/>
          </a:prstGeom>
        </p:spPr>
      </p:pic>
      <p:pic>
        <p:nvPicPr>
          <p:cNvPr id="8" name="video_2016-12-23_06-08-30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85918" y="414338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PROJENİN UYGULAMASI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Projede </a:t>
            </a:r>
            <a:r>
              <a:rPr lang="tr-TR" b="1" dirty="0"/>
              <a:t>bir fark </a:t>
            </a:r>
            <a:r>
              <a:rPr lang="tr-TR" dirty="0"/>
              <a:t>oluşturmak adına </a:t>
            </a:r>
            <a:r>
              <a:rPr lang="tr-TR" b="1" dirty="0"/>
              <a:t>şekil çizdirme</a:t>
            </a:r>
            <a:r>
              <a:rPr lang="tr-TR" dirty="0"/>
              <a:t> oyunu yapmaya karar verdik.</a:t>
            </a:r>
          </a:p>
          <a:p>
            <a:r>
              <a:rPr lang="tr-TR" dirty="0"/>
              <a:t>Peki nedir bu </a:t>
            </a:r>
            <a:r>
              <a:rPr lang="tr-TR" b="1" dirty="0"/>
              <a:t>oyun?</a:t>
            </a:r>
            <a:endParaRPr lang="tr-TR" dirty="0"/>
          </a:p>
          <a:p>
            <a:pPr>
              <a:buNone/>
            </a:pPr>
            <a:r>
              <a:rPr lang="tr-TR" dirty="0"/>
              <a:t>   </a:t>
            </a:r>
          </a:p>
        </p:txBody>
      </p:sp>
      <p:sp>
        <p:nvSpPr>
          <p:cNvPr id="4" name="3 Dikdörtgen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GTÜ - Bilgisayar Mühendisliği 			          		          Proje 395</a:t>
            </a:r>
          </a:p>
        </p:txBody>
      </p:sp>
      <p:pic>
        <p:nvPicPr>
          <p:cNvPr id="7" name="6 Resim" descr="gt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714884"/>
            <a:ext cx="2276472" cy="1426803"/>
          </a:xfrm>
          <a:prstGeom prst="rect">
            <a:avLst/>
          </a:prstGeom>
        </p:spPr>
      </p:pic>
      <p:pic>
        <p:nvPicPr>
          <p:cNvPr id="8" name="7 Resim" descr="photo_2016-12-23_03-28-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3214686"/>
            <a:ext cx="4220306" cy="3214686"/>
          </a:xfrm>
          <a:prstGeom prst="rect">
            <a:avLst/>
          </a:prstGeom>
        </p:spPr>
      </p:pic>
      <p:cxnSp>
        <p:nvCxnSpPr>
          <p:cNvPr id="10" name="9 Düz Ok Bağlayıcısı"/>
          <p:cNvCxnSpPr/>
          <p:nvPr/>
        </p:nvCxnSpPr>
        <p:spPr>
          <a:xfrm flipV="1">
            <a:off x="1500166" y="3357562"/>
            <a:ext cx="3571900" cy="2357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10 İkizkenar Üçgen"/>
          <p:cNvSpPr/>
          <p:nvPr/>
        </p:nvSpPr>
        <p:spPr>
          <a:xfrm>
            <a:off x="5286380" y="3000372"/>
            <a:ext cx="1071570" cy="1000132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6858016" y="2928934"/>
            <a:ext cx="1214446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Oval"/>
          <p:cNvSpPr/>
          <p:nvPr/>
        </p:nvSpPr>
        <p:spPr>
          <a:xfrm>
            <a:off x="5357818" y="4572008"/>
            <a:ext cx="1143008" cy="11430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Oval"/>
          <p:cNvSpPr/>
          <p:nvPr/>
        </p:nvSpPr>
        <p:spPr>
          <a:xfrm>
            <a:off x="5786446" y="300037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14 Oval"/>
          <p:cNvSpPr/>
          <p:nvPr/>
        </p:nvSpPr>
        <p:spPr>
          <a:xfrm>
            <a:off x="5286380" y="392906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18 Oval"/>
          <p:cNvSpPr/>
          <p:nvPr/>
        </p:nvSpPr>
        <p:spPr>
          <a:xfrm>
            <a:off x="6286512" y="392906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6786578" y="285749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20 Oval"/>
          <p:cNvSpPr/>
          <p:nvPr/>
        </p:nvSpPr>
        <p:spPr>
          <a:xfrm>
            <a:off x="6786578" y="385762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Oval"/>
          <p:cNvSpPr/>
          <p:nvPr/>
        </p:nvSpPr>
        <p:spPr>
          <a:xfrm>
            <a:off x="8001024" y="285749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Oval"/>
          <p:cNvSpPr/>
          <p:nvPr/>
        </p:nvSpPr>
        <p:spPr>
          <a:xfrm>
            <a:off x="8001024" y="385762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PROJENİN UYGULAMASI -2-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tr-TR" sz="2800"/>
              <a:t>Oyunun </a:t>
            </a:r>
            <a:r>
              <a:rPr lang="tr-TR" sz="2800" b="1"/>
              <a:t>nasıl</a:t>
            </a:r>
            <a:r>
              <a:rPr lang="tr-TR" sz="2800"/>
              <a:t> oynanır?</a:t>
            </a:r>
          </a:p>
          <a:p>
            <a:pPr>
              <a:buNone/>
            </a:pPr>
            <a:r>
              <a:rPr lang="tr-TR" sz="2800"/>
              <a:t>	Oyun üçgen, kare gibi belirli şekillerin ekranda çizilmesiyle oynanır.</a:t>
            </a:r>
          </a:p>
          <a:p>
            <a:r>
              <a:rPr lang="tr-TR" sz="2800"/>
              <a:t>Oyunun </a:t>
            </a:r>
            <a:r>
              <a:rPr lang="tr-TR" sz="2800" b="1"/>
              <a:t>hedef kitlesi </a:t>
            </a:r>
            <a:r>
              <a:rPr lang="tr-TR" sz="2800"/>
              <a:t>kim?</a:t>
            </a:r>
          </a:p>
          <a:p>
            <a:pPr>
              <a:buNone/>
            </a:pPr>
            <a:r>
              <a:rPr lang="tr-TR" sz="2800"/>
              <a:t>	Yapılan oyunda hedef kitle çocuklar olarak belirlenmiştir. Okul öncesi eğitimde de kullanılabilir.</a:t>
            </a:r>
          </a:p>
          <a:p>
            <a:r>
              <a:rPr lang="tr-TR" sz="2800"/>
              <a:t>Oyunun </a:t>
            </a:r>
            <a:r>
              <a:rPr lang="tr-TR" sz="2800" b="1"/>
              <a:t>amacı</a:t>
            </a:r>
            <a:r>
              <a:rPr lang="tr-TR" sz="2800"/>
              <a:t> nedir?</a:t>
            </a:r>
          </a:p>
          <a:p>
            <a:r>
              <a:rPr lang="tr-TR" sz="2800"/>
              <a:t>Oyunun amacı belirli şekillerin daha iyi</a:t>
            </a:r>
          </a:p>
          <a:p>
            <a:pPr>
              <a:buNone/>
            </a:pPr>
            <a:r>
              <a:rPr lang="tr-TR" sz="2800"/>
              <a:t> bir şekilde öğretilmesi sağlamak</a:t>
            </a:r>
          </a:p>
          <a:p>
            <a:pPr>
              <a:buNone/>
            </a:pPr>
            <a:endParaRPr lang="tr-TR" sz="2800" dirty="0"/>
          </a:p>
          <a:p>
            <a:endParaRPr lang="tr-TR" dirty="0"/>
          </a:p>
          <a:p>
            <a:endParaRPr lang="tr-TR" dirty="0"/>
          </a:p>
          <a:p>
            <a:pPr>
              <a:buNone/>
            </a:pPr>
            <a:r>
              <a:rPr lang="tr-TR" dirty="0"/>
              <a:t> </a:t>
            </a:r>
          </a:p>
          <a:p>
            <a:pPr>
              <a:buNone/>
            </a:pPr>
            <a:r>
              <a:rPr lang="tr-TR" dirty="0"/>
              <a:t>   </a:t>
            </a:r>
          </a:p>
        </p:txBody>
      </p:sp>
      <p:sp>
        <p:nvSpPr>
          <p:cNvPr id="4" name="3 Dikdörtgen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bg1"/>
                </a:solidFill>
              </a:rPr>
              <a:t>    GTÜ - Bilgisayar Mühendisliği 			          		          Proje 395</a:t>
            </a:r>
          </a:p>
        </p:txBody>
      </p:sp>
      <p:pic>
        <p:nvPicPr>
          <p:cNvPr id="7" name="6 Resim" descr="gt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714884"/>
            <a:ext cx="2276472" cy="14268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509</Words>
  <Application>Microsoft Office PowerPoint</Application>
  <PresentationFormat>On-screen Show (4:3)</PresentationFormat>
  <Paragraphs>88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Ofis Teması</vt:lpstr>
      <vt:lpstr>GEBZE TEKNİK ÜNİVERSİTESİ Bilgisayar Mühendisliği</vt:lpstr>
      <vt:lpstr> İÇERİK</vt:lpstr>
      <vt:lpstr>PROJENİN TANIMI</vt:lpstr>
      <vt:lpstr>PROJEDE KULLANILAN MALZEMELER</vt:lpstr>
      <vt:lpstr> PROJEDE KULLANILAN MALZEMELER  -2- </vt:lpstr>
      <vt:lpstr>PROJEDEKİ YÖNTEMLER</vt:lpstr>
      <vt:lpstr>PROJENİN UYGULAMASI</vt:lpstr>
      <vt:lpstr>PROJENİN UYGULAMASI</vt:lpstr>
      <vt:lpstr>PROJENİN UYGULAMASI -2-</vt:lpstr>
      <vt:lpstr>PROJENİN SON HALİ</vt:lpstr>
      <vt:lpstr>PROJENİN SON HALİ -2-</vt:lpstr>
      <vt:lpstr>KAYNAKÇA</vt:lpstr>
      <vt:lpstr>PROJEDE GÖREV ALANLAR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GEBZE TEKNİK ÜNİVERSİTESİ Bilgisayar Mühendisliği</dc:title>
  <dc:creator>hp</dc:creator>
  <cp:lastModifiedBy>Administrator</cp:lastModifiedBy>
  <cp:revision>30</cp:revision>
  <dcterms:created xsi:type="dcterms:W3CDTF">2016-12-21T16:38:03Z</dcterms:created>
  <dcterms:modified xsi:type="dcterms:W3CDTF">2021-07-08T23:25:26Z</dcterms:modified>
</cp:coreProperties>
</file>