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 id="2147483687" r:id="rId3"/>
    <p:sldMasterId id="2147483700" r:id="rId4"/>
    <p:sldMasterId id="2147483713" r:id="rId5"/>
  </p:sldMasterIdLst>
  <p:notesMasterIdLst>
    <p:notesMasterId r:id="rId52"/>
  </p:notesMasterIdLst>
  <p:sldIdLst>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showGuides="1">
      <p:cViewPr varScale="1">
        <p:scale>
          <a:sx n="118" d="100"/>
          <a:sy n="118" d="100"/>
        </p:scale>
        <p:origin x="109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0"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Click to edit the notes format</a:t>
            </a:r>
            <a:endParaRPr/>
          </a:p>
        </p:txBody>
      </p:sp>
      <p:sp>
        <p:nvSpPr>
          <p:cNvPr id="951" name="PlaceHolder 2"/>
          <p:cNvSpPr>
            <a:spLocks noGrp="1"/>
          </p:cNvSpPr>
          <p:nvPr>
            <p:ph type="hdr"/>
          </p:nvPr>
        </p:nvSpPr>
        <p:spPr>
          <a:xfrm>
            <a:off x="0" y="0"/>
            <a:ext cx="3280680" cy="534240"/>
          </a:xfrm>
          <a:prstGeom prst="rect">
            <a:avLst/>
          </a:prstGeom>
        </p:spPr>
        <p:txBody>
          <a:bodyPr lIns="0" tIns="0" rIns="0" bIns="0"/>
          <a:lstStyle/>
          <a:p>
            <a:r>
              <a:rPr lang="en-US" sz="1400">
                <a:latin typeface="Times New Roman"/>
              </a:rPr>
              <a:t>&lt;header&gt;</a:t>
            </a:r>
            <a:endParaRPr/>
          </a:p>
        </p:txBody>
      </p:sp>
      <p:sp>
        <p:nvSpPr>
          <p:cNvPr id="952" name="PlaceHolder 3"/>
          <p:cNvSpPr>
            <a:spLocks noGrp="1"/>
          </p:cNvSpPr>
          <p:nvPr>
            <p:ph type="dt"/>
          </p:nvPr>
        </p:nvSpPr>
        <p:spPr>
          <a:xfrm>
            <a:off x="4278960" y="0"/>
            <a:ext cx="3280680" cy="534240"/>
          </a:xfrm>
          <a:prstGeom prst="rect">
            <a:avLst/>
          </a:prstGeom>
        </p:spPr>
        <p:txBody>
          <a:bodyPr lIns="0" tIns="0" rIns="0" bIns="0"/>
          <a:lstStyle/>
          <a:p>
            <a:pPr algn="r"/>
            <a:r>
              <a:rPr lang="en-US" sz="1400">
                <a:latin typeface="Times New Roman"/>
              </a:rPr>
              <a:t>&lt;date/time&gt;</a:t>
            </a:r>
            <a:endParaRPr/>
          </a:p>
        </p:txBody>
      </p:sp>
      <p:sp>
        <p:nvSpPr>
          <p:cNvPr id="953" name="PlaceHolder 4"/>
          <p:cNvSpPr>
            <a:spLocks noGrp="1"/>
          </p:cNvSpPr>
          <p:nvPr>
            <p:ph type="ftr"/>
          </p:nvPr>
        </p:nvSpPr>
        <p:spPr>
          <a:xfrm>
            <a:off x="0" y="10157400"/>
            <a:ext cx="3280680" cy="534240"/>
          </a:xfrm>
          <a:prstGeom prst="rect">
            <a:avLst/>
          </a:prstGeom>
        </p:spPr>
        <p:txBody>
          <a:bodyPr lIns="0" tIns="0" rIns="0" bIns="0" anchor="b"/>
          <a:lstStyle/>
          <a:p>
            <a:r>
              <a:rPr lang="en-US" sz="1400">
                <a:latin typeface="Times New Roman"/>
              </a:rPr>
              <a:t>&lt;footer&gt;</a:t>
            </a:r>
            <a:endParaRPr/>
          </a:p>
        </p:txBody>
      </p:sp>
      <p:sp>
        <p:nvSpPr>
          <p:cNvPr id="954" name="PlaceHolder 5"/>
          <p:cNvSpPr>
            <a:spLocks noGrp="1"/>
          </p:cNvSpPr>
          <p:nvPr>
            <p:ph type="sldNum"/>
          </p:nvPr>
        </p:nvSpPr>
        <p:spPr>
          <a:xfrm>
            <a:off x="4278960" y="10157400"/>
            <a:ext cx="3280680" cy="534240"/>
          </a:xfrm>
          <a:prstGeom prst="rect">
            <a:avLst/>
          </a:prstGeom>
        </p:spPr>
        <p:txBody>
          <a:bodyPr lIns="0" tIns="0" rIns="0" bIns="0" anchor="b"/>
          <a:lstStyle/>
          <a:p>
            <a:pPr algn="r"/>
            <a:fld id="{41AED6F7-DC55-4132-9322-F3D530EEE600}" type="slidenum">
              <a:rPr lang="en-US" sz="1400">
                <a:latin typeface="Times New Roman"/>
              </a:rPr>
              <a:t>‹#›</a:t>
            </a:fld>
            <a:endParaRPr/>
          </a:p>
        </p:txBody>
      </p:sp>
    </p:spTree>
    <p:extLst>
      <p:ext uri="{BB962C8B-B14F-4D97-AF65-F5344CB8AC3E}">
        <p14:creationId xmlns:p14="http://schemas.microsoft.com/office/powerpoint/2010/main" val="154478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129" name="PlaceHolder 2"/>
          <p:cNvSpPr>
            <a:spLocks noGrp="1"/>
          </p:cNvSpPr>
          <p:nvPr>
            <p:ph type="body"/>
          </p:nvPr>
        </p:nvSpPr>
        <p:spPr>
          <a:xfrm>
            <a:off x="809640" y="2214720"/>
            <a:ext cx="7957800" cy="1851120"/>
          </a:xfrm>
          <a:prstGeom prst="rect">
            <a:avLst/>
          </a:prstGeom>
        </p:spPr>
        <p:txBody>
          <a:bodyPr lIns="0" tIns="0" rIns="0" bIns="0"/>
          <a:lstStyle/>
          <a:p>
            <a:endParaRPr/>
          </a:p>
        </p:txBody>
      </p:sp>
      <p:sp>
        <p:nvSpPr>
          <p:cNvPr id="130" name="PlaceHolder 3"/>
          <p:cNvSpPr>
            <a:spLocks noGrp="1"/>
          </p:cNvSpPr>
          <p:nvPr>
            <p:ph type="body"/>
          </p:nvPr>
        </p:nvSpPr>
        <p:spPr>
          <a:xfrm>
            <a:off x="809640" y="4242240"/>
            <a:ext cx="7957800" cy="18511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132"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133"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134" name="PlaceHolder 4"/>
          <p:cNvSpPr>
            <a:spLocks noGrp="1"/>
          </p:cNvSpPr>
          <p:nvPr>
            <p:ph type="body"/>
          </p:nvPr>
        </p:nvSpPr>
        <p:spPr>
          <a:xfrm>
            <a:off x="4887360" y="4242240"/>
            <a:ext cx="3883320" cy="1851120"/>
          </a:xfrm>
          <a:prstGeom prst="rect">
            <a:avLst/>
          </a:prstGeom>
        </p:spPr>
        <p:txBody>
          <a:bodyPr lIns="0" tIns="0" rIns="0" bIns="0"/>
          <a:lstStyle/>
          <a:p>
            <a:endParaRPr/>
          </a:p>
        </p:txBody>
      </p:sp>
      <p:sp>
        <p:nvSpPr>
          <p:cNvPr id="135" name="PlaceHolder 5"/>
          <p:cNvSpPr>
            <a:spLocks noGrp="1"/>
          </p:cNvSpPr>
          <p:nvPr>
            <p:ph type="body"/>
          </p:nvPr>
        </p:nvSpPr>
        <p:spPr>
          <a:xfrm>
            <a:off x="809640" y="4242240"/>
            <a:ext cx="3883320" cy="18511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137" name="PlaceHolder 2"/>
          <p:cNvSpPr>
            <a:spLocks noGrp="1"/>
          </p:cNvSpPr>
          <p:nvPr>
            <p:ph type="body"/>
          </p:nvPr>
        </p:nvSpPr>
        <p:spPr>
          <a:xfrm>
            <a:off x="809640" y="2214720"/>
            <a:ext cx="7957800" cy="3881160"/>
          </a:xfrm>
          <a:prstGeom prst="rect">
            <a:avLst/>
          </a:prstGeom>
        </p:spPr>
        <p:txBody>
          <a:bodyPr lIns="0" tIns="0" rIns="0" bIns="0"/>
          <a:lstStyle/>
          <a:p>
            <a:endParaRPr/>
          </a:p>
        </p:txBody>
      </p:sp>
      <p:sp>
        <p:nvSpPr>
          <p:cNvPr id="138" name="PlaceHolder 3"/>
          <p:cNvSpPr>
            <a:spLocks noGrp="1"/>
          </p:cNvSpPr>
          <p:nvPr>
            <p:ph type="body"/>
          </p:nvPr>
        </p:nvSpPr>
        <p:spPr>
          <a:xfrm>
            <a:off x="809640" y="2214720"/>
            <a:ext cx="7957800" cy="3881160"/>
          </a:xfrm>
          <a:prstGeom prst="rect">
            <a:avLst/>
          </a:prstGeom>
        </p:spPr>
        <p:txBody>
          <a:bodyPr lIns="0" tIns="0" rIns="0" bIns="0"/>
          <a:lstStyle/>
          <a:p>
            <a:endParaRPr/>
          </a:p>
        </p:txBody>
      </p:sp>
      <p:pic>
        <p:nvPicPr>
          <p:cNvPr id="139" name="Picture 138"/>
          <p:cNvPicPr/>
          <p:nvPr/>
        </p:nvPicPr>
        <p:blipFill>
          <a:blip r:embed="rId2"/>
          <a:stretch/>
        </p:blipFill>
        <p:spPr>
          <a:xfrm>
            <a:off x="2356200" y="2214360"/>
            <a:ext cx="4864320" cy="3881160"/>
          </a:xfrm>
          <a:prstGeom prst="rect">
            <a:avLst/>
          </a:prstGeom>
          <a:ln>
            <a:noFill/>
          </a:ln>
        </p:spPr>
      </p:pic>
      <p:pic>
        <p:nvPicPr>
          <p:cNvPr id="140" name="Picture 139"/>
          <p:cNvPicPr/>
          <p:nvPr/>
        </p:nvPicPr>
        <p:blipFill>
          <a:blip r:embed="rId2"/>
          <a:stretch/>
        </p:blipFill>
        <p:spPr>
          <a:xfrm>
            <a:off x="2356200" y="2214360"/>
            <a:ext cx="4864320" cy="38811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0"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391" name="PlaceHolder 2"/>
          <p:cNvSpPr>
            <a:spLocks noGrp="1"/>
          </p:cNvSpPr>
          <p:nvPr>
            <p:ph type="subTitle"/>
          </p:nvPr>
        </p:nvSpPr>
        <p:spPr>
          <a:xfrm>
            <a:off x="809640" y="2214720"/>
            <a:ext cx="7957800" cy="38811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393" name="PlaceHolder 2"/>
          <p:cNvSpPr>
            <a:spLocks noGrp="1"/>
          </p:cNvSpPr>
          <p:nvPr>
            <p:ph type="body"/>
          </p:nvPr>
        </p:nvSpPr>
        <p:spPr>
          <a:xfrm>
            <a:off x="809640" y="2214720"/>
            <a:ext cx="7957800" cy="38811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395" name="PlaceHolder 2"/>
          <p:cNvSpPr>
            <a:spLocks noGrp="1"/>
          </p:cNvSpPr>
          <p:nvPr>
            <p:ph type="body"/>
          </p:nvPr>
        </p:nvSpPr>
        <p:spPr>
          <a:xfrm>
            <a:off x="809640" y="2214720"/>
            <a:ext cx="3883320" cy="3881160"/>
          </a:xfrm>
          <a:prstGeom prst="rect">
            <a:avLst/>
          </a:prstGeom>
        </p:spPr>
        <p:txBody>
          <a:bodyPr lIns="0" tIns="0" rIns="0" bIns="0"/>
          <a:lstStyle/>
          <a:p>
            <a:endParaRPr/>
          </a:p>
        </p:txBody>
      </p:sp>
      <p:sp>
        <p:nvSpPr>
          <p:cNvPr id="396" name="PlaceHolder 3"/>
          <p:cNvSpPr>
            <a:spLocks noGrp="1"/>
          </p:cNvSpPr>
          <p:nvPr>
            <p:ph type="body"/>
          </p:nvPr>
        </p:nvSpPr>
        <p:spPr>
          <a:xfrm>
            <a:off x="4887360" y="2214720"/>
            <a:ext cx="3883320" cy="38811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7"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8" name="PlaceHolder 1"/>
          <p:cNvSpPr>
            <a:spLocks noGrp="1"/>
          </p:cNvSpPr>
          <p:nvPr>
            <p:ph type="subTitle"/>
          </p:nvPr>
        </p:nvSpPr>
        <p:spPr>
          <a:xfrm>
            <a:off x="1371600" y="609480"/>
            <a:ext cx="7378200" cy="52977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400"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401" name="PlaceHolder 3"/>
          <p:cNvSpPr>
            <a:spLocks noGrp="1"/>
          </p:cNvSpPr>
          <p:nvPr>
            <p:ph type="body"/>
          </p:nvPr>
        </p:nvSpPr>
        <p:spPr>
          <a:xfrm>
            <a:off x="809640" y="4242240"/>
            <a:ext cx="3883320" cy="1851120"/>
          </a:xfrm>
          <a:prstGeom prst="rect">
            <a:avLst/>
          </a:prstGeom>
        </p:spPr>
        <p:txBody>
          <a:bodyPr lIns="0" tIns="0" rIns="0" bIns="0"/>
          <a:lstStyle/>
          <a:p>
            <a:endParaRPr/>
          </a:p>
        </p:txBody>
      </p:sp>
      <p:sp>
        <p:nvSpPr>
          <p:cNvPr id="402" name="PlaceHolder 4"/>
          <p:cNvSpPr>
            <a:spLocks noGrp="1"/>
          </p:cNvSpPr>
          <p:nvPr>
            <p:ph type="body"/>
          </p:nvPr>
        </p:nvSpPr>
        <p:spPr>
          <a:xfrm>
            <a:off x="4887360" y="2214720"/>
            <a:ext cx="3883320" cy="38811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108" name="PlaceHolder 2"/>
          <p:cNvSpPr>
            <a:spLocks noGrp="1"/>
          </p:cNvSpPr>
          <p:nvPr>
            <p:ph type="subTitle"/>
          </p:nvPr>
        </p:nvSpPr>
        <p:spPr>
          <a:xfrm>
            <a:off x="809640" y="2214720"/>
            <a:ext cx="7957800" cy="38811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404" name="PlaceHolder 2"/>
          <p:cNvSpPr>
            <a:spLocks noGrp="1"/>
          </p:cNvSpPr>
          <p:nvPr>
            <p:ph type="body"/>
          </p:nvPr>
        </p:nvSpPr>
        <p:spPr>
          <a:xfrm>
            <a:off x="809640" y="2214720"/>
            <a:ext cx="3883320" cy="3881160"/>
          </a:xfrm>
          <a:prstGeom prst="rect">
            <a:avLst/>
          </a:prstGeom>
        </p:spPr>
        <p:txBody>
          <a:bodyPr lIns="0" tIns="0" rIns="0" bIns="0"/>
          <a:lstStyle/>
          <a:p>
            <a:endParaRPr/>
          </a:p>
        </p:txBody>
      </p:sp>
      <p:sp>
        <p:nvSpPr>
          <p:cNvPr id="405"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406" name="PlaceHolder 4"/>
          <p:cNvSpPr>
            <a:spLocks noGrp="1"/>
          </p:cNvSpPr>
          <p:nvPr>
            <p:ph type="body"/>
          </p:nvPr>
        </p:nvSpPr>
        <p:spPr>
          <a:xfrm>
            <a:off x="4887360" y="4242240"/>
            <a:ext cx="3883320" cy="185112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408"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409"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410" name="PlaceHolder 4"/>
          <p:cNvSpPr>
            <a:spLocks noGrp="1"/>
          </p:cNvSpPr>
          <p:nvPr>
            <p:ph type="body"/>
          </p:nvPr>
        </p:nvSpPr>
        <p:spPr>
          <a:xfrm>
            <a:off x="809640" y="4242240"/>
            <a:ext cx="7957800" cy="185112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412" name="PlaceHolder 2"/>
          <p:cNvSpPr>
            <a:spLocks noGrp="1"/>
          </p:cNvSpPr>
          <p:nvPr>
            <p:ph type="body"/>
          </p:nvPr>
        </p:nvSpPr>
        <p:spPr>
          <a:xfrm>
            <a:off x="809640" y="2214720"/>
            <a:ext cx="7957800" cy="1851120"/>
          </a:xfrm>
          <a:prstGeom prst="rect">
            <a:avLst/>
          </a:prstGeom>
        </p:spPr>
        <p:txBody>
          <a:bodyPr lIns="0" tIns="0" rIns="0" bIns="0"/>
          <a:lstStyle/>
          <a:p>
            <a:endParaRPr/>
          </a:p>
        </p:txBody>
      </p:sp>
      <p:sp>
        <p:nvSpPr>
          <p:cNvPr id="413" name="PlaceHolder 3"/>
          <p:cNvSpPr>
            <a:spLocks noGrp="1"/>
          </p:cNvSpPr>
          <p:nvPr>
            <p:ph type="body"/>
          </p:nvPr>
        </p:nvSpPr>
        <p:spPr>
          <a:xfrm>
            <a:off x="809640" y="4242240"/>
            <a:ext cx="7957800" cy="185112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415"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416"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417" name="PlaceHolder 4"/>
          <p:cNvSpPr>
            <a:spLocks noGrp="1"/>
          </p:cNvSpPr>
          <p:nvPr>
            <p:ph type="body"/>
          </p:nvPr>
        </p:nvSpPr>
        <p:spPr>
          <a:xfrm>
            <a:off x="4887360" y="4242240"/>
            <a:ext cx="3883320" cy="1851120"/>
          </a:xfrm>
          <a:prstGeom prst="rect">
            <a:avLst/>
          </a:prstGeom>
        </p:spPr>
        <p:txBody>
          <a:bodyPr lIns="0" tIns="0" rIns="0" bIns="0"/>
          <a:lstStyle/>
          <a:p>
            <a:endParaRPr/>
          </a:p>
        </p:txBody>
      </p:sp>
      <p:sp>
        <p:nvSpPr>
          <p:cNvPr id="418" name="PlaceHolder 5"/>
          <p:cNvSpPr>
            <a:spLocks noGrp="1"/>
          </p:cNvSpPr>
          <p:nvPr>
            <p:ph type="body"/>
          </p:nvPr>
        </p:nvSpPr>
        <p:spPr>
          <a:xfrm>
            <a:off x="809640" y="4242240"/>
            <a:ext cx="3883320" cy="185112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420" name="PlaceHolder 2"/>
          <p:cNvSpPr>
            <a:spLocks noGrp="1"/>
          </p:cNvSpPr>
          <p:nvPr>
            <p:ph type="body"/>
          </p:nvPr>
        </p:nvSpPr>
        <p:spPr>
          <a:xfrm>
            <a:off x="809640" y="2214720"/>
            <a:ext cx="7957800" cy="3881160"/>
          </a:xfrm>
          <a:prstGeom prst="rect">
            <a:avLst/>
          </a:prstGeom>
        </p:spPr>
        <p:txBody>
          <a:bodyPr lIns="0" tIns="0" rIns="0" bIns="0"/>
          <a:lstStyle/>
          <a:p>
            <a:endParaRPr/>
          </a:p>
        </p:txBody>
      </p:sp>
      <p:sp>
        <p:nvSpPr>
          <p:cNvPr id="421" name="PlaceHolder 3"/>
          <p:cNvSpPr>
            <a:spLocks noGrp="1"/>
          </p:cNvSpPr>
          <p:nvPr>
            <p:ph type="body"/>
          </p:nvPr>
        </p:nvSpPr>
        <p:spPr>
          <a:xfrm>
            <a:off x="809640" y="2214720"/>
            <a:ext cx="7957800" cy="3881160"/>
          </a:xfrm>
          <a:prstGeom prst="rect">
            <a:avLst/>
          </a:prstGeom>
        </p:spPr>
        <p:txBody>
          <a:bodyPr lIns="0" tIns="0" rIns="0" bIns="0"/>
          <a:lstStyle/>
          <a:p>
            <a:endParaRPr/>
          </a:p>
        </p:txBody>
      </p:sp>
      <p:pic>
        <p:nvPicPr>
          <p:cNvPr id="422" name="Picture 421"/>
          <p:cNvPicPr/>
          <p:nvPr/>
        </p:nvPicPr>
        <p:blipFill>
          <a:blip r:embed="rId2"/>
          <a:stretch/>
        </p:blipFill>
        <p:spPr>
          <a:xfrm>
            <a:off x="2356200" y="2214360"/>
            <a:ext cx="4864320" cy="3881160"/>
          </a:xfrm>
          <a:prstGeom prst="rect">
            <a:avLst/>
          </a:prstGeom>
          <a:ln>
            <a:noFill/>
          </a:ln>
        </p:spPr>
      </p:pic>
      <p:pic>
        <p:nvPicPr>
          <p:cNvPr id="423" name="Picture 422"/>
          <p:cNvPicPr/>
          <p:nvPr/>
        </p:nvPicPr>
        <p:blipFill>
          <a:blip r:embed="rId2"/>
          <a:stretch/>
        </p:blipFill>
        <p:spPr>
          <a:xfrm>
            <a:off x="2356200" y="2214360"/>
            <a:ext cx="4864320" cy="38811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1"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532" name="PlaceHolder 2"/>
          <p:cNvSpPr>
            <a:spLocks noGrp="1"/>
          </p:cNvSpPr>
          <p:nvPr>
            <p:ph type="subTitle"/>
          </p:nvPr>
        </p:nvSpPr>
        <p:spPr>
          <a:xfrm>
            <a:off x="809640" y="2214720"/>
            <a:ext cx="7957800" cy="388116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534" name="PlaceHolder 2"/>
          <p:cNvSpPr>
            <a:spLocks noGrp="1"/>
          </p:cNvSpPr>
          <p:nvPr>
            <p:ph type="body"/>
          </p:nvPr>
        </p:nvSpPr>
        <p:spPr>
          <a:xfrm>
            <a:off x="809640" y="2214720"/>
            <a:ext cx="7957800" cy="388116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536" name="PlaceHolder 2"/>
          <p:cNvSpPr>
            <a:spLocks noGrp="1"/>
          </p:cNvSpPr>
          <p:nvPr>
            <p:ph type="body"/>
          </p:nvPr>
        </p:nvSpPr>
        <p:spPr>
          <a:xfrm>
            <a:off x="809640" y="2214720"/>
            <a:ext cx="3883320" cy="3881160"/>
          </a:xfrm>
          <a:prstGeom prst="rect">
            <a:avLst/>
          </a:prstGeom>
        </p:spPr>
        <p:txBody>
          <a:bodyPr lIns="0" tIns="0" rIns="0" bIns="0"/>
          <a:lstStyle/>
          <a:p>
            <a:endParaRPr/>
          </a:p>
        </p:txBody>
      </p:sp>
      <p:sp>
        <p:nvSpPr>
          <p:cNvPr id="537" name="PlaceHolder 3"/>
          <p:cNvSpPr>
            <a:spLocks noGrp="1"/>
          </p:cNvSpPr>
          <p:nvPr>
            <p:ph type="body"/>
          </p:nvPr>
        </p:nvSpPr>
        <p:spPr>
          <a:xfrm>
            <a:off x="4887360" y="2214720"/>
            <a:ext cx="3883320" cy="388116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8"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110" name="PlaceHolder 2"/>
          <p:cNvSpPr>
            <a:spLocks noGrp="1"/>
          </p:cNvSpPr>
          <p:nvPr>
            <p:ph type="body"/>
          </p:nvPr>
        </p:nvSpPr>
        <p:spPr>
          <a:xfrm>
            <a:off x="809640" y="2214720"/>
            <a:ext cx="7957800" cy="388116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9" name="PlaceHolder 1"/>
          <p:cNvSpPr>
            <a:spLocks noGrp="1"/>
          </p:cNvSpPr>
          <p:nvPr>
            <p:ph type="subTitle"/>
          </p:nvPr>
        </p:nvSpPr>
        <p:spPr>
          <a:xfrm>
            <a:off x="1371600" y="609480"/>
            <a:ext cx="7378200" cy="52977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541"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542" name="PlaceHolder 3"/>
          <p:cNvSpPr>
            <a:spLocks noGrp="1"/>
          </p:cNvSpPr>
          <p:nvPr>
            <p:ph type="body"/>
          </p:nvPr>
        </p:nvSpPr>
        <p:spPr>
          <a:xfrm>
            <a:off x="809640" y="4242240"/>
            <a:ext cx="3883320" cy="1851120"/>
          </a:xfrm>
          <a:prstGeom prst="rect">
            <a:avLst/>
          </a:prstGeom>
        </p:spPr>
        <p:txBody>
          <a:bodyPr lIns="0" tIns="0" rIns="0" bIns="0"/>
          <a:lstStyle/>
          <a:p>
            <a:endParaRPr/>
          </a:p>
        </p:txBody>
      </p:sp>
      <p:sp>
        <p:nvSpPr>
          <p:cNvPr id="543" name="PlaceHolder 4"/>
          <p:cNvSpPr>
            <a:spLocks noGrp="1"/>
          </p:cNvSpPr>
          <p:nvPr>
            <p:ph type="body"/>
          </p:nvPr>
        </p:nvSpPr>
        <p:spPr>
          <a:xfrm>
            <a:off x="4887360" y="2214720"/>
            <a:ext cx="3883320" cy="388116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4"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545" name="PlaceHolder 2"/>
          <p:cNvSpPr>
            <a:spLocks noGrp="1"/>
          </p:cNvSpPr>
          <p:nvPr>
            <p:ph type="body"/>
          </p:nvPr>
        </p:nvSpPr>
        <p:spPr>
          <a:xfrm>
            <a:off x="809640" y="2214720"/>
            <a:ext cx="3883320" cy="3881160"/>
          </a:xfrm>
          <a:prstGeom prst="rect">
            <a:avLst/>
          </a:prstGeom>
        </p:spPr>
        <p:txBody>
          <a:bodyPr lIns="0" tIns="0" rIns="0" bIns="0"/>
          <a:lstStyle/>
          <a:p>
            <a:endParaRPr/>
          </a:p>
        </p:txBody>
      </p:sp>
      <p:sp>
        <p:nvSpPr>
          <p:cNvPr id="546"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547" name="PlaceHolder 4"/>
          <p:cNvSpPr>
            <a:spLocks noGrp="1"/>
          </p:cNvSpPr>
          <p:nvPr>
            <p:ph type="body"/>
          </p:nvPr>
        </p:nvSpPr>
        <p:spPr>
          <a:xfrm>
            <a:off x="4887360" y="4242240"/>
            <a:ext cx="3883320" cy="185112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48"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549"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550"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551" name="PlaceHolder 4"/>
          <p:cNvSpPr>
            <a:spLocks noGrp="1"/>
          </p:cNvSpPr>
          <p:nvPr>
            <p:ph type="body"/>
          </p:nvPr>
        </p:nvSpPr>
        <p:spPr>
          <a:xfrm>
            <a:off x="809640" y="4242240"/>
            <a:ext cx="7957800" cy="185112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52"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553" name="PlaceHolder 2"/>
          <p:cNvSpPr>
            <a:spLocks noGrp="1"/>
          </p:cNvSpPr>
          <p:nvPr>
            <p:ph type="body"/>
          </p:nvPr>
        </p:nvSpPr>
        <p:spPr>
          <a:xfrm>
            <a:off x="809640" y="2214720"/>
            <a:ext cx="7957800" cy="1851120"/>
          </a:xfrm>
          <a:prstGeom prst="rect">
            <a:avLst/>
          </a:prstGeom>
        </p:spPr>
        <p:txBody>
          <a:bodyPr lIns="0" tIns="0" rIns="0" bIns="0"/>
          <a:lstStyle/>
          <a:p>
            <a:endParaRPr/>
          </a:p>
        </p:txBody>
      </p:sp>
      <p:sp>
        <p:nvSpPr>
          <p:cNvPr id="554" name="PlaceHolder 3"/>
          <p:cNvSpPr>
            <a:spLocks noGrp="1"/>
          </p:cNvSpPr>
          <p:nvPr>
            <p:ph type="body"/>
          </p:nvPr>
        </p:nvSpPr>
        <p:spPr>
          <a:xfrm>
            <a:off x="809640" y="4242240"/>
            <a:ext cx="7957800" cy="185112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556"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557"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558" name="PlaceHolder 4"/>
          <p:cNvSpPr>
            <a:spLocks noGrp="1"/>
          </p:cNvSpPr>
          <p:nvPr>
            <p:ph type="body"/>
          </p:nvPr>
        </p:nvSpPr>
        <p:spPr>
          <a:xfrm>
            <a:off x="4887360" y="4242240"/>
            <a:ext cx="3883320" cy="1851120"/>
          </a:xfrm>
          <a:prstGeom prst="rect">
            <a:avLst/>
          </a:prstGeom>
        </p:spPr>
        <p:txBody>
          <a:bodyPr lIns="0" tIns="0" rIns="0" bIns="0"/>
          <a:lstStyle/>
          <a:p>
            <a:endParaRPr/>
          </a:p>
        </p:txBody>
      </p:sp>
      <p:sp>
        <p:nvSpPr>
          <p:cNvPr id="559" name="PlaceHolder 5"/>
          <p:cNvSpPr>
            <a:spLocks noGrp="1"/>
          </p:cNvSpPr>
          <p:nvPr>
            <p:ph type="body"/>
          </p:nvPr>
        </p:nvSpPr>
        <p:spPr>
          <a:xfrm>
            <a:off x="809640" y="4242240"/>
            <a:ext cx="3883320" cy="185112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561" name="PlaceHolder 2"/>
          <p:cNvSpPr>
            <a:spLocks noGrp="1"/>
          </p:cNvSpPr>
          <p:nvPr>
            <p:ph type="body"/>
          </p:nvPr>
        </p:nvSpPr>
        <p:spPr>
          <a:xfrm>
            <a:off x="809640" y="2214720"/>
            <a:ext cx="7957800" cy="3881160"/>
          </a:xfrm>
          <a:prstGeom prst="rect">
            <a:avLst/>
          </a:prstGeom>
        </p:spPr>
        <p:txBody>
          <a:bodyPr lIns="0" tIns="0" rIns="0" bIns="0"/>
          <a:lstStyle/>
          <a:p>
            <a:endParaRPr/>
          </a:p>
        </p:txBody>
      </p:sp>
      <p:sp>
        <p:nvSpPr>
          <p:cNvPr id="562" name="PlaceHolder 3"/>
          <p:cNvSpPr>
            <a:spLocks noGrp="1"/>
          </p:cNvSpPr>
          <p:nvPr>
            <p:ph type="body"/>
          </p:nvPr>
        </p:nvSpPr>
        <p:spPr>
          <a:xfrm>
            <a:off x="809640" y="2214720"/>
            <a:ext cx="7957800" cy="3881160"/>
          </a:xfrm>
          <a:prstGeom prst="rect">
            <a:avLst/>
          </a:prstGeom>
        </p:spPr>
        <p:txBody>
          <a:bodyPr lIns="0" tIns="0" rIns="0" bIns="0"/>
          <a:lstStyle/>
          <a:p>
            <a:endParaRPr/>
          </a:p>
        </p:txBody>
      </p:sp>
      <p:pic>
        <p:nvPicPr>
          <p:cNvPr id="563" name="Picture 562"/>
          <p:cNvPicPr/>
          <p:nvPr/>
        </p:nvPicPr>
        <p:blipFill>
          <a:blip r:embed="rId2"/>
          <a:stretch/>
        </p:blipFill>
        <p:spPr>
          <a:xfrm>
            <a:off x="2356200" y="2214360"/>
            <a:ext cx="4864320" cy="3881160"/>
          </a:xfrm>
          <a:prstGeom prst="rect">
            <a:avLst/>
          </a:prstGeom>
          <a:ln>
            <a:noFill/>
          </a:ln>
        </p:spPr>
      </p:pic>
      <p:pic>
        <p:nvPicPr>
          <p:cNvPr id="564" name="Picture 563"/>
          <p:cNvPicPr/>
          <p:nvPr/>
        </p:nvPicPr>
        <p:blipFill>
          <a:blip r:embed="rId2"/>
          <a:stretch/>
        </p:blipFill>
        <p:spPr>
          <a:xfrm>
            <a:off x="2356200" y="2214360"/>
            <a:ext cx="4864320" cy="38811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73"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674" name="PlaceHolder 2"/>
          <p:cNvSpPr>
            <a:spLocks noGrp="1"/>
          </p:cNvSpPr>
          <p:nvPr>
            <p:ph type="subTitle"/>
          </p:nvPr>
        </p:nvSpPr>
        <p:spPr>
          <a:xfrm>
            <a:off x="809640" y="2214720"/>
            <a:ext cx="7957800" cy="388116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75"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676" name="PlaceHolder 2"/>
          <p:cNvSpPr>
            <a:spLocks noGrp="1"/>
          </p:cNvSpPr>
          <p:nvPr>
            <p:ph type="body"/>
          </p:nvPr>
        </p:nvSpPr>
        <p:spPr>
          <a:xfrm>
            <a:off x="809640" y="2214720"/>
            <a:ext cx="7957800" cy="38811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112" name="PlaceHolder 2"/>
          <p:cNvSpPr>
            <a:spLocks noGrp="1"/>
          </p:cNvSpPr>
          <p:nvPr>
            <p:ph type="body"/>
          </p:nvPr>
        </p:nvSpPr>
        <p:spPr>
          <a:xfrm>
            <a:off x="809640" y="2214720"/>
            <a:ext cx="3883320" cy="3881160"/>
          </a:xfrm>
          <a:prstGeom prst="rect">
            <a:avLst/>
          </a:prstGeom>
        </p:spPr>
        <p:txBody>
          <a:bodyPr lIns="0" tIns="0" rIns="0" bIns="0"/>
          <a:lstStyle/>
          <a:p>
            <a:endParaRPr/>
          </a:p>
        </p:txBody>
      </p:sp>
      <p:sp>
        <p:nvSpPr>
          <p:cNvPr id="113" name="PlaceHolder 3"/>
          <p:cNvSpPr>
            <a:spLocks noGrp="1"/>
          </p:cNvSpPr>
          <p:nvPr>
            <p:ph type="body"/>
          </p:nvPr>
        </p:nvSpPr>
        <p:spPr>
          <a:xfrm>
            <a:off x="4887360" y="2214720"/>
            <a:ext cx="3883320" cy="388116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77"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678" name="PlaceHolder 2"/>
          <p:cNvSpPr>
            <a:spLocks noGrp="1"/>
          </p:cNvSpPr>
          <p:nvPr>
            <p:ph type="body"/>
          </p:nvPr>
        </p:nvSpPr>
        <p:spPr>
          <a:xfrm>
            <a:off x="809640" y="2214720"/>
            <a:ext cx="3883320" cy="3881160"/>
          </a:xfrm>
          <a:prstGeom prst="rect">
            <a:avLst/>
          </a:prstGeom>
        </p:spPr>
        <p:txBody>
          <a:bodyPr lIns="0" tIns="0" rIns="0" bIns="0"/>
          <a:lstStyle/>
          <a:p>
            <a:endParaRPr/>
          </a:p>
        </p:txBody>
      </p:sp>
      <p:sp>
        <p:nvSpPr>
          <p:cNvPr id="679" name="PlaceHolder 3"/>
          <p:cNvSpPr>
            <a:spLocks noGrp="1"/>
          </p:cNvSpPr>
          <p:nvPr>
            <p:ph type="body"/>
          </p:nvPr>
        </p:nvSpPr>
        <p:spPr>
          <a:xfrm>
            <a:off x="4887360" y="2214720"/>
            <a:ext cx="3883320" cy="388116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0"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1" name="PlaceHolder 1"/>
          <p:cNvSpPr>
            <a:spLocks noGrp="1"/>
          </p:cNvSpPr>
          <p:nvPr>
            <p:ph type="subTitle"/>
          </p:nvPr>
        </p:nvSpPr>
        <p:spPr>
          <a:xfrm>
            <a:off x="1371600" y="609480"/>
            <a:ext cx="7378200" cy="52977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2"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683"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684" name="PlaceHolder 3"/>
          <p:cNvSpPr>
            <a:spLocks noGrp="1"/>
          </p:cNvSpPr>
          <p:nvPr>
            <p:ph type="body"/>
          </p:nvPr>
        </p:nvSpPr>
        <p:spPr>
          <a:xfrm>
            <a:off x="809640" y="4242240"/>
            <a:ext cx="3883320" cy="1851120"/>
          </a:xfrm>
          <a:prstGeom prst="rect">
            <a:avLst/>
          </a:prstGeom>
        </p:spPr>
        <p:txBody>
          <a:bodyPr lIns="0" tIns="0" rIns="0" bIns="0"/>
          <a:lstStyle/>
          <a:p>
            <a:endParaRPr/>
          </a:p>
        </p:txBody>
      </p:sp>
      <p:sp>
        <p:nvSpPr>
          <p:cNvPr id="685" name="PlaceHolder 4"/>
          <p:cNvSpPr>
            <a:spLocks noGrp="1"/>
          </p:cNvSpPr>
          <p:nvPr>
            <p:ph type="body"/>
          </p:nvPr>
        </p:nvSpPr>
        <p:spPr>
          <a:xfrm>
            <a:off x="4887360" y="2214720"/>
            <a:ext cx="3883320" cy="388116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6"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687" name="PlaceHolder 2"/>
          <p:cNvSpPr>
            <a:spLocks noGrp="1"/>
          </p:cNvSpPr>
          <p:nvPr>
            <p:ph type="body"/>
          </p:nvPr>
        </p:nvSpPr>
        <p:spPr>
          <a:xfrm>
            <a:off x="809640" y="2214720"/>
            <a:ext cx="3883320" cy="3881160"/>
          </a:xfrm>
          <a:prstGeom prst="rect">
            <a:avLst/>
          </a:prstGeom>
        </p:spPr>
        <p:txBody>
          <a:bodyPr lIns="0" tIns="0" rIns="0" bIns="0"/>
          <a:lstStyle/>
          <a:p>
            <a:endParaRPr/>
          </a:p>
        </p:txBody>
      </p:sp>
      <p:sp>
        <p:nvSpPr>
          <p:cNvPr id="688"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689" name="PlaceHolder 4"/>
          <p:cNvSpPr>
            <a:spLocks noGrp="1"/>
          </p:cNvSpPr>
          <p:nvPr>
            <p:ph type="body"/>
          </p:nvPr>
        </p:nvSpPr>
        <p:spPr>
          <a:xfrm>
            <a:off x="4887360" y="4242240"/>
            <a:ext cx="3883320" cy="185112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691"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692"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693" name="PlaceHolder 4"/>
          <p:cNvSpPr>
            <a:spLocks noGrp="1"/>
          </p:cNvSpPr>
          <p:nvPr>
            <p:ph type="body"/>
          </p:nvPr>
        </p:nvSpPr>
        <p:spPr>
          <a:xfrm>
            <a:off x="809640" y="4242240"/>
            <a:ext cx="7957800" cy="185112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4"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695" name="PlaceHolder 2"/>
          <p:cNvSpPr>
            <a:spLocks noGrp="1"/>
          </p:cNvSpPr>
          <p:nvPr>
            <p:ph type="body"/>
          </p:nvPr>
        </p:nvSpPr>
        <p:spPr>
          <a:xfrm>
            <a:off x="809640" y="2214720"/>
            <a:ext cx="7957800" cy="1851120"/>
          </a:xfrm>
          <a:prstGeom prst="rect">
            <a:avLst/>
          </a:prstGeom>
        </p:spPr>
        <p:txBody>
          <a:bodyPr lIns="0" tIns="0" rIns="0" bIns="0"/>
          <a:lstStyle/>
          <a:p>
            <a:endParaRPr/>
          </a:p>
        </p:txBody>
      </p:sp>
      <p:sp>
        <p:nvSpPr>
          <p:cNvPr id="696" name="PlaceHolder 3"/>
          <p:cNvSpPr>
            <a:spLocks noGrp="1"/>
          </p:cNvSpPr>
          <p:nvPr>
            <p:ph type="body"/>
          </p:nvPr>
        </p:nvSpPr>
        <p:spPr>
          <a:xfrm>
            <a:off x="809640" y="4242240"/>
            <a:ext cx="7957800" cy="185112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698"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699"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700" name="PlaceHolder 4"/>
          <p:cNvSpPr>
            <a:spLocks noGrp="1"/>
          </p:cNvSpPr>
          <p:nvPr>
            <p:ph type="body"/>
          </p:nvPr>
        </p:nvSpPr>
        <p:spPr>
          <a:xfrm>
            <a:off x="4887360" y="4242240"/>
            <a:ext cx="3883320" cy="1851120"/>
          </a:xfrm>
          <a:prstGeom prst="rect">
            <a:avLst/>
          </a:prstGeom>
        </p:spPr>
        <p:txBody>
          <a:bodyPr lIns="0" tIns="0" rIns="0" bIns="0"/>
          <a:lstStyle/>
          <a:p>
            <a:endParaRPr/>
          </a:p>
        </p:txBody>
      </p:sp>
      <p:sp>
        <p:nvSpPr>
          <p:cNvPr id="701" name="PlaceHolder 5"/>
          <p:cNvSpPr>
            <a:spLocks noGrp="1"/>
          </p:cNvSpPr>
          <p:nvPr>
            <p:ph type="body"/>
          </p:nvPr>
        </p:nvSpPr>
        <p:spPr>
          <a:xfrm>
            <a:off x="809640" y="4242240"/>
            <a:ext cx="3883320" cy="185112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703" name="PlaceHolder 2"/>
          <p:cNvSpPr>
            <a:spLocks noGrp="1"/>
          </p:cNvSpPr>
          <p:nvPr>
            <p:ph type="body"/>
          </p:nvPr>
        </p:nvSpPr>
        <p:spPr>
          <a:xfrm>
            <a:off x="809640" y="2214720"/>
            <a:ext cx="7957800" cy="3881160"/>
          </a:xfrm>
          <a:prstGeom prst="rect">
            <a:avLst/>
          </a:prstGeom>
        </p:spPr>
        <p:txBody>
          <a:bodyPr lIns="0" tIns="0" rIns="0" bIns="0"/>
          <a:lstStyle/>
          <a:p>
            <a:endParaRPr/>
          </a:p>
        </p:txBody>
      </p:sp>
      <p:sp>
        <p:nvSpPr>
          <p:cNvPr id="704" name="PlaceHolder 3"/>
          <p:cNvSpPr>
            <a:spLocks noGrp="1"/>
          </p:cNvSpPr>
          <p:nvPr>
            <p:ph type="body"/>
          </p:nvPr>
        </p:nvSpPr>
        <p:spPr>
          <a:xfrm>
            <a:off x="809640" y="2214720"/>
            <a:ext cx="7957800" cy="3881160"/>
          </a:xfrm>
          <a:prstGeom prst="rect">
            <a:avLst/>
          </a:prstGeom>
        </p:spPr>
        <p:txBody>
          <a:bodyPr lIns="0" tIns="0" rIns="0" bIns="0"/>
          <a:lstStyle/>
          <a:p>
            <a:endParaRPr/>
          </a:p>
        </p:txBody>
      </p:sp>
      <p:pic>
        <p:nvPicPr>
          <p:cNvPr id="705" name="Picture 704"/>
          <p:cNvPicPr/>
          <p:nvPr/>
        </p:nvPicPr>
        <p:blipFill>
          <a:blip r:embed="rId2"/>
          <a:stretch/>
        </p:blipFill>
        <p:spPr>
          <a:xfrm>
            <a:off x="2356200" y="2214360"/>
            <a:ext cx="4864320" cy="3881160"/>
          </a:xfrm>
          <a:prstGeom prst="rect">
            <a:avLst/>
          </a:prstGeom>
          <a:ln>
            <a:noFill/>
          </a:ln>
        </p:spPr>
      </p:pic>
      <p:pic>
        <p:nvPicPr>
          <p:cNvPr id="706" name="Picture 705"/>
          <p:cNvPicPr/>
          <p:nvPr/>
        </p:nvPicPr>
        <p:blipFill>
          <a:blip r:embed="rId2"/>
          <a:stretch/>
        </p:blipFill>
        <p:spPr>
          <a:xfrm>
            <a:off x="2356200" y="2214360"/>
            <a:ext cx="4864320" cy="38811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6"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917" name="PlaceHolder 2"/>
          <p:cNvSpPr>
            <a:spLocks noGrp="1"/>
          </p:cNvSpPr>
          <p:nvPr>
            <p:ph type="subTitle"/>
          </p:nvPr>
        </p:nvSpPr>
        <p:spPr>
          <a:xfrm>
            <a:off x="809640" y="2214720"/>
            <a:ext cx="7957800" cy="388116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8"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919" name="PlaceHolder 2"/>
          <p:cNvSpPr>
            <a:spLocks noGrp="1"/>
          </p:cNvSpPr>
          <p:nvPr>
            <p:ph type="body"/>
          </p:nvPr>
        </p:nvSpPr>
        <p:spPr>
          <a:xfrm>
            <a:off x="809640" y="2214720"/>
            <a:ext cx="7957800" cy="388116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0"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921" name="PlaceHolder 2"/>
          <p:cNvSpPr>
            <a:spLocks noGrp="1"/>
          </p:cNvSpPr>
          <p:nvPr>
            <p:ph type="body"/>
          </p:nvPr>
        </p:nvSpPr>
        <p:spPr>
          <a:xfrm>
            <a:off x="809640" y="2214720"/>
            <a:ext cx="3883320" cy="3881160"/>
          </a:xfrm>
          <a:prstGeom prst="rect">
            <a:avLst/>
          </a:prstGeom>
        </p:spPr>
        <p:txBody>
          <a:bodyPr lIns="0" tIns="0" rIns="0" bIns="0"/>
          <a:lstStyle/>
          <a:p>
            <a:endParaRPr/>
          </a:p>
        </p:txBody>
      </p:sp>
      <p:sp>
        <p:nvSpPr>
          <p:cNvPr id="922" name="PlaceHolder 3"/>
          <p:cNvSpPr>
            <a:spLocks noGrp="1"/>
          </p:cNvSpPr>
          <p:nvPr>
            <p:ph type="body"/>
          </p:nvPr>
        </p:nvSpPr>
        <p:spPr>
          <a:xfrm>
            <a:off x="4887360" y="2214720"/>
            <a:ext cx="3883320" cy="388116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3"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4" name="PlaceHolder 1"/>
          <p:cNvSpPr>
            <a:spLocks noGrp="1"/>
          </p:cNvSpPr>
          <p:nvPr>
            <p:ph type="subTitle"/>
          </p:nvPr>
        </p:nvSpPr>
        <p:spPr>
          <a:xfrm>
            <a:off x="1371600" y="609480"/>
            <a:ext cx="7378200" cy="52977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5"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926"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927" name="PlaceHolder 3"/>
          <p:cNvSpPr>
            <a:spLocks noGrp="1"/>
          </p:cNvSpPr>
          <p:nvPr>
            <p:ph type="body"/>
          </p:nvPr>
        </p:nvSpPr>
        <p:spPr>
          <a:xfrm>
            <a:off x="809640" y="4242240"/>
            <a:ext cx="3883320" cy="1851120"/>
          </a:xfrm>
          <a:prstGeom prst="rect">
            <a:avLst/>
          </a:prstGeom>
        </p:spPr>
        <p:txBody>
          <a:bodyPr lIns="0" tIns="0" rIns="0" bIns="0"/>
          <a:lstStyle/>
          <a:p>
            <a:endParaRPr/>
          </a:p>
        </p:txBody>
      </p:sp>
      <p:sp>
        <p:nvSpPr>
          <p:cNvPr id="928" name="PlaceHolder 4"/>
          <p:cNvSpPr>
            <a:spLocks noGrp="1"/>
          </p:cNvSpPr>
          <p:nvPr>
            <p:ph type="body"/>
          </p:nvPr>
        </p:nvSpPr>
        <p:spPr>
          <a:xfrm>
            <a:off x="4887360" y="2214720"/>
            <a:ext cx="3883320" cy="388116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9"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930" name="PlaceHolder 2"/>
          <p:cNvSpPr>
            <a:spLocks noGrp="1"/>
          </p:cNvSpPr>
          <p:nvPr>
            <p:ph type="body"/>
          </p:nvPr>
        </p:nvSpPr>
        <p:spPr>
          <a:xfrm>
            <a:off x="809640" y="2214720"/>
            <a:ext cx="3883320" cy="3881160"/>
          </a:xfrm>
          <a:prstGeom prst="rect">
            <a:avLst/>
          </a:prstGeom>
        </p:spPr>
        <p:txBody>
          <a:bodyPr lIns="0" tIns="0" rIns="0" bIns="0"/>
          <a:lstStyle/>
          <a:p>
            <a:endParaRPr/>
          </a:p>
        </p:txBody>
      </p:sp>
      <p:sp>
        <p:nvSpPr>
          <p:cNvPr id="931"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932" name="PlaceHolder 4"/>
          <p:cNvSpPr>
            <a:spLocks noGrp="1"/>
          </p:cNvSpPr>
          <p:nvPr>
            <p:ph type="body"/>
          </p:nvPr>
        </p:nvSpPr>
        <p:spPr>
          <a:xfrm>
            <a:off x="4887360" y="4242240"/>
            <a:ext cx="3883320" cy="185112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33"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934"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935"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936" name="PlaceHolder 4"/>
          <p:cNvSpPr>
            <a:spLocks noGrp="1"/>
          </p:cNvSpPr>
          <p:nvPr>
            <p:ph type="body"/>
          </p:nvPr>
        </p:nvSpPr>
        <p:spPr>
          <a:xfrm>
            <a:off x="809640" y="4242240"/>
            <a:ext cx="7957800" cy="185112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7"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938" name="PlaceHolder 2"/>
          <p:cNvSpPr>
            <a:spLocks noGrp="1"/>
          </p:cNvSpPr>
          <p:nvPr>
            <p:ph type="body"/>
          </p:nvPr>
        </p:nvSpPr>
        <p:spPr>
          <a:xfrm>
            <a:off x="809640" y="2214720"/>
            <a:ext cx="7957800" cy="1851120"/>
          </a:xfrm>
          <a:prstGeom prst="rect">
            <a:avLst/>
          </a:prstGeom>
        </p:spPr>
        <p:txBody>
          <a:bodyPr lIns="0" tIns="0" rIns="0" bIns="0"/>
          <a:lstStyle/>
          <a:p>
            <a:endParaRPr/>
          </a:p>
        </p:txBody>
      </p:sp>
      <p:sp>
        <p:nvSpPr>
          <p:cNvPr id="939" name="PlaceHolder 3"/>
          <p:cNvSpPr>
            <a:spLocks noGrp="1"/>
          </p:cNvSpPr>
          <p:nvPr>
            <p:ph type="body"/>
          </p:nvPr>
        </p:nvSpPr>
        <p:spPr>
          <a:xfrm>
            <a:off x="809640" y="4242240"/>
            <a:ext cx="7957800" cy="185112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40"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941"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942"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943" name="PlaceHolder 4"/>
          <p:cNvSpPr>
            <a:spLocks noGrp="1"/>
          </p:cNvSpPr>
          <p:nvPr>
            <p:ph type="body"/>
          </p:nvPr>
        </p:nvSpPr>
        <p:spPr>
          <a:xfrm>
            <a:off x="4887360" y="4242240"/>
            <a:ext cx="3883320" cy="1851120"/>
          </a:xfrm>
          <a:prstGeom prst="rect">
            <a:avLst/>
          </a:prstGeom>
        </p:spPr>
        <p:txBody>
          <a:bodyPr lIns="0" tIns="0" rIns="0" bIns="0"/>
          <a:lstStyle/>
          <a:p>
            <a:endParaRPr/>
          </a:p>
        </p:txBody>
      </p:sp>
      <p:sp>
        <p:nvSpPr>
          <p:cNvPr id="944" name="PlaceHolder 5"/>
          <p:cNvSpPr>
            <a:spLocks noGrp="1"/>
          </p:cNvSpPr>
          <p:nvPr>
            <p:ph type="body"/>
          </p:nvPr>
        </p:nvSpPr>
        <p:spPr>
          <a:xfrm>
            <a:off x="809640" y="4242240"/>
            <a:ext cx="3883320" cy="185112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1371600" y="609480"/>
            <a:ext cx="7378200" cy="52977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45"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946" name="PlaceHolder 2"/>
          <p:cNvSpPr>
            <a:spLocks noGrp="1"/>
          </p:cNvSpPr>
          <p:nvPr>
            <p:ph type="body"/>
          </p:nvPr>
        </p:nvSpPr>
        <p:spPr>
          <a:xfrm>
            <a:off x="809640" y="2214720"/>
            <a:ext cx="7957800" cy="3881160"/>
          </a:xfrm>
          <a:prstGeom prst="rect">
            <a:avLst/>
          </a:prstGeom>
        </p:spPr>
        <p:txBody>
          <a:bodyPr lIns="0" tIns="0" rIns="0" bIns="0"/>
          <a:lstStyle/>
          <a:p>
            <a:endParaRPr/>
          </a:p>
        </p:txBody>
      </p:sp>
      <p:sp>
        <p:nvSpPr>
          <p:cNvPr id="947" name="PlaceHolder 3"/>
          <p:cNvSpPr>
            <a:spLocks noGrp="1"/>
          </p:cNvSpPr>
          <p:nvPr>
            <p:ph type="body"/>
          </p:nvPr>
        </p:nvSpPr>
        <p:spPr>
          <a:xfrm>
            <a:off x="809640" y="2214720"/>
            <a:ext cx="7957800" cy="3881160"/>
          </a:xfrm>
          <a:prstGeom prst="rect">
            <a:avLst/>
          </a:prstGeom>
        </p:spPr>
        <p:txBody>
          <a:bodyPr lIns="0" tIns="0" rIns="0" bIns="0"/>
          <a:lstStyle/>
          <a:p>
            <a:endParaRPr/>
          </a:p>
        </p:txBody>
      </p:sp>
      <p:pic>
        <p:nvPicPr>
          <p:cNvPr id="948" name="Picture 947"/>
          <p:cNvPicPr/>
          <p:nvPr/>
        </p:nvPicPr>
        <p:blipFill>
          <a:blip r:embed="rId2"/>
          <a:stretch/>
        </p:blipFill>
        <p:spPr>
          <a:xfrm>
            <a:off x="2356200" y="2214360"/>
            <a:ext cx="4864320" cy="3881160"/>
          </a:xfrm>
          <a:prstGeom prst="rect">
            <a:avLst/>
          </a:prstGeom>
          <a:ln>
            <a:noFill/>
          </a:ln>
        </p:spPr>
      </p:pic>
      <p:pic>
        <p:nvPicPr>
          <p:cNvPr id="949" name="Picture 948"/>
          <p:cNvPicPr/>
          <p:nvPr/>
        </p:nvPicPr>
        <p:blipFill>
          <a:blip r:embed="rId2"/>
          <a:stretch/>
        </p:blipFill>
        <p:spPr>
          <a:xfrm>
            <a:off x="2356200" y="2214360"/>
            <a:ext cx="4864320" cy="388116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117"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118" name="PlaceHolder 3"/>
          <p:cNvSpPr>
            <a:spLocks noGrp="1"/>
          </p:cNvSpPr>
          <p:nvPr>
            <p:ph type="body"/>
          </p:nvPr>
        </p:nvSpPr>
        <p:spPr>
          <a:xfrm>
            <a:off x="809640" y="4242240"/>
            <a:ext cx="3883320" cy="1851120"/>
          </a:xfrm>
          <a:prstGeom prst="rect">
            <a:avLst/>
          </a:prstGeom>
        </p:spPr>
        <p:txBody>
          <a:bodyPr lIns="0" tIns="0" rIns="0" bIns="0"/>
          <a:lstStyle/>
          <a:p>
            <a:endParaRPr/>
          </a:p>
        </p:txBody>
      </p:sp>
      <p:sp>
        <p:nvSpPr>
          <p:cNvPr id="119" name="PlaceHolder 4"/>
          <p:cNvSpPr>
            <a:spLocks noGrp="1"/>
          </p:cNvSpPr>
          <p:nvPr>
            <p:ph type="body"/>
          </p:nvPr>
        </p:nvSpPr>
        <p:spPr>
          <a:xfrm>
            <a:off x="4887360" y="2214720"/>
            <a:ext cx="3883320" cy="38811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121" name="PlaceHolder 2"/>
          <p:cNvSpPr>
            <a:spLocks noGrp="1"/>
          </p:cNvSpPr>
          <p:nvPr>
            <p:ph type="body"/>
          </p:nvPr>
        </p:nvSpPr>
        <p:spPr>
          <a:xfrm>
            <a:off x="809640" y="2214720"/>
            <a:ext cx="3883320" cy="3881160"/>
          </a:xfrm>
          <a:prstGeom prst="rect">
            <a:avLst/>
          </a:prstGeom>
        </p:spPr>
        <p:txBody>
          <a:bodyPr lIns="0" tIns="0" rIns="0" bIns="0"/>
          <a:lstStyle/>
          <a:p>
            <a:endParaRPr/>
          </a:p>
        </p:txBody>
      </p:sp>
      <p:sp>
        <p:nvSpPr>
          <p:cNvPr id="122"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123" name="PlaceHolder 4"/>
          <p:cNvSpPr>
            <a:spLocks noGrp="1"/>
          </p:cNvSpPr>
          <p:nvPr>
            <p:ph type="body"/>
          </p:nvPr>
        </p:nvSpPr>
        <p:spPr>
          <a:xfrm>
            <a:off x="4887360" y="4242240"/>
            <a:ext cx="3883320" cy="18511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371600" y="609480"/>
            <a:ext cx="7378200" cy="1142640"/>
          </a:xfrm>
          <a:prstGeom prst="rect">
            <a:avLst/>
          </a:prstGeom>
        </p:spPr>
        <p:txBody>
          <a:bodyPr lIns="0" tIns="0" rIns="0" bIns="0" anchor="ctr"/>
          <a:lstStyle/>
          <a:p>
            <a:endParaRPr/>
          </a:p>
        </p:txBody>
      </p:sp>
      <p:sp>
        <p:nvSpPr>
          <p:cNvPr id="125" name="PlaceHolder 2"/>
          <p:cNvSpPr>
            <a:spLocks noGrp="1"/>
          </p:cNvSpPr>
          <p:nvPr>
            <p:ph type="body"/>
          </p:nvPr>
        </p:nvSpPr>
        <p:spPr>
          <a:xfrm>
            <a:off x="809640" y="2214720"/>
            <a:ext cx="3883320" cy="1851120"/>
          </a:xfrm>
          <a:prstGeom prst="rect">
            <a:avLst/>
          </a:prstGeom>
        </p:spPr>
        <p:txBody>
          <a:bodyPr lIns="0" tIns="0" rIns="0" bIns="0"/>
          <a:lstStyle/>
          <a:p>
            <a:endParaRPr/>
          </a:p>
        </p:txBody>
      </p:sp>
      <p:sp>
        <p:nvSpPr>
          <p:cNvPr id="126" name="PlaceHolder 3"/>
          <p:cNvSpPr>
            <a:spLocks noGrp="1"/>
          </p:cNvSpPr>
          <p:nvPr>
            <p:ph type="body"/>
          </p:nvPr>
        </p:nvSpPr>
        <p:spPr>
          <a:xfrm>
            <a:off x="4887360" y="2214720"/>
            <a:ext cx="3883320" cy="1851120"/>
          </a:xfrm>
          <a:prstGeom prst="rect">
            <a:avLst/>
          </a:prstGeom>
        </p:spPr>
        <p:txBody>
          <a:bodyPr lIns="0" tIns="0" rIns="0" bIns="0"/>
          <a:lstStyle/>
          <a:p>
            <a:endParaRPr/>
          </a:p>
        </p:txBody>
      </p:sp>
      <p:sp>
        <p:nvSpPr>
          <p:cNvPr id="127" name="PlaceHolder 4"/>
          <p:cNvSpPr>
            <a:spLocks noGrp="1"/>
          </p:cNvSpPr>
          <p:nvPr>
            <p:ph type="body"/>
          </p:nvPr>
        </p:nvSpPr>
        <p:spPr>
          <a:xfrm>
            <a:off x="809640" y="4242240"/>
            <a:ext cx="7957800" cy="18511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 name="Line 1"/>
          <p:cNvSpPr/>
          <p:nvPr/>
        </p:nvSpPr>
        <p:spPr>
          <a:xfrm>
            <a:off x="0" y="6672240"/>
            <a:ext cx="647640" cy="0"/>
          </a:xfrm>
          <a:prstGeom prst="line">
            <a:avLst/>
          </a:prstGeom>
          <a:ln w="9360">
            <a:solidFill>
              <a:schemeClr val="bg2"/>
            </a:solidFill>
            <a:round/>
          </a:ln>
        </p:spPr>
      </p:sp>
      <p:sp>
        <p:nvSpPr>
          <p:cNvPr id="108" name="Line 2"/>
          <p:cNvSpPr/>
          <p:nvPr/>
        </p:nvSpPr>
        <p:spPr>
          <a:xfrm>
            <a:off x="0" y="6729120"/>
            <a:ext cx="647640" cy="0"/>
          </a:xfrm>
          <a:prstGeom prst="line">
            <a:avLst/>
          </a:prstGeom>
          <a:ln w="38160">
            <a:solidFill>
              <a:schemeClr val="bg2"/>
            </a:solidFill>
            <a:round/>
          </a:ln>
        </p:spPr>
      </p:sp>
      <p:sp>
        <p:nvSpPr>
          <p:cNvPr id="2" name="Line 3"/>
          <p:cNvSpPr/>
          <p:nvPr/>
        </p:nvSpPr>
        <p:spPr>
          <a:xfrm>
            <a:off x="0" y="6781680"/>
            <a:ext cx="647640" cy="0"/>
          </a:xfrm>
          <a:prstGeom prst="line">
            <a:avLst/>
          </a:prstGeom>
          <a:ln w="19080">
            <a:solidFill>
              <a:schemeClr val="bg2"/>
            </a:solidFill>
            <a:round/>
          </a:ln>
        </p:spPr>
      </p:sp>
      <p:sp>
        <p:nvSpPr>
          <p:cNvPr id="3" name="Line 4"/>
          <p:cNvSpPr/>
          <p:nvPr/>
        </p:nvSpPr>
        <p:spPr>
          <a:xfrm>
            <a:off x="0" y="6529320"/>
            <a:ext cx="647640" cy="0"/>
          </a:xfrm>
          <a:prstGeom prst="line">
            <a:avLst/>
          </a:prstGeom>
          <a:ln w="28440">
            <a:solidFill>
              <a:schemeClr val="bg2"/>
            </a:solidFill>
            <a:round/>
          </a:ln>
        </p:spPr>
      </p:sp>
      <p:sp>
        <p:nvSpPr>
          <p:cNvPr id="4" name="Line 5"/>
          <p:cNvSpPr/>
          <p:nvPr/>
        </p:nvSpPr>
        <p:spPr>
          <a:xfrm>
            <a:off x="0" y="6453000"/>
            <a:ext cx="647640" cy="0"/>
          </a:xfrm>
          <a:prstGeom prst="line">
            <a:avLst/>
          </a:prstGeom>
          <a:ln w="12600">
            <a:solidFill>
              <a:schemeClr val="bg2"/>
            </a:solidFill>
            <a:round/>
          </a:ln>
        </p:spPr>
      </p:sp>
      <p:sp>
        <p:nvSpPr>
          <p:cNvPr id="5" name="Line 6"/>
          <p:cNvSpPr/>
          <p:nvPr/>
        </p:nvSpPr>
        <p:spPr>
          <a:xfrm>
            <a:off x="0" y="6600600"/>
            <a:ext cx="647640" cy="0"/>
          </a:xfrm>
          <a:prstGeom prst="line">
            <a:avLst/>
          </a:prstGeom>
          <a:ln w="19080">
            <a:solidFill>
              <a:schemeClr val="bg2"/>
            </a:solidFill>
            <a:round/>
          </a:ln>
        </p:spPr>
      </p:sp>
      <p:sp>
        <p:nvSpPr>
          <p:cNvPr id="6" name="Line 7"/>
          <p:cNvSpPr/>
          <p:nvPr/>
        </p:nvSpPr>
        <p:spPr>
          <a:xfrm>
            <a:off x="0" y="5819760"/>
            <a:ext cx="647640" cy="0"/>
          </a:xfrm>
          <a:prstGeom prst="line">
            <a:avLst/>
          </a:prstGeom>
          <a:ln w="9360">
            <a:solidFill>
              <a:schemeClr val="bg2"/>
            </a:solidFill>
            <a:round/>
          </a:ln>
        </p:spPr>
      </p:sp>
      <p:sp>
        <p:nvSpPr>
          <p:cNvPr id="7" name="Line 8"/>
          <p:cNvSpPr/>
          <p:nvPr/>
        </p:nvSpPr>
        <p:spPr>
          <a:xfrm>
            <a:off x="0" y="5776560"/>
            <a:ext cx="647640" cy="0"/>
          </a:xfrm>
          <a:prstGeom prst="line">
            <a:avLst/>
          </a:prstGeom>
          <a:ln w="38160">
            <a:solidFill>
              <a:schemeClr val="bg2"/>
            </a:solidFill>
            <a:round/>
          </a:ln>
        </p:spPr>
      </p:sp>
      <p:sp>
        <p:nvSpPr>
          <p:cNvPr id="8" name="Line 9"/>
          <p:cNvSpPr/>
          <p:nvPr/>
        </p:nvSpPr>
        <p:spPr>
          <a:xfrm>
            <a:off x="0" y="6381720"/>
            <a:ext cx="647640" cy="0"/>
          </a:xfrm>
          <a:prstGeom prst="line">
            <a:avLst/>
          </a:prstGeom>
          <a:ln w="19080">
            <a:solidFill>
              <a:schemeClr val="bg2"/>
            </a:solidFill>
            <a:round/>
          </a:ln>
        </p:spPr>
      </p:sp>
      <p:sp>
        <p:nvSpPr>
          <p:cNvPr id="9" name="Line 10"/>
          <p:cNvSpPr/>
          <p:nvPr/>
        </p:nvSpPr>
        <p:spPr>
          <a:xfrm>
            <a:off x="0" y="6181560"/>
            <a:ext cx="647640" cy="0"/>
          </a:xfrm>
          <a:prstGeom prst="line">
            <a:avLst/>
          </a:prstGeom>
          <a:ln w="28440">
            <a:solidFill>
              <a:schemeClr val="bg2"/>
            </a:solidFill>
            <a:round/>
          </a:ln>
        </p:spPr>
      </p:sp>
      <p:sp>
        <p:nvSpPr>
          <p:cNvPr id="10" name="Line 11"/>
          <p:cNvSpPr/>
          <p:nvPr/>
        </p:nvSpPr>
        <p:spPr>
          <a:xfrm>
            <a:off x="0" y="6053040"/>
            <a:ext cx="647640" cy="0"/>
          </a:xfrm>
          <a:prstGeom prst="line">
            <a:avLst/>
          </a:prstGeom>
          <a:ln w="12600">
            <a:solidFill>
              <a:schemeClr val="bg2"/>
            </a:solidFill>
            <a:round/>
          </a:ln>
        </p:spPr>
      </p:sp>
      <p:sp>
        <p:nvSpPr>
          <p:cNvPr id="11" name="Line 12"/>
          <p:cNvSpPr/>
          <p:nvPr/>
        </p:nvSpPr>
        <p:spPr>
          <a:xfrm>
            <a:off x="0" y="6348240"/>
            <a:ext cx="647640" cy="0"/>
          </a:xfrm>
          <a:prstGeom prst="line">
            <a:avLst/>
          </a:prstGeom>
          <a:ln w="9360">
            <a:solidFill>
              <a:schemeClr val="bg2"/>
            </a:solidFill>
            <a:round/>
          </a:ln>
        </p:spPr>
      </p:sp>
      <p:sp>
        <p:nvSpPr>
          <p:cNvPr id="12" name="Line 13"/>
          <p:cNvSpPr/>
          <p:nvPr/>
        </p:nvSpPr>
        <p:spPr>
          <a:xfrm>
            <a:off x="0" y="5852880"/>
            <a:ext cx="647640" cy="0"/>
          </a:xfrm>
          <a:prstGeom prst="line">
            <a:avLst/>
          </a:prstGeom>
          <a:ln w="12600">
            <a:solidFill>
              <a:schemeClr val="bg2"/>
            </a:solidFill>
            <a:round/>
          </a:ln>
        </p:spPr>
      </p:sp>
      <p:sp>
        <p:nvSpPr>
          <p:cNvPr id="13" name="Line 14"/>
          <p:cNvSpPr/>
          <p:nvPr/>
        </p:nvSpPr>
        <p:spPr>
          <a:xfrm>
            <a:off x="0" y="5938560"/>
            <a:ext cx="647640" cy="0"/>
          </a:xfrm>
          <a:prstGeom prst="line">
            <a:avLst/>
          </a:prstGeom>
          <a:ln w="12600">
            <a:solidFill>
              <a:schemeClr val="bg2"/>
            </a:solidFill>
            <a:round/>
          </a:ln>
        </p:spPr>
      </p:sp>
      <p:sp>
        <p:nvSpPr>
          <p:cNvPr id="14" name="Line 15"/>
          <p:cNvSpPr/>
          <p:nvPr/>
        </p:nvSpPr>
        <p:spPr>
          <a:xfrm>
            <a:off x="0" y="6252840"/>
            <a:ext cx="647640" cy="0"/>
          </a:xfrm>
          <a:prstGeom prst="line">
            <a:avLst/>
          </a:prstGeom>
          <a:ln w="19080">
            <a:solidFill>
              <a:schemeClr val="bg2"/>
            </a:solidFill>
            <a:round/>
          </a:ln>
        </p:spPr>
      </p:sp>
      <p:sp>
        <p:nvSpPr>
          <p:cNvPr id="15" name="Line 16"/>
          <p:cNvSpPr/>
          <p:nvPr/>
        </p:nvSpPr>
        <p:spPr>
          <a:xfrm>
            <a:off x="0" y="6219720"/>
            <a:ext cx="647640" cy="0"/>
          </a:xfrm>
          <a:prstGeom prst="line">
            <a:avLst/>
          </a:prstGeom>
          <a:ln w="9360">
            <a:solidFill>
              <a:schemeClr val="bg2"/>
            </a:solidFill>
            <a:round/>
          </a:ln>
        </p:spPr>
      </p:sp>
      <p:sp>
        <p:nvSpPr>
          <p:cNvPr id="16" name="Line 17"/>
          <p:cNvSpPr/>
          <p:nvPr/>
        </p:nvSpPr>
        <p:spPr>
          <a:xfrm>
            <a:off x="0" y="5572080"/>
            <a:ext cx="647640" cy="0"/>
          </a:xfrm>
          <a:prstGeom prst="line">
            <a:avLst/>
          </a:prstGeom>
          <a:ln w="9360">
            <a:solidFill>
              <a:schemeClr val="bg2"/>
            </a:solidFill>
            <a:round/>
          </a:ln>
        </p:spPr>
      </p:sp>
      <p:sp>
        <p:nvSpPr>
          <p:cNvPr id="17" name="Line 18"/>
          <p:cNvSpPr/>
          <p:nvPr/>
        </p:nvSpPr>
        <p:spPr>
          <a:xfrm>
            <a:off x="0" y="5628960"/>
            <a:ext cx="647640" cy="0"/>
          </a:xfrm>
          <a:prstGeom prst="line">
            <a:avLst/>
          </a:prstGeom>
          <a:ln w="38160">
            <a:solidFill>
              <a:schemeClr val="bg2"/>
            </a:solidFill>
            <a:round/>
          </a:ln>
        </p:spPr>
      </p:sp>
      <p:sp>
        <p:nvSpPr>
          <p:cNvPr id="18" name="Line 19"/>
          <p:cNvSpPr/>
          <p:nvPr/>
        </p:nvSpPr>
        <p:spPr>
          <a:xfrm>
            <a:off x="0" y="5681520"/>
            <a:ext cx="647640" cy="0"/>
          </a:xfrm>
          <a:prstGeom prst="line">
            <a:avLst/>
          </a:prstGeom>
          <a:ln w="19080">
            <a:solidFill>
              <a:schemeClr val="bg2"/>
            </a:solidFill>
            <a:round/>
          </a:ln>
        </p:spPr>
      </p:sp>
      <p:sp>
        <p:nvSpPr>
          <p:cNvPr id="19" name="Line 20"/>
          <p:cNvSpPr/>
          <p:nvPr/>
        </p:nvSpPr>
        <p:spPr>
          <a:xfrm>
            <a:off x="0" y="5429160"/>
            <a:ext cx="647640" cy="0"/>
          </a:xfrm>
          <a:prstGeom prst="line">
            <a:avLst/>
          </a:prstGeom>
          <a:ln w="28440">
            <a:solidFill>
              <a:schemeClr val="bg2"/>
            </a:solidFill>
            <a:round/>
          </a:ln>
        </p:spPr>
      </p:sp>
      <p:sp>
        <p:nvSpPr>
          <p:cNvPr id="20" name="Line 21"/>
          <p:cNvSpPr/>
          <p:nvPr/>
        </p:nvSpPr>
        <p:spPr>
          <a:xfrm>
            <a:off x="0" y="5352840"/>
            <a:ext cx="647640" cy="0"/>
          </a:xfrm>
          <a:prstGeom prst="line">
            <a:avLst/>
          </a:prstGeom>
          <a:ln w="12600">
            <a:solidFill>
              <a:schemeClr val="bg2"/>
            </a:solidFill>
            <a:round/>
          </a:ln>
        </p:spPr>
      </p:sp>
      <p:sp>
        <p:nvSpPr>
          <p:cNvPr id="21" name="Line 22"/>
          <p:cNvSpPr/>
          <p:nvPr/>
        </p:nvSpPr>
        <p:spPr>
          <a:xfrm>
            <a:off x="0" y="5500440"/>
            <a:ext cx="647640" cy="0"/>
          </a:xfrm>
          <a:prstGeom prst="line">
            <a:avLst/>
          </a:prstGeom>
          <a:ln w="19080">
            <a:solidFill>
              <a:schemeClr val="bg2"/>
            </a:solidFill>
            <a:round/>
          </a:ln>
        </p:spPr>
      </p:sp>
      <p:sp>
        <p:nvSpPr>
          <p:cNvPr id="22" name="Line 23"/>
          <p:cNvSpPr/>
          <p:nvPr/>
        </p:nvSpPr>
        <p:spPr>
          <a:xfrm>
            <a:off x="0" y="4719600"/>
            <a:ext cx="647640" cy="0"/>
          </a:xfrm>
          <a:prstGeom prst="line">
            <a:avLst/>
          </a:prstGeom>
          <a:ln w="9360">
            <a:solidFill>
              <a:schemeClr val="bg2"/>
            </a:solidFill>
            <a:round/>
          </a:ln>
        </p:spPr>
      </p:sp>
      <p:sp>
        <p:nvSpPr>
          <p:cNvPr id="23" name="Line 24"/>
          <p:cNvSpPr/>
          <p:nvPr/>
        </p:nvSpPr>
        <p:spPr>
          <a:xfrm>
            <a:off x="0" y="4676760"/>
            <a:ext cx="647640" cy="0"/>
          </a:xfrm>
          <a:prstGeom prst="line">
            <a:avLst/>
          </a:prstGeom>
          <a:ln w="38160">
            <a:solidFill>
              <a:schemeClr val="bg2"/>
            </a:solidFill>
            <a:round/>
          </a:ln>
        </p:spPr>
      </p:sp>
      <p:sp>
        <p:nvSpPr>
          <p:cNvPr id="24" name="Line 25"/>
          <p:cNvSpPr/>
          <p:nvPr/>
        </p:nvSpPr>
        <p:spPr>
          <a:xfrm>
            <a:off x="0" y="5281560"/>
            <a:ext cx="647640" cy="0"/>
          </a:xfrm>
          <a:prstGeom prst="line">
            <a:avLst/>
          </a:prstGeom>
          <a:ln w="19080">
            <a:solidFill>
              <a:schemeClr val="bg2"/>
            </a:solidFill>
            <a:round/>
          </a:ln>
        </p:spPr>
      </p:sp>
      <p:sp>
        <p:nvSpPr>
          <p:cNvPr id="25" name="Line 26"/>
          <p:cNvSpPr/>
          <p:nvPr/>
        </p:nvSpPr>
        <p:spPr>
          <a:xfrm>
            <a:off x="0" y="5081400"/>
            <a:ext cx="647640" cy="0"/>
          </a:xfrm>
          <a:prstGeom prst="line">
            <a:avLst/>
          </a:prstGeom>
          <a:ln w="28440">
            <a:solidFill>
              <a:schemeClr val="bg2"/>
            </a:solidFill>
            <a:round/>
          </a:ln>
        </p:spPr>
      </p:sp>
      <p:sp>
        <p:nvSpPr>
          <p:cNvPr id="26" name="Line 27"/>
          <p:cNvSpPr/>
          <p:nvPr/>
        </p:nvSpPr>
        <p:spPr>
          <a:xfrm>
            <a:off x="0" y="4952880"/>
            <a:ext cx="647640" cy="0"/>
          </a:xfrm>
          <a:prstGeom prst="line">
            <a:avLst/>
          </a:prstGeom>
          <a:ln w="12600">
            <a:solidFill>
              <a:schemeClr val="bg2"/>
            </a:solidFill>
            <a:round/>
          </a:ln>
        </p:spPr>
      </p:sp>
      <p:sp>
        <p:nvSpPr>
          <p:cNvPr id="27" name="Line 28"/>
          <p:cNvSpPr/>
          <p:nvPr/>
        </p:nvSpPr>
        <p:spPr>
          <a:xfrm>
            <a:off x="0" y="5248080"/>
            <a:ext cx="647640" cy="0"/>
          </a:xfrm>
          <a:prstGeom prst="line">
            <a:avLst/>
          </a:prstGeom>
          <a:ln w="9360">
            <a:solidFill>
              <a:schemeClr val="bg2"/>
            </a:solidFill>
            <a:round/>
          </a:ln>
        </p:spPr>
      </p:sp>
      <p:sp>
        <p:nvSpPr>
          <p:cNvPr id="28" name="Line 29"/>
          <p:cNvSpPr/>
          <p:nvPr/>
        </p:nvSpPr>
        <p:spPr>
          <a:xfrm>
            <a:off x="0" y="4752720"/>
            <a:ext cx="647640" cy="0"/>
          </a:xfrm>
          <a:prstGeom prst="line">
            <a:avLst/>
          </a:prstGeom>
          <a:ln w="12600">
            <a:solidFill>
              <a:schemeClr val="bg2"/>
            </a:solidFill>
            <a:round/>
          </a:ln>
        </p:spPr>
      </p:sp>
      <p:sp>
        <p:nvSpPr>
          <p:cNvPr id="29" name="Line 30"/>
          <p:cNvSpPr/>
          <p:nvPr/>
        </p:nvSpPr>
        <p:spPr>
          <a:xfrm>
            <a:off x="0" y="4838400"/>
            <a:ext cx="647640" cy="0"/>
          </a:xfrm>
          <a:prstGeom prst="line">
            <a:avLst/>
          </a:prstGeom>
          <a:ln w="12600">
            <a:solidFill>
              <a:schemeClr val="bg2"/>
            </a:solidFill>
            <a:round/>
          </a:ln>
        </p:spPr>
      </p:sp>
      <p:sp>
        <p:nvSpPr>
          <p:cNvPr id="30" name="Line 31"/>
          <p:cNvSpPr/>
          <p:nvPr/>
        </p:nvSpPr>
        <p:spPr>
          <a:xfrm>
            <a:off x="0" y="5152680"/>
            <a:ext cx="647640" cy="0"/>
          </a:xfrm>
          <a:prstGeom prst="line">
            <a:avLst/>
          </a:prstGeom>
          <a:ln w="19080">
            <a:solidFill>
              <a:schemeClr val="bg2"/>
            </a:solidFill>
            <a:round/>
          </a:ln>
        </p:spPr>
      </p:sp>
      <p:sp>
        <p:nvSpPr>
          <p:cNvPr id="31" name="Line 32"/>
          <p:cNvSpPr/>
          <p:nvPr/>
        </p:nvSpPr>
        <p:spPr>
          <a:xfrm>
            <a:off x="0" y="5119560"/>
            <a:ext cx="647640" cy="0"/>
          </a:xfrm>
          <a:prstGeom prst="line">
            <a:avLst/>
          </a:prstGeom>
          <a:ln w="9360">
            <a:solidFill>
              <a:schemeClr val="bg2"/>
            </a:solidFill>
            <a:round/>
          </a:ln>
        </p:spPr>
      </p:sp>
      <p:sp>
        <p:nvSpPr>
          <p:cNvPr id="32" name="Line 33"/>
          <p:cNvSpPr/>
          <p:nvPr/>
        </p:nvSpPr>
        <p:spPr>
          <a:xfrm>
            <a:off x="0" y="4493880"/>
            <a:ext cx="647640" cy="0"/>
          </a:xfrm>
          <a:prstGeom prst="line">
            <a:avLst/>
          </a:prstGeom>
          <a:ln w="28440">
            <a:solidFill>
              <a:schemeClr val="bg2"/>
            </a:solidFill>
            <a:round/>
          </a:ln>
        </p:spPr>
      </p:sp>
      <p:sp>
        <p:nvSpPr>
          <p:cNvPr id="33" name="Line 34"/>
          <p:cNvSpPr/>
          <p:nvPr/>
        </p:nvSpPr>
        <p:spPr>
          <a:xfrm>
            <a:off x="0" y="4365360"/>
            <a:ext cx="647640" cy="0"/>
          </a:xfrm>
          <a:prstGeom prst="line">
            <a:avLst/>
          </a:prstGeom>
          <a:ln w="12600">
            <a:solidFill>
              <a:schemeClr val="bg2"/>
            </a:solidFill>
            <a:round/>
          </a:ln>
        </p:spPr>
      </p:sp>
      <p:sp>
        <p:nvSpPr>
          <p:cNvPr id="34" name="Line 35"/>
          <p:cNvSpPr/>
          <p:nvPr/>
        </p:nvSpPr>
        <p:spPr>
          <a:xfrm>
            <a:off x="0" y="4251240"/>
            <a:ext cx="647640" cy="0"/>
          </a:xfrm>
          <a:prstGeom prst="line">
            <a:avLst/>
          </a:prstGeom>
          <a:ln w="12600">
            <a:solidFill>
              <a:schemeClr val="bg2"/>
            </a:solidFill>
            <a:round/>
          </a:ln>
        </p:spPr>
      </p:sp>
      <p:sp>
        <p:nvSpPr>
          <p:cNvPr id="35" name="Line 36"/>
          <p:cNvSpPr/>
          <p:nvPr/>
        </p:nvSpPr>
        <p:spPr>
          <a:xfrm>
            <a:off x="0" y="4565520"/>
            <a:ext cx="647640" cy="0"/>
          </a:xfrm>
          <a:prstGeom prst="line">
            <a:avLst/>
          </a:prstGeom>
          <a:ln w="19080">
            <a:solidFill>
              <a:schemeClr val="bg2"/>
            </a:solidFill>
            <a:round/>
          </a:ln>
        </p:spPr>
      </p:sp>
      <p:sp>
        <p:nvSpPr>
          <p:cNvPr id="36" name="Line 37"/>
          <p:cNvSpPr/>
          <p:nvPr/>
        </p:nvSpPr>
        <p:spPr>
          <a:xfrm>
            <a:off x="0" y="4532040"/>
            <a:ext cx="647640" cy="0"/>
          </a:xfrm>
          <a:prstGeom prst="line">
            <a:avLst/>
          </a:prstGeom>
          <a:ln w="9360">
            <a:solidFill>
              <a:schemeClr val="bg2"/>
            </a:solidFill>
            <a:round/>
          </a:ln>
        </p:spPr>
      </p:sp>
      <p:sp>
        <p:nvSpPr>
          <p:cNvPr id="37" name="Line 38"/>
          <p:cNvSpPr/>
          <p:nvPr/>
        </p:nvSpPr>
        <p:spPr>
          <a:xfrm>
            <a:off x="0" y="4054320"/>
            <a:ext cx="647640" cy="0"/>
          </a:xfrm>
          <a:prstGeom prst="line">
            <a:avLst/>
          </a:prstGeom>
          <a:ln w="9360">
            <a:solidFill>
              <a:schemeClr val="bg2"/>
            </a:solidFill>
            <a:round/>
          </a:ln>
        </p:spPr>
      </p:sp>
      <p:sp>
        <p:nvSpPr>
          <p:cNvPr id="38" name="Line 39"/>
          <p:cNvSpPr/>
          <p:nvPr/>
        </p:nvSpPr>
        <p:spPr>
          <a:xfrm>
            <a:off x="0" y="4111560"/>
            <a:ext cx="647640" cy="0"/>
          </a:xfrm>
          <a:prstGeom prst="line">
            <a:avLst/>
          </a:prstGeom>
          <a:ln w="38160">
            <a:solidFill>
              <a:schemeClr val="bg2"/>
            </a:solidFill>
            <a:round/>
          </a:ln>
        </p:spPr>
      </p:sp>
      <p:sp>
        <p:nvSpPr>
          <p:cNvPr id="39" name="Line 40"/>
          <p:cNvSpPr/>
          <p:nvPr/>
        </p:nvSpPr>
        <p:spPr>
          <a:xfrm>
            <a:off x="0" y="4163760"/>
            <a:ext cx="647640" cy="0"/>
          </a:xfrm>
          <a:prstGeom prst="line">
            <a:avLst/>
          </a:prstGeom>
          <a:ln w="19080">
            <a:solidFill>
              <a:schemeClr val="bg2"/>
            </a:solidFill>
            <a:round/>
          </a:ln>
        </p:spPr>
      </p:sp>
      <p:sp>
        <p:nvSpPr>
          <p:cNvPr id="40" name="Line 41"/>
          <p:cNvSpPr/>
          <p:nvPr/>
        </p:nvSpPr>
        <p:spPr>
          <a:xfrm>
            <a:off x="0" y="3911400"/>
            <a:ext cx="647640" cy="0"/>
          </a:xfrm>
          <a:prstGeom prst="line">
            <a:avLst/>
          </a:prstGeom>
          <a:ln w="28440">
            <a:solidFill>
              <a:schemeClr val="bg2"/>
            </a:solidFill>
            <a:round/>
          </a:ln>
        </p:spPr>
      </p:sp>
      <p:sp>
        <p:nvSpPr>
          <p:cNvPr id="41" name="Line 42"/>
          <p:cNvSpPr/>
          <p:nvPr/>
        </p:nvSpPr>
        <p:spPr>
          <a:xfrm>
            <a:off x="0" y="3835080"/>
            <a:ext cx="647640" cy="0"/>
          </a:xfrm>
          <a:prstGeom prst="line">
            <a:avLst/>
          </a:prstGeom>
          <a:ln w="12600">
            <a:solidFill>
              <a:schemeClr val="bg2"/>
            </a:solidFill>
            <a:round/>
          </a:ln>
        </p:spPr>
      </p:sp>
      <p:sp>
        <p:nvSpPr>
          <p:cNvPr id="42" name="Line 43"/>
          <p:cNvSpPr/>
          <p:nvPr/>
        </p:nvSpPr>
        <p:spPr>
          <a:xfrm>
            <a:off x="0" y="3982680"/>
            <a:ext cx="647640" cy="0"/>
          </a:xfrm>
          <a:prstGeom prst="line">
            <a:avLst/>
          </a:prstGeom>
          <a:ln w="19080">
            <a:solidFill>
              <a:schemeClr val="bg2"/>
            </a:solidFill>
            <a:round/>
          </a:ln>
        </p:spPr>
      </p:sp>
      <p:sp>
        <p:nvSpPr>
          <p:cNvPr id="43" name="Line 44"/>
          <p:cNvSpPr/>
          <p:nvPr/>
        </p:nvSpPr>
        <p:spPr>
          <a:xfrm>
            <a:off x="0" y="3763800"/>
            <a:ext cx="647640" cy="0"/>
          </a:xfrm>
          <a:prstGeom prst="line">
            <a:avLst/>
          </a:prstGeom>
          <a:ln w="19080">
            <a:solidFill>
              <a:schemeClr val="bg2"/>
            </a:solidFill>
            <a:round/>
          </a:ln>
        </p:spPr>
      </p:sp>
      <p:sp>
        <p:nvSpPr>
          <p:cNvPr id="44" name="Line 45"/>
          <p:cNvSpPr/>
          <p:nvPr/>
        </p:nvSpPr>
        <p:spPr>
          <a:xfrm>
            <a:off x="0" y="3563640"/>
            <a:ext cx="647640" cy="0"/>
          </a:xfrm>
          <a:prstGeom prst="line">
            <a:avLst/>
          </a:prstGeom>
          <a:ln w="28440">
            <a:solidFill>
              <a:schemeClr val="bg2"/>
            </a:solidFill>
            <a:round/>
          </a:ln>
        </p:spPr>
      </p:sp>
      <p:sp>
        <p:nvSpPr>
          <p:cNvPr id="45" name="Line 46"/>
          <p:cNvSpPr/>
          <p:nvPr/>
        </p:nvSpPr>
        <p:spPr>
          <a:xfrm>
            <a:off x="0" y="3730320"/>
            <a:ext cx="647640" cy="0"/>
          </a:xfrm>
          <a:prstGeom prst="line">
            <a:avLst/>
          </a:prstGeom>
          <a:ln w="9360">
            <a:solidFill>
              <a:schemeClr val="bg2"/>
            </a:solidFill>
            <a:round/>
          </a:ln>
        </p:spPr>
      </p:sp>
      <p:sp>
        <p:nvSpPr>
          <p:cNvPr id="46" name="Line 47"/>
          <p:cNvSpPr/>
          <p:nvPr/>
        </p:nvSpPr>
        <p:spPr>
          <a:xfrm>
            <a:off x="0" y="3635280"/>
            <a:ext cx="647640" cy="0"/>
          </a:xfrm>
          <a:prstGeom prst="line">
            <a:avLst/>
          </a:prstGeom>
          <a:ln w="19080">
            <a:solidFill>
              <a:schemeClr val="bg2"/>
            </a:solidFill>
            <a:round/>
          </a:ln>
        </p:spPr>
      </p:sp>
      <p:sp>
        <p:nvSpPr>
          <p:cNvPr id="47" name="Line 48"/>
          <p:cNvSpPr/>
          <p:nvPr/>
        </p:nvSpPr>
        <p:spPr>
          <a:xfrm>
            <a:off x="0" y="3601800"/>
            <a:ext cx="647640" cy="0"/>
          </a:xfrm>
          <a:prstGeom prst="line">
            <a:avLst/>
          </a:prstGeom>
          <a:ln w="9360">
            <a:solidFill>
              <a:schemeClr val="bg2"/>
            </a:solidFill>
            <a:round/>
          </a:ln>
        </p:spPr>
      </p:sp>
      <p:sp>
        <p:nvSpPr>
          <p:cNvPr id="48" name="Line 49"/>
          <p:cNvSpPr/>
          <p:nvPr/>
        </p:nvSpPr>
        <p:spPr>
          <a:xfrm>
            <a:off x="0" y="3381120"/>
            <a:ext cx="647640" cy="0"/>
          </a:xfrm>
          <a:prstGeom prst="line">
            <a:avLst/>
          </a:prstGeom>
          <a:ln w="9360">
            <a:solidFill>
              <a:schemeClr val="bg2"/>
            </a:solidFill>
            <a:round/>
          </a:ln>
        </p:spPr>
      </p:sp>
      <p:sp>
        <p:nvSpPr>
          <p:cNvPr id="49" name="Line 50"/>
          <p:cNvSpPr/>
          <p:nvPr/>
        </p:nvSpPr>
        <p:spPr>
          <a:xfrm>
            <a:off x="0" y="3438360"/>
            <a:ext cx="647640" cy="0"/>
          </a:xfrm>
          <a:prstGeom prst="line">
            <a:avLst/>
          </a:prstGeom>
          <a:ln w="38160">
            <a:solidFill>
              <a:schemeClr val="bg2"/>
            </a:solidFill>
            <a:round/>
          </a:ln>
        </p:spPr>
      </p:sp>
      <p:sp>
        <p:nvSpPr>
          <p:cNvPr id="50" name="Line 51"/>
          <p:cNvSpPr/>
          <p:nvPr/>
        </p:nvSpPr>
        <p:spPr>
          <a:xfrm>
            <a:off x="0" y="3490560"/>
            <a:ext cx="647640" cy="0"/>
          </a:xfrm>
          <a:prstGeom prst="line">
            <a:avLst/>
          </a:prstGeom>
          <a:ln w="19080">
            <a:solidFill>
              <a:schemeClr val="bg2"/>
            </a:solidFill>
            <a:round/>
          </a:ln>
        </p:spPr>
      </p:sp>
      <p:sp>
        <p:nvSpPr>
          <p:cNvPr id="51" name="Line 52"/>
          <p:cNvSpPr/>
          <p:nvPr/>
        </p:nvSpPr>
        <p:spPr>
          <a:xfrm>
            <a:off x="0" y="3238200"/>
            <a:ext cx="647640" cy="0"/>
          </a:xfrm>
          <a:prstGeom prst="line">
            <a:avLst/>
          </a:prstGeom>
          <a:ln w="28440">
            <a:solidFill>
              <a:schemeClr val="bg2"/>
            </a:solidFill>
            <a:round/>
          </a:ln>
        </p:spPr>
      </p:sp>
      <p:sp>
        <p:nvSpPr>
          <p:cNvPr id="52" name="Line 53"/>
          <p:cNvSpPr/>
          <p:nvPr/>
        </p:nvSpPr>
        <p:spPr>
          <a:xfrm>
            <a:off x="0" y="3162240"/>
            <a:ext cx="647640" cy="0"/>
          </a:xfrm>
          <a:prstGeom prst="line">
            <a:avLst/>
          </a:prstGeom>
          <a:ln w="12600">
            <a:solidFill>
              <a:schemeClr val="bg2"/>
            </a:solidFill>
            <a:round/>
          </a:ln>
        </p:spPr>
      </p:sp>
      <p:sp>
        <p:nvSpPr>
          <p:cNvPr id="53" name="Line 54"/>
          <p:cNvSpPr/>
          <p:nvPr/>
        </p:nvSpPr>
        <p:spPr>
          <a:xfrm>
            <a:off x="0" y="3309840"/>
            <a:ext cx="647640" cy="0"/>
          </a:xfrm>
          <a:prstGeom prst="line">
            <a:avLst/>
          </a:prstGeom>
          <a:ln w="19080">
            <a:solidFill>
              <a:schemeClr val="bg2"/>
            </a:solidFill>
            <a:round/>
          </a:ln>
        </p:spPr>
      </p:sp>
      <p:sp>
        <p:nvSpPr>
          <p:cNvPr id="54" name="Line 55"/>
          <p:cNvSpPr/>
          <p:nvPr/>
        </p:nvSpPr>
        <p:spPr>
          <a:xfrm>
            <a:off x="0" y="2528640"/>
            <a:ext cx="647640" cy="0"/>
          </a:xfrm>
          <a:prstGeom prst="line">
            <a:avLst/>
          </a:prstGeom>
          <a:ln w="9360">
            <a:solidFill>
              <a:schemeClr val="bg2"/>
            </a:solidFill>
            <a:round/>
          </a:ln>
        </p:spPr>
      </p:sp>
      <p:sp>
        <p:nvSpPr>
          <p:cNvPr id="55" name="Line 56"/>
          <p:cNvSpPr/>
          <p:nvPr/>
        </p:nvSpPr>
        <p:spPr>
          <a:xfrm>
            <a:off x="0" y="2485800"/>
            <a:ext cx="647640" cy="0"/>
          </a:xfrm>
          <a:prstGeom prst="line">
            <a:avLst/>
          </a:prstGeom>
          <a:ln w="38160">
            <a:solidFill>
              <a:schemeClr val="bg2"/>
            </a:solidFill>
            <a:round/>
          </a:ln>
        </p:spPr>
      </p:sp>
      <p:sp>
        <p:nvSpPr>
          <p:cNvPr id="56" name="Line 57"/>
          <p:cNvSpPr/>
          <p:nvPr/>
        </p:nvSpPr>
        <p:spPr>
          <a:xfrm>
            <a:off x="0" y="3090600"/>
            <a:ext cx="647640" cy="0"/>
          </a:xfrm>
          <a:prstGeom prst="line">
            <a:avLst/>
          </a:prstGeom>
          <a:ln w="19080">
            <a:solidFill>
              <a:schemeClr val="bg2"/>
            </a:solidFill>
            <a:round/>
          </a:ln>
        </p:spPr>
      </p:sp>
      <p:sp>
        <p:nvSpPr>
          <p:cNvPr id="57" name="Line 58"/>
          <p:cNvSpPr/>
          <p:nvPr/>
        </p:nvSpPr>
        <p:spPr>
          <a:xfrm>
            <a:off x="0" y="2890800"/>
            <a:ext cx="647640" cy="0"/>
          </a:xfrm>
          <a:prstGeom prst="line">
            <a:avLst/>
          </a:prstGeom>
          <a:ln w="28440">
            <a:solidFill>
              <a:schemeClr val="bg2"/>
            </a:solidFill>
            <a:round/>
          </a:ln>
        </p:spPr>
      </p:sp>
      <p:sp>
        <p:nvSpPr>
          <p:cNvPr id="58" name="Line 59"/>
          <p:cNvSpPr/>
          <p:nvPr/>
        </p:nvSpPr>
        <p:spPr>
          <a:xfrm>
            <a:off x="0" y="2761920"/>
            <a:ext cx="647640" cy="0"/>
          </a:xfrm>
          <a:prstGeom prst="line">
            <a:avLst/>
          </a:prstGeom>
          <a:ln w="12600">
            <a:solidFill>
              <a:schemeClr val="bg2"/>
            </a:solidFill>
            <a:round/>
          </a:ln>
        </p:spPr>
      </p:sp>
      <p:sp>
        <p:nvSpPr>
          <p:cNvPr id="59" name="Line 60"/>
          <p:cNvSpPr/>
          <p:nvPr/>
        </p:nvSpPr>
        <p:spPr>
          <a:xfrm>
            <a:off x="0" y="3057480"/>
            <a:ext cx="647640" cy="0"/>
          </a:xfrm>
          <a:prstGeom prst="line">
            <a:avLst/>
          </a:prstGeom>
          <a:ln w="9360">
            <a:solidFill>
              <a:schemeClr val="bg2"/>
            </a:solidFill>
            <a:round/>
          </a:ln>
        </p:spPr>
      </p:sp>
      <p:sp>
        <p:nvSpPr>
          <p:cNvPr id="60" name="Line 61"/>
          <p:cNvSpPr/>
          <p:nvPr/>
        </p:nvSpPr>
        <p:spPr>
          <a:xfrm>
            <a:off x="0" y="2562120"/>
            <a:ext cx="647640" cy="0"/>
          </a:xfrm>
          <a:prstGeom prst="line">
            <a:avLst/>
          </a:prstGeom>
          <a:ln w="12600">
            <a:solidFill>
              <a:schemeClr val="bg2"/>
            </a:solidFill>
            <a:round/>
          </a:ln>
        </p:spPr>
      </p:sp>
      <p:sp>
        <p:nvSpPr>
          <p:cNvPr id="61" name="Line 62"/>
          <p:cNvSpPr/>
          <p:nvPr/>
        </p:nvSpPr>
        <p:spPr>
          <a:xfrm>
            <a:off x="0" y="2647800"/>
            <a:ext cx="647640" cy="0"/>
          </a:xfrm>
          <a:prstGeom prst="line">
            <a:avLst/>
          </a:prstGeom>
          <a:ln w="12600">
            <a:solidFill>
              <a:schemeClr val="bg2"/>
            </a:solidFill>
            <a:round/>
          </a:ln>
        </p:spPr>
      </p:sp>
      <p:sp>
        <p:nvSpPr>
          <p:cNvPr id="62" name="Line 63"/>
          <p:cNvSpPr/>
          <p:nvPr/>
        </p:nvSpPr>
        <p:spPr>
          <a:xfrm>
            <a:off x="0" y="2962080"/>
            <a:ext cx="647640" cy="0"/>
          </a:xfrm>
          <a:prstGeom prst="line">
            <a:avLst/>
          </a:prstGeom>
          <a:ln w="19080">
            <a:solidFill>
              <a:schemeClr val="bg2"/>
            </a:solidFill>
            <a:round/>
          </a:ln>
        </p:spPr>
      </p:sp>
      <p:sp>
        <p:nvSpPr>
          <p:cNvPr id="63" name="Line 64"/>
          <p:cNvSpPr/>
          <p:nvPr/>
        </p:nvSpPr>
        <p:spPr>
          <a:xfrm>
            <a:off x="0" y="2928600"/>
            <a:ext cx="647640" cy="0"/>
          </a:xfrm>
          <a:prstGeom prst="line">
            <a:avLst/>
          </a:prstGeom>
          <a:ln w="9360">
            <a:solidFill>
              <a:schemeClr val="bg2"/>
            </a:solidFill>
            <a:round/>
          </a:ln>
        </p:spPr>
      </p:sp>
      <p:sp>
        <p:nvSpPr>
          <p:cNvPr id="64" name="Line 65"/>
          <p:cNvSpPr/>
          <p:nvPr/>
        </p:nvSpPr>
        <p:spPr>
          <a:xfrm>
            <a:off x="0" y="2280960"/>
            <a:ext cx="647640" cy="0"/>
          </a:xfrm>
          <a:prstGeom prst="line">
            <a:avLst/>
          </a:prstGeom>
          <a:ln w="9360">
            <a:solidFill>
              <a:schemeClr val="bg2"/>
            </a:solidFill>
            <a:round/>
          </a:ln>
        </p:spPr>
      </p:sp>
      <p:sp>
        <p:nvSpPr>
          <p:cNvPr id="65" name="Line 66"/>
          <p:cNvSpPr/>
          <p:nvPr/>
        </p:nvSpPr>
        <p:spPr>
          <a:xfrm>
            <a:off x="0" y="2338200"/>
            <a:ext cx="647640" cy="0"/>
          </a:xfrm>
          <a:prstGeom prst="line">
            <a:avLst/>
          </a:prstGeom>
          <a:ln w="38160">
            <a:solidFill>
              <a:schemeClr val="bg2"/>
            </a:solidFill>
            <a:round/>
          </a:ln>
        </p:spPr>
      </p:sp>
      <p:sp>
        <p:nvSpPr>
          <p:cNvPr id="66" name="Line 67"/>
          <p:cNvSpPr/>
          <p:nvPr/>
        </p:nvSpPr>
        <p:spPr>
          <a:xfrm>
            <a:off x="0" y="2390760"/>
            <a:ext cx="647640" cy="0"/>
          </a:xfrm>
          <a:prstGeom prst="line">
            <a:avLst/>
          </a:prstGeom>
          <a:ln w="19080">
            <a:solidFill>
              <a:schemeClr val="bg2"/>
            </a:solidFill>
            <a:round/>
          </a:ln>
        </p:spPr>
      </p:sp>
      <p:sp>
        <p:nvSpPr>
          <p:cNvPr id="67" name="Line 68"/>
          <p:cNvSpPr/>
          <p:nvPr/>
        </p:nvSpPr>
        <p:spPr>
          <a:xfrm>
            <a:off x="0" y="2138040"/>
            <a:ext cx="647640" cy="0"/>
          </a:xfrm>
          <a:prstGeom prst="line">
            <a:avLst/>
          </a:prstGeom>
          <a:ln w="28440">
            <a:solidFill>
              <a:schemeClr val="bg2"/>
            </a:solidFill>
            <a:round/>
          </a:ln>
        </p:spPr>
      </p:sp>
      <p:sp>
        <p:nvSpPr>
          <p:cNvPr id="68" name="Line 69"/>
          <p:cNvSpPr/>
          <p:nvPr/>
        </p:nvSpPr>
        <p:spPr>
          <a:xfrm>
            <a:off x="0" y="2209680"/>
            <a:ext cx="647640" cy="0"/>
          </a:xfrm>
          <a:prstGeom prst="line">
            <a:avLst/>
          </a:prstGeom>
          <a:ln w="19080">
            <a:solidFill>
              <a:schemeClr val="bg2"/>
            </a:solidFill>
            <a:round/>
          </a:ln>
        </p:spPr>
      </p:sp>
      <p:sp>
        <p:nvSpPr>
          <p:cNvPr id="69" name="Line 70"/>
          <p:cNvSpPr/>
          <p:nvPr/>
        </p:nvSpPr>
        <p:spPr>
          <a:xfrm>
            <a:off x="0" y="1612800"/>
            <a:ext cx="647640" cy="0"/>
          </a:xfrm>
          <a:prstGeom prst="line">
            <a:avLst/>
          </a:prstGeom>
          <a:ln w="9360">
            <a:solidFill>
              <a:schemeClr val="bg2"/>
            </a:solidFill>
            <a:round/>
          </a:ln>
        </p:spPr>
      </p:sp>
      <p:sp>
        <p:nvSpPr>
          <p:cNvPr id="70" name="Line 71"/>
          <p:cNvSpPr/>
          <p:nvPr/>
        </p:nvSpPr>
        <p:spPr>
          <a:xfrm>
            <a:off x="0" y="1569960"/>
            <a:ext cx="647640" cy="0"/>
          </a:xfrm>
          <a:prstGeom prst="line">
            <a:avLst/>
          </a:prstGeom>
          <a:ln w="38160">
            <a:solidFill>
              <a:schemeClr val="bg2"/>
            </a:solidFill>
            <a:round/>
          </a:ln>
        </p:spPr>
      </p:sp>
      <p:sp>
        <p:nvSpPr>
          <p:cNvPr id="71" name="Line 72"/>
          <p:cNvSpPr/>
          <p:nvPr/>
        </p:nvSpPr>
        <p:spPr>
          <a:xfrm>
            <a:off x="0" y="1974600"/>
            <a:ext cx="647640" cy="0"/>
          </a:xfrm>
          <a:prstGeom prst="line">
            <a:avLst/>
          </a:prstGeom>
          <a:ln w="28440">
            <a:solidFill>
              <a:schemeClr val="bg2"/>
            </a:solidFill>
            <a:round/>
          </a:ln>
        </p:spPr>
      </p:sp>
      <p:sp>
        <p:nvSpPr>
          <p:cNvPr id="72" name="Line 73"/>
          <p:cNvSpPr/>
          <p:nvPr/>
        </p:nvSpPr>
        <p:spPr>
          <a:xfrm>
            <a:off x="0" y="1846080"/>
            <a:ext cx="647640" cy="0"/>
          </a:xfrm>
          <a:prstGeom prst="line">
            <a:avLst/>
          </a:prstGeom>
          <a:ln w="12600">
            <a:solidFill>
              <a:schemeClr val="bg2"/>
            </a:solidFill>
            <a:round/>
          </a:ln>
        </p:spPr>
      </p:sp>
      <p:sp>
        <p:nvSpPr>
          <p:cNvPr id="73" name="Line 74"/>
          <p:cNvSpPr/>
          <p:nvPr/>
        </p:nvSpPr>
        <p:spPr>
          <a:xfrm>
            <a:off x="0" y="1645920"/>
            <a:ext cx="647640" cy="0"/>
          </a:xfrm>
          <a:prstGeom prst="line">
            <a:avLst/>
          </a:prstGeom>
          <a:ln w="12600">
            <a:solidFill>
              <a:schemeClr val="bg2"/>
            </a:solidFill>
            <a:round/>
          </a:ln>
        </p:spPr>
      </p:sp>
      <p:sp>
        <p:nvSpPr>
          <p:cNvPr id="74" name="Line 75"/>
          <p:cNvSpPr/>
          <p:nvPr/>
        </p:nvSpPr>
        <p:spPr>
          <a:xfrm>
            <a:off x="0" y="1731960"/>
            <a:ext cx="647640" cy="0"/>
          </a:xfrm>
          <a:prstGeom prst="line">
            <a:avLst/>
          </a:prstGeom>
          <a:ln w="12600">
            <a:solidFill>
              <a:schemeClr val="bg2"/>
            </a:solidFill>
            <a:round/>
          </a:ln>
        </p:spPr>
      </p:sp>
      <p:sp>
        <p:nvSpPr>
          <p:cNvPr id="75" name="Line 76"/>
          <p:cNvSpPr/>
          <p:nvPr/>
        </p:nvSpPr>
        <p:spPr>
          <a:xfrm>
            <a:off x="0" y="2046240"/>
            <a:ext cx="647640" cy="0"/>
          </a:xfrm>
          <a:prstGeom prst="line">
            <a:avLst/>
          </a:prstGeom>
          <a:ln w="19080">
            <a:solidFill>
              <a:schemeClr val="bg2"/>
            </a:solidFill>
            <a:round/>
          </a:ln>
        </p:spPr>
      </p:sp>
      <p:sp>
        <p:nvSpPr>
          <p:cNvPr id="76" name="Line 77"/>
          <p:cNvSpPr/>
          <p:nvPr/>
        </p:nvSpPr>
        <p:spPr>
          <a:xfrm>
            <a:off x="0" y="2012760"/>
            <a:ext cx="647640" cy="0"/>
          </a:xfrm>
          <a:prstGeom prst="line">
            <a:avLst/>
          </a:prstGeom>
          <a:ln w="9360">
            <a:solidFill>
              <a:schemeClr val="bg2"/>
            </a:solidFill>
            <a:round/>
          </a:ln>
        </p:spPr>
      </p:sp>
      <p:sp>
        <p:nvSpPr>
          <p:cNvPr id="77" name="Line 78"/>
          <p:cNvSpPr/>
          <p:nvPr/>
        </p:nvSpPr>
        <p:spPr>
          <a:xfrm>
            <a:off x="0" y="1365120"/>
            <a:ext cx="647640" cy="0"/>
          </a:xfrm>
          <a:prstGeom prst="line">
            <a:avLst/>
          </a:prstGeom>
          <a:ln w="9360">
            <a:solidFill>
              <a:schemeClr val="bg2"/>
            </a:solidFill>
            <a:round/>
          </a:ln>
        </p:spPr>
      </p:sp>
      <p:sp>
        <p:nvSpPr>
          <p:cNvPr id="78" name="Line 79"/>
          <p:cNvSpPr/>
          <p:nvPr/>
        </p:nvSpPr>
        <p:spPr>
          <a:xfrm>
            <a:off x="0" y="1422360"/>
            <a:ext cx="647640" cy="0"/>
          </a:xfrm>
          <a:prstGeom prst="line">
            <a:avLst/>
          </a:prstGeom>
          <a:ln w="38160">
            <a:solidFill>
              <a:schemeClr val="bg2"/>
            </a:solidFill>
            <a:round/>
          </a:ln>
        </p:spPr>
      </p:sp>
      <p:sp>
        <p:nvSpPr>
          <p:cNvPr id="79" name="Line 80"/>
          <p:cNvSpPr/>
          <p:nvPr/>
        </p:nvSpPr>
        <p:spPr>
          <a:xfrm>
            <a:off x="0" y="1474560"/>
            <a:ext cx="647640" cy="0"/>
          </a:xfrm>
          <a:prstGeom prst="line">
            <a:avLst/>
          </a:prstGeom>
          <a:ln w="19080">
            <a:solidFill>
              <a:schemeClr val="bg2"/>
            </a:solidFill>
            <a:round/>
          </a:ln>
        </p:spPr>
      </p:sp>
      <p:sp>
        <p:nvSpPr>
          <p:cNvPr id="80" name="Line 81"/>
          <p:cNvSpPr/>
          <p:nvPr/>
        </p:nvSpPr>
        <p:spPr>
          <a:xfrm>
            <a:off x="0" y="1222200"/>
            <a:ext cx="647640" cy="0"/>
          </a:xfrm>
          <a:prstGeom prst="line">
            <a:avLst/>
          </a:prstGeom>
          <a:ln w="28440">
            <a:solidFill>
              <a:schemeClr val="bg2"/>
            </a:solidFill>
            <a:round/>
          </a:ln>
        </p:spPr>
      </p:sp>
      <p:sp>
        <p:nvSpPr>
          <p:cNvPr id="81" name="Line 82"/>
          <p:cNvSpPr/>
          <p:nvPr/>
        </p:nvSpPr>
        <p:spPr>
          <a:xfrm>
            <a:off x="0" y="1293480"/>
            <a:ext cx="647640" cy="0"/>
          </a:xfrm>
          <a:prstGeom prst="line">
            <a:avLst/>
          </a:prstGeom>
          <a:ln w="19080">
            <a:solidFill>
              <a:schemeClr val="bg2"/>
            </a:solidFill>
            <a:round/>
          </a:ln>
        </p:spPr>
      </p:sp>
      <p:sp>
        <p:nvSpPr>
          <p:cNvPr id="82" name="Line 83"/>
          <p:cNvSpPr/>
          <p:nvPr/>
        </p:nvSpPr>
        <p:spPr>
          <a:xfrm>
            <a:off x="0" y="1139760"/>
            <a:ext cx="647640" cy="0"/>
          </a:xfrm>
          <a:prstGeom prst="line">
            <a:avLst/>
          </a:prstGeom>
          <a:ln w="12600">
            <a:solidFill>
              <a:schemeClr val="bg2"/>
            </a:solidFill>
            <a:round/>
          </a:ln>
        </p:spPr>
      </p:sp>
      <p:sp>
        <p:nvSpPr>
          <p:cNvPr id="83" name="Line 84"/>
          <p:cNvSpPr/>
          <p:nvPr/>
        </p:nvSpPr>
        <p:spPr>
          <a:xfrm>
            <a:off x="0" y="1025280"/>
            <a:ext cx="647640" cy="0"/>
          </a:xfrm>
          <a:prstGeom prst="line">
            <a:avLst/>
          </a:prstGeom>
          <a:ln w="12600">
            <a:solidFill>
              <a:schemeClr val="bg2"/>
            </a:solidFill>
            <a:round/>
          </a:ln>
        </p:spPr>
      </p:sp>
      <p:sp>
        <p:nvSpPr>
          <p:cNvPr id="84" name="Line 85"/>
          <p:cNvSpPr/>
          <p:nvPr/>
        </p:nvSpPr>
        <p:spPr>
          <a:xfrm>
            <a:off x="0" y="828360"/>
            <a:ext cx="647640" cy="0"/>
          </a:xfrm>
          <a:prstGeom prst="line">
            <a:avLst/>
          </a:prstGeom>
          <a:ln w="9360">
            <a:solidFill>
              <a:schemeClr val="bg2"/>
            </a:solidFill>
            <a:round/>
          </a:ln>
        </p:spPr>
      </p:sp>
      <p:sp>
        <p:nvSpPr>
          <p:cNvPr id="85" name="Line 86"/>
          <p:cNvSpPr/>
          <p:nvPr/>
        </p:nvSpPr>
        <p:spPr>
          <a:xfrm>
            <a:off x="0" y="885600"/>
            <a:ext cx="647640" cy="0"/>
          </a:xfrm>
          <a:prstGeom prst="line">
            <a:avLst/>
          </a:prstGeom>
          <a:ln w="38160">
            <a:solidFill>
              <a:schemeClr val="bg2"/>
            </a:solidFill>
            <a:round/>
          </a:ln>
        </p:spPr>
      </p:sp>
      <p:sp>
        <p:nvSpPr>
          <p:cNvPr id="86" name="Line 87"/>
          <p:cNvSpPr/>
          <p:nvPr/>
        </p:nvSpPr>
        <p:spPr>
          <a:xfrm>
            <a:off x="0" y="938160"/>
            <a:ext cx="647640" cy="0"/>
          </a:xfrm>
          <a:prstGeom prst="line">
            <a:avLst/>
          </a:prstGeom>
          <a:ln w="19080">
            <a:solidFill>
              <a:schemeClr val="bg2"/>
            </a:solidFill>
            <a:round/>
          </a:ln>
        </p:spPr>
      </p:sp>
      <p:sp>
        <p:nvSpPr>
          <p:cNvPr id="87" name="Line 88"/>
          <p:cNvSpPr/>
          <p:nvPr/>
        </p:nvSpPr>
        <p:spPr>
          <a:xfrm>
            <a:off x="0" y="685800"/>
            <a:ext cx="647640" cy="0"/>
          </a:xfrm>
          <a:prstGeom prst="line">
            <a:avLst/>
          </a:prstGeom>
          <a:ln w="28440">
            <a:solidFill>
              <a:schemeClr val="bg2"/>
            </a:solidFill>
            <a:round/>
          </a:ln>
        </p:spPr>
      </p:sp>
      <p:sp>
        <p:nvSpPr>
          <p:cNvPr id="88" name="Line 89"/>
          <p:cNvSpPr/>
          <p:nvPr/>
        </p:nvSpPr>
        <p:spPr>
          <a:xfrm>
            <a:off x="0" y="609480"/>
            <a:ext cx="647640" cy="0"/>
          </a:xfrm>
          <a:prstGeom prst="line">
            <a:avLst/>
          </a:prstGeom>
          <a:ln w="12600">
            <a:solidFill>
              <a:schemeClr val="bg2"/>
            </a:solidFill>
            <a:round/>
          </a:ln>
        </p:spPr>
      </p:sp>
      <p:sp>
        <p:nvSpPr>
          <p:cNvPr id="89" name="Line 90"/>
          <p:cNvSpPr/>
          <p:nvPr/>
        </p:nvSpPr>
        <p:spPr>
          <a:xfrm>
            <a:off x="0" y="757080"/>
            <a:ext cx="647640" cy="0"/>
          </a:xfrm>
          <a:prstGeom prst="line">
            <a:avLst/>
          </a:prstGeom>
          <a:ln w="19080">
            <a:solidFill>
              <a:schemeClr val="bg2"/>
            </a:solidFill>
            <a:round/>
          </a:ln>
        </p:spPr>
      </p:sp>
      <p:sp>
        <p:nvSpPr>
          <p:cNvPr id="90" name="Line 91"/>
          <p:cNvSpPr/>
          <p:nvPr/>
        </p:nvSpPr>
        <p:spPr>
          <a:xfrm>
            <a:off x="0" y="537840"/>
            <a:ext cx="647640" cy="0"/>
          </a:xfrm>
          <a:prstGeom prst="line">
            <a:avLst/>
          </a:prstGeom>
          <a:ln w="19080">
            <a:solidFill>
              <a:schemeClr val="bg2"/>
            </a:solidFill>
            <a:round/>
          </a:ln>
        </p:spPr>
      </p:sp>
      <p:sp>
        <p:nvSpPr>
          <p:cNvPr id="91" name="Line 92"/>
          <p:cNvSpPr/>
          <p:nvPr/>
        </p:nvSpPr>
        <p:spPr>
          <a:xfrm>
            <a:off x="0" y="504720"/>
            <a:ext cx="647640" cy="0"/>
          </a:xfrm>
          <a:prstGeom prst="line">
            <a:avLst/>
          </a:prstGeom>
          <a:ln w="9360">
            <a:solidFill>
              <a:schemeClr val="bg2"/>
            </a:solidFill>
            <a:round/>
          </a:ln>
        </p:spPr>
      </p:sp>
      <p:sp>
        <p:nvSpPr>
          <p:cNvPr id="92" name="Line 93"/>
          <p:cNvSpPr/>
          <p:nvPr/>
        </p:nvSpPr>
        <p:spPr>
          <a:xfrm>
            <a:off x="0" y="409320"/>
            <a:ext cx="647640" cy="0"/>
          </a:xfrm>
          <a:prstGeom prst="line">
            <a:avLst/>
          </a:prstGeom>
          <a:ln w="19080">
            <a:solidFill>
              <a:schemeClr val="bg2"/>
            </a:solidFill>
            <a:round/>
          </a:ln>
        </p:spPr>
      </p:sp>
      <p:sp>
        <p:nvSpPr>
          <p:cNvPr id="93" name="Line 94"/>
          <p:cNvSpPr/>
          <p:nvPr/>
        </p:nvSpPr>
        <p:spPr>
          <a:xfrm>
            <a:off x="0" y="110880"/>
            <a:ext cx="647640" cy="0"/>
          </a:xfrm>
          <a:prstGeom prst="line">
            <a:avLst/>
          </a:prstGeom>
          <a:ln w="9360">
            <a:solidFill>
              <a:schemeClr val="bg2"/>
            </a:solidFill>
            <a:round/>
          </a:ln>
        </p:spPr>
      </p:sp>
      <p:sp>
        <p:nvSpPr>
          <p:cNvPr id="94" name="Line 95"/>
          <p:cNvSpPr/>
          <p:nvPr/>
        </p:nvSpPr>
        <p:spPr>
          <a:xfrm>
            <a:off x="0" y="68040"/>
            <a:ext cx="647640" cy="0"/>
          </a:xfrm>
          <a:prstGeom prst="line">
            <a:avLst/>
          </a:prstGeom>
          <a:ln w="38160">
            <a:solidFill>
              <a:schemeClr val="bg2"/>
            </a:solidFill>
            <a:round/>
          </a:ln>
        </p:spPr>
      </p:sp>
      <p:sp>
        <p:nvSpPr>
          <p:cNvPr id="95" name="Line 96"/>
          <p:cNvSpPr/>
          <p:nvPr/>
        </p:nvSpPr>
        <p:spPr>
          <a:xfrm>
            <a:off x="0" y="144360"/>
            <a:ext cx="647640" cy="0"/>
          </a:xfrm>
          <a:prstGeom prst="line">
            <a:avLst/>
          </a:prstGeom>
          <a:ln w="12600">
            <a:solidFill>
              <a:schemeClr val="bg2"/>
            </a:solidFill>
            <a:round/>
          </a:ln>
        </p:spPr>
      </p:sp>
      <p:sp>
        <p:nvSpPr>
          <p:cNvPr id="96" name="Line 97"/>
          <p:cNvSpPr/>
          <p:nvPr/>
        </p:nvSpPr>
        <p:spPr>
          <a:xfrm>
            <a:off x="0" y="230040"/>
            <a:ext cx="647640" cy="0"/>
          </a:xfrm>
          <a:prstGeom prst="line">
            <a:avLst/>
          </a:prstGeom>
          <a:ln w="12600">
            <a:solidFill>
              <a:schemeClr val="bg2"/>
            </a:solidFill>
            <a:round/>
          </a:ln>
        </p:spPr>
      </p:sp>
      <p:sp>
        <p:nvSpPr>
          <p:cNvPr id="97" name="Line 98"/>
          <p:cNvSpPr/>
          <p:nvPr/>
        </p:nvSpPr>
        <p:spPr>
          <a:xfrm>
            <a:off x="0" y="320400"/>
            <a:ext cx="647640" cy="0"/>
          </a:xfrm>
          <a:prstGeom prst="line">
            <a:avLst/>
          </a:prstGeom>
          <a:ln w="38160">
            <a:solidFill>
              <a:schemeClr val="bg2"/>
            </a:solidFill>
            <a:round/>
          </a:ln>
        </p:spPr>
      </p:sp>
      <p:sp>
        <p:nvSpPr>
          <p:cNvPr id="98" name="CustomShape 99"/>
          <p:cNvSpPr/>
          <p:nvPr/>
        </p:nvSpPr>
        <p:spPr>
          <a:xfrm>
            <a:off x="884160" y="325440"/>
            <a:ext cx="496440" cy="145044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99" name="CustomShape 100"/>
          <p:cNvSpPr/>
          <p:nvPr/>
        </p:nvSpPr>
        <p:spPr>
          <a:xfrm>
            <a:off x="635040" y="457200"/>
            <a:ext cx="5662080" cy="77400"/>
          </a:xfrm>
          <a:prstGeom prst="rect">
            <a:avLst/>
          </a:prstGeom>
          <a:solidFill>
            <a:schemeClr val="hlink"/>
          </a:solidFill>
          <a:ln w="9360">
            <a:noFill/>
          </a:ln>
        </p:spPr>
        <p:style>
          <a:lnRef idx="0">
            <a:scrgbClr r="0" g="0" b="0"/>
          </a:lnRef>
          <a:fillRef idx="0">
            <a:scrgbClr r="0" g="0" b="0"/>
          </a:fillRef>
          <a:effectRef idx="0">
            <a:scrgbClr r="0" g="0" b="0"/>
          </a:effectRef>
          <a:fontRef idx="minor"/>
        </p:style>
      </p:sp>
      <p:sp>
        <p:nvSpPr>
          <p:cNvPr id="100" name="CustomShape 101"/>
          <p:cNvSpPr/>
          <p:nvPr/>
        </p:nvSpPr>
        <p:spPr>
          <a:xfrm>
            <a:off x="7300800" y="1770120"/>
            <a:ext cx="1474560" cy="33768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01" name="CustomShape 102"/>
          <p:cNvSpPr/>
          <p:nvPr/>
        </p:nvSpPr>
        <p:spPr>
          <a:xfrm>
            <a:off x="3252960" y="1922400"/>
            <a:ext cx="5662080" cy="77400"/>
          </a:xfrm>
          <a:prstGeom prst="rect">
            <a:avLst/>
          </a:prstGeom>
          <a:solidFill>
            <a:schemeClr val="hlink"/>
          </a:solidFill>
          <a:ln w="9360">
            <a:noFill/>
          </a:ln>
        </p:spPr>
        <p:style>
          <a:lnRef idx="0">
            <a:scrgbClr r="0" g="0" b="0"/>
          </a:lnRef>
          <a:fillRef idx="0">
            <a:scrgbClr r="0" g="0" b="0"/>
          </a:fillRef>
          <a:effectRef idx="0">
            <a:scrgbClr r="0" g="0" b="0"/>
          </a:effectRef>
          <a:fontRef idx="minor"/>
        </p:style>
      </p:sp>
      <p:sp>
        <p:nvSpPr>
          <p:cNvPr id="102" name="PlaceHolder 103"/>
          <p:cNvSpPr>
            <a:spLocks noGrp="1"/>
          </p:cNvSpPr>
          <p:nvPr>
            <p:ph type="title"/>
          </p:nvPr>
        </p:nvSpPr>
        <p:spPr>
          <a:xfrm>
            <a:off x="1371600" y="609480"/>
            <a:ext cx="7378200" cy="1142640"/>
          </a:xfrm>
          <a:prstGeom prst="rect">
            <a:avLst/>
          </a:prstGeom>
        </p:spPr>
        <p:txBody>
          <a:bodyPr anchor="ctr"/>
          <a:lstStyle/>
          <a:p>
            <a:pPr algn="ctr">
              <a:lnSpc>
                <a:spcPct val="85000"/>
              </a:lnSpc>
            </a:pPr>
            <a:r>
              <a:rPr lang="en-US" sz="4400" strike="noStrike">
                <a:solidFill>
                  <a:srgbClr val="003366"/>
                </a:solidFill>
                <a:latin typeface="Times New Roman"/>
              </a:rPr>
              <a:t>Click to edit Master title style</a:t>
            </a:r>
            <a:endParaRPr/>
          </a:p>
        </p:txBody>
      </p:sp>
      <p:sp>
        <p:nvSpPr>
          <p:cNvPr id="103" name="PlaceHolder 104"/>
          <p:cNvSpPr>
            <a:spLocks noGrp="1"/>
          </p:cNvSpPr>
          <p:nvPr>
            <p:ph type="body"/>
          </p:nvPr>
        </p:nvSpPr>
        <p:spPr>
          <a:xfrm>
            <a:off x="809640" y="2214720"/>
            <a:ext cx="7957800" cy="3881160"/>
          </a:xfrm>
          <a:prstGeom prst="rect">
            <a:avLst/>
          </a:prstGeom>
        </p:spPr>
        <p:txBody>
          <a:bodyPr/>
          <a:lstStyle/>
          <a:p>
            <a:pPr>
              <a:buSzPct val="45000"/>
              <a:buFont typeface="StarSymbol"/>
              <a:buChar char=""/>
            </a:pPr>
            <a:r>
              <a:rPr lang="en-US" sz="3200" strike="noStrike">
                <a:solidFill>
                  <a:srgbClr val="003366"/>
                </a:solidFill>
                <a:latin typeface="Times New Roman"/>
              </a:rPr>
              <a:t>Click to edit the outline text format</a:t>
            </a:r>
            <a:endParaRPr/>
          </a:p>
          <a:p>
            <a:pPr lvl="1">
              <a:buSzPct val="75000"/>
              <a:buFont typeface="StarSymbol"/>
              <a:buChar char=""/>
            </a:pPr>
            <a:r>
              <a:rPr lang="en-US" sz="3200" strike="noStrike">
                <a:solidFill>
                  <a:srgbClr val="003366"/>
                </a:solidFill>
                <a:latin typeface="Times New Roman"/>
              </a:rPr>
              <a:t>Second Outline Level</a:t>
            </a:r>
            <a:endParaRPr/>
          </a:p>
          <a:p>
            <a:pPr lvl="2">
              <a:buSzPct val="45000"/>
              <a:buFont typeface="StarSymbol"/>
              <a:buChar char=""/>
            </a:pPr>
            <a:r>
              <a:rPr lang="en-US" sz="3200" strike="noStrike">
                <a:solidFill>
                  <a:srgbClr val="003366"/>
                </a:solidFill>
                <a:latin typeface="Times New Roman"/>
              </a:rPr>
              <a:t>Third Outline Level</a:t>
            </a:r>
            <a:endParaRPr/>
          </a:p>
          <a:p>
            <a:pPr lvl="3">
              <a:buSzPct val="75000"/>
              <a:buFont typeface="StarSymbol"/>
              <a:buChar char=""/>
            </a:pPr>
            <a:r>
              <a:rPr lang="en-US" sz="3200" strike="noStrike">
                <a:solidFill>
                  <a:srgbClr val="003366"/>
                </a:solidFill>
                <a:latin typeface="Times New Roman"/>
              </a:rPr>
              <a:t>Fourth Outline Level</a:t>
            </a:r>
            <a:endParaRPr/>
          </a:p>
          <a:p>
            <a:pPr lvl="4">
              <a:buSzPct val="45000"/>
              <a:buFont typeface="StarSymbol"/>
              <a:buChar char=""/>
            </a:pPr>
            <a:r>
              <a:rPr lang="en-US" sz="3200" strike="noStrike">
                <a:solidFill>
                  <a:srgbClr val="003366"/>
                </a:solidFill>
                <a:latin typeface="Times New Roman"/>
              </a:rPr>
              <a:t>Fifth Outline Level</a:t>
            </a:r>
            <a:endParaRPr/>
          </a:p>
          <a:p>
            <a:pPr lvl="5">
              <a:buSzPct val="45000"/>
              <a:buFont typeface="StarSymbol"/>
              <a:buChar char=""/>
            </a:pPr>
            <a:r>
              <a:rPr lang="en-US" sz="3200" strike="noStrike">
                <a:solidFill>
                  <a:srgbClr val="003366"/>
                </a:solidFill>
                <a:latin typeface="Times New Roman"/>
              </a:rPr>
              <a:t>Sixth Outline Level</a:t>
            </a:r>
            <a:endParaRPr/>
          </a:p>
          <a:p>
            <a:pPr>
              <a:lnSpc>
                <a:spcPct val="100000"/>
              </a:lnSpc>
              <a:buFont typeface="Wingdings" charset="2"/>
              <a:buChar char=""/>
            </a:pPr>
            <a:r>
              <a:rPr lang="en-US" sz="3200" strike="noStrike">
                <a:solidFill>
                  <a:srgbClr val="003366"/>
                </a:solidFill>
                <a:latin typeface="Times New Roman"/>
              </a:rPr>
              <a:t>Seventh Outline LevelClick to edit Master text styles</a:t>
            </a:r>
            <a:endParaRPr/>
          </a:p>
          <a:p>
            <a:pPr lvl="1">
              <a:lnSpc>
                <a:spcPct val="100000"/>
              </a:lnSpc>
              <a:buSzPct val="55000"/>
              <a:buFont typeface="Wingdings" charset="2"/>
              <a:buChar char=""/>
            </a:pPr>
            <a:r>
              <a:rPr lang="en-US" sz="2800" strike="noStrike">
                <a:solidFill>
                  <a:srgbClr val="003366"/>
                </a:solidFill>
                <a:latin typeface="Times New Roman"/>
              </a:rPr>
              <a:t>Second level</a:t>
            </a:r>
            <a:endParaRPr/>
          </a:p>
          <a:p>
            <a:pPr lvl="2">
              <a:lnSpc>
                <a:spcPct val="100000"/>
              </a:lnSpc>
              <a:buSzPct val="65000"/>
              <a:buFont typeface="Wingdings" charset="2"/>
              <a:buChar char=""/>
            </a:pPr>
            <a:r>
              <a:rPr lang="en-US" sz="2400" strike="noStrike">
                <a:solidFill>
                  <a:srgbClr val="003366"/>
                </a:solidFill>
                <a:latin typeface="Times New Roman"/>
              </a:rPr>
              <a:t>Third level</a:t>
            </a:r>
            <a:endParaRPr/>
          </a:p>
          <a:p>
            <a:pPr lvl="3">
              <a:lnSpc>
                <a:spcPct val="100000"/>
              </a:lnSpc>
              <a:buSzPct val="85000"/>
              <a:buFont typeface="Wingdings" charset="2"/>
              <a:buChar char=""/>
            </a:pPr>
            <a:r>
              <a:rPr lang="en-US" sz="2000" strike="noStrike">
                <a:solidFill>
                  <a:srgbClr val="003366"/>
                </a:solidFill>
                <a:latin typeface="Times New Roman"/>
              </a:rPr>
              <a:t>Fourth level</a:t>
            </a:r>
            <a:endParaRPr/>
          </a:p>
          <a:p>
            <a:pPr lvl="4">
              <a:lnSpc>
                <a:spcPct val="100000"/>
              </a:lnSpc>
              <a:buSzPct val="80000"/>
              <a:buFont typeface="Wingdings" charset="2"/>
              <a:buChar char=""/>
            </a:pPr>
            <a:r>
              <a:rPr lang="en-US" strike="noStrike">
                <a:solidFill>
                  <a:srgbClr val="003366"/>
                </a:solidFill>
                <a:latin typeface="Times New Roman"/>
              </a:rPr>
              <a:t>Fifth level</a:t>
            </a:r>
            <a:endParaRPr/>
          </a:p>
        </p:txBody>
      </p:sp>
      <p:sp>
        <p:nvSpPr>
          <p:cNvPr id="104" name="PlaceHolder 105"/>
          <p:cNvSpPr>
            <a:spLocks noGrp="1"/>
          </p:cNvSpPr>
          <p:nvPr>
            <p:ph type="dt"/>
          </p:nvPr>
        </p:nvSpPr>
        <p:spPr>
          <a:xfrm>
            <a:off x="809640" y="6373800"/>
            <a:ext cx="1904760" cy="456840"/>
          </a:xfrm>
          <a:prstGeom prst="rect">
            <a:avLst/>
          </a:prstGeom>
        </p:spPr>
        <p:txBody>
          <a:bodyPr anchor="b"/>
          <a:lstStyle/>
          <a:p>
            <a:endParaRPr/>
          </a:p>
        </p:txBody>
      </p:sp>
      <p:sp>
        <p:nvSpPr>
          <p:cNvPr id="105" name="PlaceHolder 106"/>
          <p:cNvSpPr>
            <a:spLocks noGrp="1"/>
          </p:cNvSpPr>
          <p:nvPr>
            <p:ph type="ftr"/>
          </p:nvPr>
        </p:nvSpPr>
        <p:spPr>
          <a:xfrm>
            <a:off x="3132000" y="6377040"/>
            <a:ext cx="3085920" cy="456840"/>
          </a:xfrm>
          <a:prstGeom prst="rect">
            <a:avLst/>
          </a:prstGeom>
        </p:spPr>
        <p:txBody>
          <a:bodyPr anchor="b"/>
          <a:lstStyle/>
          <a:p>
            <a:endParaRPr/>
          </a:p>
        </p:txBody>
      </p:sp>
      <p:sp>
        <p:nvSpPr>
          <p:cNvPr id="106" name="PlaceHolder 107"/>
          <p:cNvSpPr>
            <a:spLocks noGrp="1"/>
          </p:cNvSpPr>
          <p:nvPr>
            <p:ph type="sldNum"/>
          </p:nvPr>
        </p:nvSpPr>
        <p:spPr>
          <a:xfrm>
            <a:off x="6589800" y="6377040"/>
            <a:ext cx="2193480" cy="456840"/>
          </a:xfrm>
          <a:prstGeom prst="rect">
            <a:avLst/>
          </a:prstGeom>
        </p:spPr>
        <p:txBody>
          <a:bodyPr anchor="b"/>
          <a:lstStyle/>
          <a:p>
            <a:pPr algn="r">
              <a:lnSpc>
                <a:spcPct val="100000"/>
              </a:lnSpc>
            </a:pPr>
            <a:fld id="{791537D4-69E4-4E15-B8C8-366CAEC1E451}" type="slidenum">
              <a:rPr lang="en-US" sz="1400" strike="noStrike">
                <a:solidFill>
                  <a:srgbClr val="800000"/>
                </a:solidFill>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 name="Line 1"/>
          <p:cNvSpPr/>
          <p:nvPr/>
        </p:nvSpPr>
        <p:spPr>
          <a:xfrm>
            <a:off x="0" y="6672240"/>
            <a:ext cx="647640" cy="0"/>
          </a:xfrm>
          <a:prstGeom prst="line">
            <a:avLst/>
          </a:prstGeom>
          <a:ln w="9360">
            <a:solidFill>
              <a:schemeClr val="bg2"/>
            </a:solidFill>
            <a:round/>
          </a:ln>
        </p:spPr>
      </p:sp>
      <p:sp>
        <p:nvSpPr>
          <p:cNvPr id="284" name="Line 2"/>
          <p:cNvSpPr/>
          <p:nvPr/>
        </p:nvSpPr>
        <p:spPr>
          <a:xfrm>
            <a:off x="0" y="6729120"/>
            <a:ext cx="647640" cy="0"/>
          </a:xfrm>
          <a:prstGeom prst="line">
            <a:avLst/>
          </a:prstGeom>
          <a:ln w="38160">
            <a:solidFill>
              <a:schemeClr val="bg2"/>
            </a:solidFill>
            <a:round/>
          </a:ln>
        </p:spPr>
      </p:sp>
      <p:sp>
        <p:nvSpPr>
          <p:cNvPr id="285" name="Line 3"/>
          <p:cNvSpPr/>
          <p:nvPr/>
        </p:nvSpPr>
        <p:spPr>
          <a:xfrm>
            <a:off x="0" y="6781680"/>
            <a:ext cx="647640" cy="0"/>
          </a:xfrm>
          <a:prstGeom prst="line">
            <a:avLst/>
          </a:prstGeom>
          <a:ln w="19080">
            <a:solidFill>
              <a:schemeClr val="bg2"/>
            </a:solidFill>
            <a:round/>
          </a:ln>
        </p:spPr>
      </p:sp>
      <p:sp>
        <p:nvSpPr>
          <p:cNvPr id="286" name="Line 4"/>
          <p:cNvSpPr/>
          <p:nvPr/>
        </p:nvSpPr>
        <p:spPr>
          <a:xfrm>
            <a:off x="0" y="6529320"/>
            <a:ext cx="647640" cy="0"/>
          </a:xfrm>
          <a:prstGeom prst="line">
            <a:avLst/>
          </a:prstGeom>
          <a:ln w="28440">
            <a:solidFill>
              <a:schemeClr val="bg2"/>
            </a:solidFill>
            <a:round/>
          </a:ln>
        </p:spPr>
      </p:sp>
      <p:sp>
        <p:nvSpPr>
          <p:cNvPr id="287" name="Line 5"/>
          <p:cNvSpPr/>
          <p:nvPr/>
        </p:nvSpPr>
        <p:spPr>
          <a:xfrm>
            <a:off x="0" y="6453000"/>
            <a:ext cx="647640" cy="0"/>
          </a:xfrm>
          <a:prstGeom prst="line">
            <a:avLst/>
          </a:prstGeom>
          <a:ln w="12600">
            <a:solidFill>
              <a:schemeClr val="bg2"/>
            </a:solidFill>
            <a:round/>
          </a:ln>
        </p:spPr>
      </p:sp>
      <p:sp>
        <p:nvSpPr>
          <p:cNvPr id="288" name="Line 6"/>
          <p:cNvSpPr/>
          <p:nvPr/>
        </p:nvSpPr>
        <p:spPr>
          <a:xfrm>
            <a:off x="0" y="6600600"/>
            <a:ext cx="647640" cy="0"/>
          </a:xfrm>
          <a:prstGeom prst="line">
            <a:avLst/>
          </a:prstGeom>
          <a:ln w="19080">
            <a:solidFill>
              <a:schemeClr val="bg2"/>
            </a:solidFill>
            <a:round/>
          </a:ln>
        </p:spPr>
      </p:sp>
      <p:sp>
        <p:nvSpPr>
          <p:cNvPr id="289" name="Line 7"/>
          <p:cNvSpPr/>
          <p:nvPr/>
        </p:nvSpPr>
        <p:spPr>
          <a:xfrm>
            <a:off x="0" y="5819760"/>
            <a:ext cx="647640" cy="0"/>
          </a:xfrm>
          <a:prstGeom prst="line">
            <a:avLst/>
          </a:prstGeom>
          <a:ln w="9360">
            <a:solidFill>
              <a:schemeClr val="bg2"/>
            </a:solidFill>
            <a:round/>
          </a:ln>
        </p:spPr>
      </p:sp>
      <p:sp>
        <p:nvSpPr>
          <p:cNvPr id="290" name="Line 8"/>
          <p:cNvSpPr/>
          <p:nvPr/>
        </p:nvSpPr>
        <p:spPr>
          <a:xfrm>
            <a:off x="0" y="5776560"/>
            <a:ext cx="647640" cy="0"/>
          </a:xfrm>
          <a:prstGeom prst="line">
            <a:avLst/>
          </a:prstGeom>
          <a:ln w="38160">
            <a:solidFill>
              <a:schemeClr val="bg2"/>
            </a:solidFill>
            <a:round/>
          </a:ln>
        </p:spPr>
      </p:sp>
      <p:sp>
        <p:nvSpPr>
          <p:cNvPr id="291" name="Line 9"/>
          <p:cNvSpPr/>
          <p:nvPr/>
        </p:nvSpPr>
        <p:spPr>
          <a:xfrm>
            <a:off x="0" y="6381720"/>
            <a:ext cx="647640" cy="0"/>
          </a:xfrm>
          <a:prstGeom prst="line">
            <a:avLst/>
          </a:prstGeom>
          <a:ln w="19080">
            <a:solidFill>
              <a:schemeClr val="bg2"/>
            </a:solidFill>
            <a:round/>
          </a:ln>
        </p:spPr>
      </p:sp>
      <p:sp>
        <p:nvSpPr>
          <p:cNvPr id="292" name="Line 10"/>
          <p:cNvSpPr/>
          <p:nvPr/>
        </p:nvSpPr>
        <p:spPr>
          <a:xfrm>
            <a:off x="0" y="6181560"/>
            <a:ext cx="647640" cy="0"/>
          </a:xfrm>
          <a:prstGeom prst="line">
            <a:avLst/>
          </a:prstGeom>
          <a:ln w="28440">
            <a:solidFill>
              <a:schemeClr val="bg2"/>
            </a:solidFill>
            <a:round/>
          </a:ln>
        </p:spPr>
      </p:sp>
      <p:sp>
        <p:nvSpPr>
          <p:cNvPr id="293" name="Line 11"/>
          <p:cNvSpPr/>
          <p:nvPr/>
        </p:nvSpPr>
        <p:spPr>
          <a:xfrm>
            <a:off x="0" y="6053040"/>
            <a:ext cx="647640" cy="0"/>
          </a:xfrm>
          <a:prstGeom prst="line">
            <a:avLst/>
          </a:prstGeom>
          <a:ln w="12600">
            <a:solidFill>
              <a:schemeClr val="bg2"/>
            </a:solidFill>
            <a:round/>
          </a:ln>
        </p:spPr>
      </p:sp>
      <p:sp>
        <p:nvSpPr>
          <p:cNvPr id="294" name="Line 12"/>
          <p:cNvSpPr/>
          <p:nvPr/>
        </p:nvSpPr>
        <p:spPr>
          <a:xfrm>
            <a:off x="0" y="6348240"/>
            <a:ext cx="647640" cy="0"/>
          </a:xfrm>
          <a:prstGeom prst="line">
            <a:avLst/>
          </a:prstGeom>
          <a:ln w="9360">
            <a:solidFill>
              <a:schemeClr val="bg2"/>
            </a:solidFill>
            <a:round/>
          </a:ln>
        </p:spPr>
      </p:sp>
      <p:sp>
        <p:nvSpPr>
          <p:cNvPr id="295" name="Line 13"/>
          <p:cNvSpPr/>
          <p:nvPr/>
        </p:nvSpPr>
        <p:spPr>
          <a:xfrm>
            <a:off x="0" y="5852880"/>
            <a:ext cx="647640" cy="0"/>
          </a:xfrm>
          <a:prstGeom prst="line">
            <a:avLst/>
          </a:prstGeom>
          <a:ln w="12600">
            <a:solidFill>
              <a:schemeClr val="bg2"/>
            </a:solidFill>
            <a:round/>
          </a:ln>
        </p:spPr>
      </p:sp>
      <p:sp>
        <p:nvSpPr>
          <p:cNvPr id="296" name="Line 14"/>
          <p:cNvSpPr/>
          <p:nvPr/>
        </p:nvSpPr>
        <p:spPr>
          <a:xfrm>
            <a:off x="0" y="5938560"/>
            <a:ext cx="647640" cy="0"/>
          </a:xfrm>
          <a:prstGeom prst="line">
            <a:avLst/>
          </a:prstGeom>
          <a:ln w="12600">
            <a:solidFill>
              <a:schemeClr val="bg2"/>
            </a:solidFill>
            <a:round/>
          </a:ln>
        </p:spPr>
      </p:sp>
      <p:sp>
        <p:nvSpPr>
          <p:cNvPr id="297" name="Line 15"/>
          <p:cNvSpPr/>
          <p:nvPr/>
        </p:nvSpPr>
        <p:spPr>
          <a:xfrm>
            <a:off x="0" y="6252840"/>
            <a:ext cx="647640" cy="0"/>
          </a:xfrm>
          <a:prstGeom prst="line">
            <a:avLst/>
          </a:prstGeom>
          <a:ln w="19080">
            <a:solidFill>
              <a:schemeClr val="bg2"/>
            </a:solidFill>
            <a:round/>
          </a:ln>
        </p:spPr>
      </p:sp>
      <p:sp>
        <p:nvSpPr>
          <p:cNvPr id="298" name="Line 16"/>
          <p:cNvSpPr/>
          <p:nvPr/>
        </p:nvSpPr>
        <p:spPr>
          <a:xfrm>
            <a:off x="0" y="6219720"/>
            <a:ext cx="647640" cy="0"/>
          </a:xfrm>
          <a:prstGeom prst="line">
            <a:avLst/>
          </a:prstGeom>
          <a:ln w="9360">
            <a:solidFill>
              <a:schemeClr val="bg2"/>
            </a:solidFill>
            <a:round/>
          </a:ln>
        </p:spPr>
      </p:sp>
      <p:sp>
        <p:nvSpPr>
          <p:cNvPr id="299" name="Line 17"/>
          <p:cNvSpPr/>
          <p:nvPr/>
        </p:nvSpPr>
        <p:spPr>
          <a:xfrm>
            <a:off x="0" y="5572080"/>
            <a:ext cx="647640" cy="0"/>
          </a:xfrm>
          <a:prstGeom prst="line">
            <a:avLst/>
          </a:prstGeom>
          <a:ln w="9360">
            <a:solidFill>
              <a:schemeClr val="bg2"/>
            </a:solidFill>
            <a:round/>
          </a:ln>
        </p:spPr>
      </p:sp>
      <p:sp>
        <p:nvSpPr>
          <p:cNvPr id="300" name="Line 18"/>
          <p:cNvSpPr/>
          <p:nvPr/>
        </p:nvSpPr>
        <p:spPr>
          <a:xfrm>
            <a:off x="0" y="5628960"/>
            <a:ext cx="647640" cy="0"/>
          </a:xfrm>
          <a:prstGeom prst="line">
            <a:avLst/>
          </a:prstGeom>
          <a:ln w="38160">
            <a:solidFill>
              <a:schemeClr val="bg2"/>
            </a:solidFill>
            <a:round/>
          </a:ln>
        </p:spPr>
      </p:sp>
      <p:sp>
        <p:nvSpPr>
          <p:cNvPr id="301" name="Line 19"/>
          <p:cNvSpPr/>
          <p:nvPr/>
        </p:nvSpPr>
        <p:spPr>
          <a:xfrm>
            <a:off x="0" y="5681520"/>
            <a:ext cx="647640" cy="0"/>
          </a:xfrm>
          <a:prstGeom prst="line">
            <a:avLst/>
          </a:prstGeom>
          <a:ln w="19080">
            <a:solidFill>
              <a:schemeClr val="bg2"/>
            </a:solidFill>
            <a:round/>
          </a:ln>
        </p:spPr>
      </p:sp>
      <p:sp>
        <p:nvSpPr>
          <p:cNvPr id="302" name="Line 20"/>
          <p:cNvSpPr/>
          <p:nvPr/>
        </p:nvSpPr>
        <p:spPr>
          <a:xfrm>
            <a:off x="0" y="5429160"/>
            <a:ext cx="647640" cy="0"/>
          </a:xfrm>
          <a:prstGeom prst="line">
            <a:avLst/>
          </a:prstGeom>
          <a:ln w="28440">
            <a:solidFill>
              <a:schemeClr val="bg2"/>
            </a:solidFill>
            <a:round/>
          </a:ln>
        </p:spPr>
      </p:sp>
      <p:sp>
        <p:nvSpPr>
          <p:cNvPr id="303" name="Line 21"/>
          <p:cNvSpPr/>
          <p:nvPr/>
        </p:nvSpPr>
        <p:spPr>
          <a:xfrm>
            <a:off x="0" y="5352840"/>
            <a:ext cx="647640" cy="0"/>
          </a:xfrm>
          <a:prstGeom prst="line">
            <a:avLst/>
          </a:prstGeom>
          <a:ln w="12600">
            <a:solidFill>
              <a:schemeClr val="bg2"/>
            </a:solidFill>
            <a:round/>
          </a:ln>
        </p:spPr>
      </p:sp>
      <p:sp>
        <p:nvSpPr>
          <p:cNvPr id="304" name="Line 22"/>
          <p:cNvSpPr/>
          <p:nvPr/>
        </p:nvSpPr>
        <p:spPr>
          <a:xfrm>
            <a:off x="0" y="5500440"/>
            <a:ext cx="647640" cy="0"/>
          </a:xfrm>
          <a:prstGeom prst="line">
            <a:avLst/>
          </a:prstGeom>
          <a:ln w="19080">
            <a:solidFill>
              <a:schemeClr val="bg2"/>
            </a:solidFill>
            <a:round/>
          </a:ln>
        </p:spPr>
      </p:sp>
      <p:sp>
        <p:nvSpPr>
          <p:cNvPr id="305" name="Line 23"/>
          <p:cNvSpPr/>
          <p:nvPr/>
        </p:nvSpPr>
        <p:spPr>
          <a:xfrm>
            <a:off x="0" y="4719600"/>
            <a:ext cx="647640" cy="0"/>
          </a:xfrm>
          <a:prstGeom prst="line">
            <a:avLst/>
          </a:prstGeom>
          <a:ln w="9360">
            <a:solidFill>
              <a:schemeClr val="bg2"/>
            </a:solidFill>
            <a:round/>
          </a:ln>
        </p:spPr>
      </p:sp>
      <p:sp>
        <p:nvSpPr>
          <p:cNvPr id="306" name="Line 24"/>
          <p:cNvSpPr/>
          <p:nvPr/>
        </p:nvSpPr>
        <p:spPr>
          <a:xfrm>
            <a:off x="0" y="4676760"/>
            <a:ext cx="647640" cy="0"/>
          </a:xfrm>
          <a:prstGeom prst="line">
            <a:avLst/>
          </a:prstGeom>
          <a:ln w="38160">
            <a:solidFill>
              <a:schemeClr val="bg2"/>
            </a:solidFill>
            <a:round/>
          </a:ln>
        </p:spPr>
      </p:sp>
      <p:sp>
        <p:nvSpPr>
          <p:cNvPr id="307" name="Line 25"/>
          <p:cNvSpPr/>
          <p:nvPr/>
        </p:nvSpPr>
        <p:spPr>
          <a:xfrm>
            <a:off x="0" y="5281560"/>
            <a:ext cx="647640" cy="0"/>
          </a:xfrm>
          <a:prstGeom prst="line">
            <a:avLst/>
          </a:prstGeom>
          <a:ln w="19080">
            <a:solidFill>
              <a:schemeClr val="bg2"/>
            </a:solidFill>
            <a:round/>
          </a:ln>
        </p:spPr>
      </p:sp>
      <p:sp>
        <p:nvSpPr>
          <p:cNvPr id="308" name="Line 26"/>
          <p:cNvSpPr/>
          <p:nvPr/>
        </p:nvSpPr>
        <p:spPr>
          <a:xfrm>
            <a:off x="0" y="5081400"/>
            <a:ext cx="647640" cy="0"/>
          </a:xfrm>
          <a:prstGeom prst="line">
            <a:avLst/>
          </a:prstGeom>
          <a:ln w="28440">
            <a:solidFill>
              <a:schemeClr val="bg2"/>
            </a:solidFill>
            <a:round/>
          </a:ln>
        </p:spPr>
      </p:sp>
      <p:sp>
        <p:nvSpPr>
          <p:cNvPr id="309" name="Line 27"/>
          <p:cNvSpPr/>
          <p:nvPr/>
        </p:nvSpPr>
        <p:spPr>
          <a:xfrm>
            <a:off x="0" y="4952880"/>
            <a:ext cx="647640" cy="0"/>
          </a:xfrm>
          <a:prstGeom prst="line">
            <a:avLst/>
          </a:prstGeom>
          <a:ln w="12600">
            <a:solidFill>
              <a:schemeClr val="bg2"/>
            </a:solidFill>
            <a:round/>
          </a:ln>
        </p:spPr>
      </p:sp>
      <p:sp>
        <p:nvSpPr>
          <p:cNvPr id="310" name="Line 28"/>
          <p:cNvSpPr/>
          <p:nvPr/>
        </p:nvSpPr>
        <p:spPr>
          <a:xfrm>
            <a:off x="0" y="5248080"/>
            <a:ext cx="647640" cy="0"/>
          </a:xfrm>
          <a:prstGeom prst="line">
            <a:avLst/>
          </a:prstGeom>
          <a:ln w="9360">
            <a:solidFill>
              <a:schemeClr val="bg2"/>
            </a:solidFill>
            <a:round/>
          </a:ln>
        </p:spPr>
      </p:sp>
      <p:sp>
        <p:nvSpPr>
          <p:cNvPr id="311" name="Line 29"/>
          <p:cNvSpPr/>
          <p:nvPr/>
        </p:nvSpPr>
        <p:spPr>
          <a:xfrm>
            <a:off x="0" y="4752720"/>
            <a:ext cx="647640" cy="0"/>
          </a:xfrm>
          <a:prstGeom prst="line">
            <a:avLst/>
          </a:prstGeom>
          <a:ln w="12600">
            <a:solidFill>
              <a:schemeClr val="bg2"/>
            </a:solidFill>
            <a:round/>
          </a:ln>
        </p:spPr>
      </p:sp>
      <p:sp>
        <p:nvSpPr>
          <p:cNvPr id="312" name="Line 30"/>
          <p:cNvSpPr/>
          <p:nvPr/>
        </p:nvSpPr>
        <p:spPr>
          <a:xfrm>
            <a:off x="0" y="4838400"/>
            <a:ext cx="647640" cy="0"/>
          </a:xfrm>
          <a:prstGeom prst="line">
            <a:avLst/>
          </a:prstGeom>
          <a:ln w="12600">
            <a:solidFill>
              <a:schemeClr val="bg2"/>
            </a:solidFill>
            <a:round/>
          </a:ln>
        </p:spPr>
      </p:sp>
      <p:sp>
        <p:nvSpPr>
          <p:cNvPr id="313" name="Line 31"/>
          <p:cNvSpPr/>
          <p:nvPr/>
        </p:nvSpPr>
        <p:spPr>
          <a:xfrm>
            <a:off x="0" y="5152680"/>
            <a:ext cx="647640" cy="0"/>
          </a:xfrm>
          <a:prstGeom prst="line">
            <a:avLst/>
          </a:prstGeom>
          <a:ln w="19080">
            <a:solidFill>
              <a:schemeClr val="bg2"/>
            </a:solidFill>
            <a:round/>
          </a:ln>
        </p:spPr>
      </p:sp>
      <p:sp>
        <p:nvSpPr>
          <p:cNvPr id="314" name="Line 32"/>
          <p:cNvSpPr/>
          <p:nvPr/>
        </p:nvSpPr>
        <p:spPr>
          <a:xfrm>
            <a:off x="0" y="5119560"/>
            <a:ext cx="647640" cy="0"/>
          </a:xfrm>
          <a:prstGeom prst="line">
            <a:avLst/>
          </a:prstGeom>
          <a:ln w="9360">
            <a:solidFill>
              <a:schemeClr val="bg2"/>
            </a:solidFill>
            <a:round/>
          </a:ln>
        </p:spPr>
      </p:sp>
      <p:sp>
        <p:nvSpPr>
          <p:cNvPr id="315" name="Line 33"/>
          <p:cNvSpPr/>
          <p:nvPr/>
        </p:nvSpPr>
        <p:spPr>
          <a:xfrm>
            <a:off x="0" y="4493880"/>
            <a:ext cx="647640" cy="0"/>
          </a:xfrm>
          <a:prstGeom prst="line">
            <a:avLst/>
          </a:prstGeom>
          <a:ln w="28440">
            <a:solidFill>
              <a:schemeClr val="bg2"/>
            </a:solidFill>
            <a:round/>
          </a:ln>
        </p:spPr>
      </p:sp>
      <p:sp>
        <p:nvSpPr>
          <p:cNvPr id="316" name="Line 34"/>
          <p:cNvSpPr/>
          <p:nvPr/>
        </p:nvSpPr>
        <p:spPr>
          <a:xfrm>
            <a:off x="0" y="4365360"/>
            <a:ext cx="647640" cy="0"/>
          </a:xfrm>
          <a:prstGeom prst="line">
            <a:avLst/>
          </a:prstGeom>
          <a:ln w="12600">
            <a:solidFill>
              <a:schemeClr val="bg2"/>
            </a:solidFill>
            <a:round/>
          </a:ln>
        </p:spPr>
      </p:sp>
      <p:sp>
        <p:nvSpPr>
          <p:cNvPr id="317" name="Line 35"/>
          <p:cNvSpPr/>
          <p:nvPr/>
        </p:nvSpPr>
        <p:spPr>
          <a:xfrm>
            <a:off x="0" y="4251240"/>
            <a:ext cx="647640" cy="0"/>
          </a:xfrm>
          <a:prstGeom prst="line">
            <a:avLst/>
          </a:prstGeom>
          <a:ln w="12600">
            <a:solidFill>
              <a:schemeClr val="bg2"/>
            </a:solidFill>
            <a:round/>
          </a:ln>
        </p:spPr>
      </p:sp>
      <p:sp>
        <p:nvSpPr>
          <p:cNvPr id="318" name="Line 36"/>
          <p:cNvSpPr/>
          <p:nvPr/>
        </p:nvSpPr>
        <p:spPr>
          <a:xfrm>
            <a:off x="0" y="4565520"/>
            <a:ext cx="647640" cy="0"/>
          </a:xfrm>
          <a:prstGeom prst="line">
            <a:avLst/>
          </a:prstGeom>
          <a:ln w="19080">
            <a:solidFill>
              <a:schemeClr val="bg2"/>
            </a:solidFill>
            <a:round/>
          </a:ln>
        </p:spPr>
      </p:sp>
      <p:sp>
        <p:nvSpPr>
          <p:cNvPr id="319" name="Line 37"/>
          <p:cNvSpPr/>
          <p:nvPr/>
        </p:nvSpPr>
        <p:spPr>
          <a:xfrm>
            <a:off x="0" y="4532040"/>
            <a:ext cx="647640" cy="0"/>
          </a:xfrm>
          <a:prstGeom prst="line">
            <a:avLst/>
          </a:prstGeom>
          <a:ln w="9360">
            <a:solidFill>
              <a:schemeClr val="bg2"/>
            </a:solidFill>
            <a:round/>
          </a:ln>
        </p:spPr>
      </p:sp>
      <p:sp>
        <p:nvSpPr>
          <p:cNvPr id="320" name="Line 38"/>
          <p:cNvSpPr/>
          <p:nvPr/>
        </p:nvSpPr>
        <p:spPr>
          <a:xfrm>
            <a:off x="0" y="4054320"/>
            <a:ext cx="647640" cy="0"/>
          </a:xfrm>
          <a:prstGeom prst="line">
            <a:avLst/>
          </a:prstGeom>
          <a:ln w="9360">
            <a:solidFill>
              <a:schemeClr val="bg2"/>
            </a:solidFill>
            <a:round/>
          </a:ln>
        </p:spPr>
      </p:sp>
      <p:sp>
        <p:nvSpPr>
          <p:cNvPr id="321" name="Line 39"/>
          <p:cNvSpPr/>
          <p:nvPr/>
        </p:nvSpPr>
        <p:spPr>
          <a:xfrm>
            <a:off x="0" y="4111560"/>
            <a:ext cx="647640" cy="0"/>
          </a:xfrm>
          <a:prstGeom prst="line">
            <a:avLst/>
          </a:prstGeom>
          <a:ln w="38160">
            <a:solidFill>
              <a:schemeClr val="bg2"/>
            </a:solidFill>
            <a:round/>
          </a:ln>
        </p:spPr>
      </p:sp>
      <p:sp>
        <p:nvSpPr>
          <p:cNvPr id="322" name="Line 40"/>
          <p:cNvSpPr/>
          <p:nvPr/>
        </p:nvSpPr>
        <p:spPr>
          <a:xfrm>
            <a:off x="0" y="4163760"/>
            <a:ext cx="647640" cy="0"/>
          </a:xfrm>
          <a:prstGeom prst="line">
            <a:avLst/>
          </a:prstGeom>
          <a:ln w="19080">
            <a:solidFill>
              <a:schemeClr val="bg2"/>
            </a:solidFill>
            <a:round/>
          </a:ln>
        </p:spPr>
      </p:sp>
      <p:sp>
        <p:nvSpPr>
          <p:cNvPr id="323" name="Line 41"/>
          <p:cNvSpPr/>
          <p:nvPr/>
        </p:nvSpPr>
        <p:spPr>
          <a:xfrm>
            <a:off x="0" y="3911400"/>
            <a:ext cx="647640" cy="0"/>
          </a:xfrm>
          <a:prstGeom prst="line">
            <a:avLst/>
          </a:prstGeom>
          <a:ln w="28440">
            <a:solidFill>
              <a:schemeClr val="bg2"/>
            </a:solidFill>
            <a:round/>
          </a:ln>
        </p:spPr>
      </p:sp>
      <p:sp>
        <p:nvSpPr>
          <p:cNvPr id="324" name="Line 42"/>
          <p:cNvSpPr/>
          <p:nvPr/>
        </p:nvSpPr>
        <p:spPr>
          <a:xfrm>
            <a:off x="0" y="3835080"/>
            <a:ext cx="647640" cy="0"/>
          </a:xfrm>
          <a:prstGeom prst="line">
            <a:avLst/>
          </a:prstGeom>
          <a:ln w="12600">
            <a:solidFill>
              <a:schemeClr val="bg2"/>
            </a:solidFill>
            <a:round/>
          </a:ln>
        </p:spPr>
      </p:sp>
      <p:sp>
        <p:nvSpPr>
          <p:cNvPr id="325" name="Line 43"/>
          <p:cNvSpPr/>
          <p:nvPr/>
        </p:nvSpPr>
        <p:spPr>
          <a:xfrm>
            <a:off x="0" y="3982680"/>
            <a:ext cx="647640" cy="0"/>
          </a:xfrm>
          <a:prstGeom prst="line">
            <a:avLst/>
          </a:prstGeom>
          <a:ln w="19080">
            <a:solidFill>
              <a:schemeClr val="bg2"/>
            </a:solidFill>
            <a:round/>
          </a:ln>
        </p:spPr>
      </p:sp>
      <p:sp>
        <p:nvSpPr>
          <p:cNvPr id="326" name="Line 44"/>
          <p:cNvSpPr/>
          <p:nvPr/>
        </p:nvSpPr>
        <p:spPr>
          <a:xfrm>
            <a:off x="0" y="3763800"/>
            <a:ext cx="647640" cy="0"/>
          </a:xfrm>
          <a:prstGeom prst="line">
            <a:avLst/>
          </a:prstGeom>
          <a:ln w="19080">
            <a:solidFill>
              <a:schemeClr val="bg2"/>
            </a:solidFill>
            <a:round/>
          </a:ln>
        </p:spPr>
      </p:sp>
      <p:sp>
        <p:nvSpPr>
          <p:cNvPr id="327" name="Line 45"/>
          <p:cNvSpPr/>
          <p:nvPr/>
        </p:nvSpPr>
        <p:spPr>
          <a:xfrm>
            <a:off x="0" y="3563640"/>
            <a:ext cx="647640" cy="0"/>
          </a:xfrm>
          <a:prstGeom prst="line">
            <a:avLst/>
          </a:prstGeom>
          <a:ln w="28440">
            <a:solidFill>
              <a:schemeClr val="bg2"/>
            </a:solidFill>
            <a:round/>
          </a:ln>
        </p:spPr>
      </p:sp>
      <p:sp>
        <p:nvSpPr>
          <p:cNvPr id="328" name="Line 46"/>
          <p:cNvSpPr/>
          <p:nvPr/>
        </p:nvSpPr>
        <p:spPr>
          <a:xfrm>
            <a:off x="0" y="3730320"/>
            <a:ext cx="647640" cy="0"/>
          </a:xfrm>
          <a:prstGeom prst="line">
            <a:avLst/>
          </a:prstGeom>
          <a:ln w="9360">
            <a:solidFill>
              <a:schemeClr val="bg2"/>
            </a:solidFill>
            <a:round/>
          </a:ln>
        </p:spPr>
      </p:sp>
      <p:sp>
        <p:nvSpPr>
          <p:cNvPr id="329" name="Line 47"/>
          <p:cNvSpPr/>
          <p:nvPr/>
        </p:nvSpPr>
        <p:spPr>
          <a:xfrm>
            <a:off x="0" y="3635280"/>
            <a:ext cx="647640" cy="0"/>
          </a:xfrm>
          <a:prstGeom prst="line">
            <a:avLst/>
          </a:prstGeom>
          <a:ln w="19080">
            <a:solidFill>
              <a:schemeClr val="bg2"/>
            </a:solidFill>
            <a:round/>
          </a:ln>
        </p:spPr>
      </p:sp>
      <p:sp>
        <p:nvSpPr>
          <p:cNvPr id="330" name="Line 48"/>
          <p:cNvSpPr/>
          <p:nvPr/>
        </p:nvSpPr>
        <p:spPr>
          <a:xfrm>
            <a:off x="0" y="3601800"/>
            <a:ext cx="647640" cy="0"/>
          </a:xfrm>
          <a:prstGeom prst="line">
            <a:avLst/>
          </a:prstGeom>
          <a:ln w="9360">
            <a:solidFill>
              <a:schemeClr val="bg2"/>
            </a:solidFill>
            <a:round/>
          </a:ln>
        </p:spPr>
      </p:sp>
      <p:sp>
        <p:nvSpPr>
          <p:cNvPr id="331" name="Line 49"/>
          <p:cNvSpPr/>
          <p:nvPr/>
        </p:nvSpPr>
        <p:spPr>
          <a:xfrm>
            <a:off x="0" y="3381120"/>
            <a:ext cx="647640" cy="0"/>
          </a:xfrm>
          <a:prstGeom prst="line">
            <a:avLst/>
          </a:prstGeom>
          <a:ln w="9360">
            <a:solidFill>
              <a:schemeClr val="bg2"/>
            </a:solidFill>
            <a:round/>
          </a:ln>
        </p:spPr>
      </p:sp>
      <p:sp>
        <p:nvSpPr>
          <p:cNvPr id="332" name="Line 50"/>
          <p:cNvSpPr/>
          <p:nvPr/>
        </p:nvSpPr>
        <p:spPr>
          <a:xfrm>
            <a:off x="0" y="3438360"/>
            <a:ext cx="647640" cy="0"/>
          </a:xfrm>
          <a:prstGeom prst="line">
            <a:avLst/>
          </a:prstGeom>
          <a:ln w="38160">
            <a:solidFill>
              <a:schemeClr val="bg2"/>
            </a:solidFill>
            <a:round/>
          </a:ln>
        </p:spPr>
      </p:sp>
      <p:sp>
        <p:nvSpPr>
          <p:cNvPr id="333" name="Line 51"/>
          <p:cNvSpPr/>
          <p:nvPr/>
        </p:nvSpPr>
        <p:spPr>
          <a:xfrm>
            <a:off x="0" y="3490560"/>
            <a:ext cx="647640" cy="0"/>
          </a:xfrm>
          <a:prstGeom prst="line">
            <a:avLst/>
          </a:prstGeom>
          <a:ln w="19080">
            <a:solidFill>
              <a:schemeClr val="bg2"/>
            </a:solidFill>
            <a:round/>
          </a:ln>
        </p:spPr>
      </p:sp>
      <p:sp>
        <p:nvSpPr>
          <p:cNvPr id="334" name="Line 52"/>
          <p:cNvSpPr/>
          <p:nvPr/>
        </p:nvSpPr>
        <p:spPr>
          <a:xfrm>
            <a:off x="0" y="3238200"/>
            <a:ext cx="647640" cy="0"/>
          </a:xfrm>
          <a:prstGeom prst="line">
            <a:avLst/>
          </a:prstGeom>
          <a:ln w="28440">
            <a:solidFill>
              <a:schemeClr val="bg2"/>
            </a:solidFill>
            <a:round/>
          </a:ln>
        </p:spPr>
      </p:sp>
      <p:sp>
        <p:nvSpPr>
          <p:cNvPr id="335" name="Line 53"/>
          <p:cNvSpPr/>
          <p:nvPr/>
        </p:nvSpPr>
        <p:spPr>
          <a:xfrm>
            <a:off x="0" y="3162240"/>
            <a:ext cx="647640" cy="0"/>
          </a:xfrm>
          <a:prstGeom prst="line">
            <a:avLst/>
          </a:prstGeom>
          <a:ln w="12600">
            <a:solidFill>
              <a:schemeClr val="bg2"/>
            </a:solidFill>
            <a:round/>
          </a:ln>
        </p:spPr>
      </p:sp>
      <p:sp>
        <p:nvSpPr>
          <p:cNvPr id="336" name="Line 54"/>
          <p:cNvSpPr/>
          <p:nvPr/>
        </p:nvSpPr>
        <p:spPr>
          <a:xfrm>
            <a:off x="0" y="3309840"/>
            <a:ext cx="647640" cy="0"/>
          </a:xfrm>
          <a:prstGeom prst="line">
            <a:avLst/>
          </a:prstGeom>
          <a:ln w="19080">
            <a:solidFill>
              <a:schemeClr val="bg2"/>
            </a:solidFill>
            <a:round/>
          </a:ln>
        </p:spPr>
      </p:sp>
      <p:sp>
        <p:nvSpPr>
          <p:cNvPr id="337" name="Line 55"/>
          <p:cNvSpPr/>
          <p:nvPr/>
        </p:nvSpPr>
        <p:spPr>
          <a:xfrm>
            <a:off x="0" y="2528640"/>
            <a:ext cx="647640" cy="0"/>
          </a:xfrm>
          <a:prstGeom prst="line">
            <a:avLst/>
          </a:prstGeom>
          <a:ln w="9360">
            <a:solidFill>
              <a:schemeClr val="bg2"/>
            </a:solidFill>
            <a:round/>
          </a:ln>
        </p:spPr>
      </p:sp>
      <p:sp>
        <p:nvSpPr>
          <p:cNvPr id="338" name="Line 56"/>
          <p:cNvSpPr/>
          <p:nvPr/>
        </p:nvSpPr>
        <p:spPr>
          <a:xfrm>
            <a:off x="0" y="2485800"/>
            <a:ext cx="647640" cy="0"/>
          </a:xfrm>
          <a:prstGeom prst="line">
            <a:avLst/>
          </a:prstGeom>
          <a:ln w="38160">
            <a:solidFill>
              <a:schemeClr val="bg2"/>
            </a:solidFill>
            <a:round/>
          </a:ln>
        </p:spPr>
      </p:sp>
      <p:sp>
        <p:nvSpPr>
          <p:cNvPr id="339" name="Line 57"/>
          <p:cNvSpPr/>
          <p:nvPr/>
        </p:nvSpPr>
        <p:spPr>
          <a:xfrm>
            <a:off x="0" y="3090600"/>
            <a:ext cx="647640" cy="0"/>
          </a:xfrm>
          <a:prstGeom prst="line">
            <a:avLst/>
          </a:prstGeom>
          <a:ln w="19080">
            <a:solidFill>
              <a:schemeClr val="bg2"/>
            </a:solidFill>
            <a:round/>
          </a:ln>
        </p:spPr>
      </p:sp>
      <p:sp>
        <p:nvSpPr>
          <p:cNvPr id="340" name="Line 58"/>
          <p:cNvSpPr/>
          <p:nvPr/>
        </p:nvSpPr>
        <p:spPr>
          <a:xfrm>
            <a:off x="0" y="2890800"/>
            <a:ext cx="647640" cy="0"/>
          </a:xfrm>
          <a:prstGeom prst="line">
            <a:avLst/>
          </a:prstGeom>
          <a:ln w="28440">
            <a:solidFill>
              <a:schemeClr val="bg2"/>
            </a:solidFill>
            <a:round/>
          </a:ln>
        </p:spPr>
      </p:sp>
      <p:sp>
        <p:nvSpPr>
          <p:cNvPr id="341" name="Line 59"/>
          <p:cNvSpPr/>
          <p:nvPr/>
        </p:nvSpPr>
        <p:spPr>
          <a:xfrm>
            <a:off x="0" y="2761920"/>
            <a:ext cx="647640" cy="0"/>
          </a:xfrm>
          <a:prstGeom prst="line">
            <a:avLst/>
          </a:prstGeom>
          <a:ln w="12600">
            <a:solidFill>
              <a:schemeClr val="bg2"/>
            </a:solidFill>
            <a:round/>
          </a:ln>
        </p:spPr>
      </p:sp>
      <p:sp>
        <p:nvSpPr>
          <p:cNvPr id="342" name="Line 60"/>
          <p:cNvSpPr/>
          <p:nvPr/>
        </p:nvSpPr>
        <p:spPr>
          <a:xfrm>
            <a:off x="0" y="3057480"/>
            <a:ext cx="647640" cy="0"/>
          </a:xfrm>
          <a:prstGeom prst="line">
            <a:avLst/>
          </a:prstGeom>
          <a:ln w="9360">
            <a:solidFill>
              <a:schemeClr val="bg2"/>
            </a:solidFill>
            <a:round/>
          </a:ln>
        </p:spPr>
      </p:sp>
      <p:sp>
        <p:nvSpPr>
          <p:cNvPr id="343" name="Line 61"/>
          <p:cNvSpPr/>
          <p:nvPr/>
        </p:nvSpPr>
        <p:spPr>
          <a:xfrm>
            <a:off x="0" y="2562120"/>
            <a:ext cx="647640" cy="0"/>
          </a:xfrm>
          <a:prstGeom prst="line">
            <a:avLst/>
          </a:prstGeom>
          <a:ln w="12600">
            <a:solidFill>
              <a:schemeClr val="bg2"/>
            </a:solidFill>
            <a:round/>
          </a:ln>
        </p:spPr>
      </p:sp>
      <p:sp>
        <p:nvSpPr>
          <p:cNvPr id="344" name="Line 62"/>
          <p:cNvSpPr/>
          <p:nvPr/>
        </p:nvSpPr>
        <p:spPr>
          <a:xfrm>
            <a:off x="0" y="2647800"/>
            <a:ext cx="647640" cy="0"/>
          </a:xfrm>
          <a:prstGeom prst="line">
            <a:avLst/>
          </a:prstGeom>
          <a:ln w="12600">
            <a:solidFill>
              <a:schemeClr val="bg2"/>
            </a:solidFill>
            <a:round/>
          </a:ln>
        </p:spPr>
      </p:sp>
      <p:sp>
        <p:nvSpPr>
          <p:cNvPr id="345" name="Line 63"/>
          <p:cNvSpPr/>
          <p:nvPr/>
        </p:nvSpPr>
        <p:spPr>
          <a:xfrm>
            <a:off x="0" y="2962080"/>
            <a:ext cx="647640" cy="0"/>
          </a:xfrm>
          <a:prstGeom prst="line">
            <a:avLst/>
          </a:prstGeom>
          <a:ln w="19080">
            <a:solidFill>
              <a:schemeClr val="bg2"/>
            </a:solidFill>
            <a:round/>
          </a:ln>
        </p:spPr>
      </p:sp>
      <p:sp>
        <p:nvSpPr>
          <p:cNvPr id="346" name="Line 64"/>
          <p:cNvSpPr/>
          <p:nvPr/>
        </p:nvSpPr>
        <p:spPr>
          <a:xfrm>
            <a:off x="0" y="2928600"/>
            <a:ext cx="647640" cy="0"/>
          </a:xfrm>
          <a:prstGeom prst="line">
            <a:avLst/>
          </a:prstGeom>
          <a:ln w="9360">
            <a:solidFill>
              <a:schemeClr val="bg2"/>
            </a:solidFill>
            <a:round/>
          </a:ln>
        </p:spPr>
      </p:sp>
      <p:sp>
        <p:nvSpPr>
          <p:cNvPr id="347" name="Line 65"/>
          <p:cNvSpPr/>
          <p:nvPr/>
        </p:nvSpPr>
        <p:spPr>
          <a:xfrm>
            <a:off x="0" y="2280960"/>
            <a:ext cx="647640" cy="0"/>
          </a:xfrm>
          <a:prstGeom prst="line">
            <a:avLst/>
          </a:prstGeom>
          <a:ln w="9360">
            <a:solidFill>
              <a:schemeClr val="bg2"/>
            </a:solidFill>
            <a:round/>
          </a:ln>
        </p:spPr>
      </p:sp>
      <p:sp>
        <p:nvSpPr>
          <p:cNvPr id="348" name="Line 66"/>
          <p:cNvSpPr/>
          <p:nvPr/>
        </p:nvSpPr>
        <p:spPr>
          <a:xfrm>
            <a:off x="0" y="2338200"/>
            <a:ext cx="647640" cy="0"/>
          </a:xfrm>
          <a:prstGeom prst="line">
            <a:avLst/>
          </a:prstGeom>
          <a:ln w="38160">
            <a:solidFill>
              <a:schemeClr val="bg2"/>
            </a:solidFill>
            <a:round/>
          </a:ln>
        </p:spPr>
      </p:sp>
      <p:sp>
        <p:nvSpPr>
          <p:cNvPr id="349" name="Line 67"/>
          <p:cNvSpPr/>
          <p:nvPr/>
        </p:nvSpPr>
        <p:spPr>
          <a:xfrm>
            <a:off x="0" y="2390760"/>
            <a:ext cx="647640" cy="0"/>
          </a:xfrm>
          <a:prstGeom prst="line">
            <a:avLst/>
          </a:prstGeom>
          <a:ln w="19080">
            <a:solidFill>
              <a:schemeClr val="bg2"/>
            </a:solidFill>
            <a:round/>
          </a:ln>
        </p:spPr>
      </p:sp>
      <p:sp>
        <p:nvSpPr>
          <p:cNvPr id="350" name="Line 68"/>
          <p:cNvSpPr/>
          <p:nvPr/>
        </p:nvSpPr>
        <p:spPr>
          <a:xfrm>
            <a:off x="0" y="2138040"/>
            <a:ext cx="647640" cy="0"/>
          </a:xfrm>
          <a:prstGeom prst="line">
            <a:avLst/>
          </a:prstGeom>
          <a:ln w="28440">
            <a:solidFill>
              <a:schemeClr val="bg2"/>
            </a:solidFill>
            <a:round/>
          </a:ln>
        </p:spPr>
      </p:sp>
      <p:sp>
        <p:nvSpPr>
          <p:cNvPr id="351" name="Line 69"/>
          <p:cNvSpPr/>
          <p:nvPr/>
        </p:nvSpPr>
        <p:spPr>
          <a:xfrm>
            <a:off x="0" y="2209680"/>
            <a:ext cx="647640" cy="0"/>
          </a:xfrm>
          <a:prstGeom prst="line">
            <a:avLst/>
          </a:prstGeom>
          <a:ln w="19080">
            <a:solidFill>
              <a:schemeClr val="bg2"/>
            </a:solidFill>
            <a:round/>
          </a:ln>
        </p:spPr>
      </p:sp>
      <p:sp>
        <p:nvSpPr>
          <p:cNvPr id="352" name="Line 70"/>
          <p:cNvSpPr/>
          <p:nvPr/>
        </p:nvSpPr>
        <p:spPr>
          <a:xfrm>
            <a:off x="0" y="1612800"/>
            <a:ext cx="647640" cy="0"/>
          </a:xfrm>
          <a:prstGeom prst="line">
            <a:avLst/>
          </a:prstGeom>
          <a:ln w="9360">
            <a:solidFill>
              <a:schemeClr val="bg2"/>
            </a:solidFill>
            <a:round/>
          </a:ln>
        </p:spPr>
      </p:sp>
      <p:sp>
        <p:nvSpPr>
          <p:cNvPr id="353" name="Line 71"/>
          <p:cNvSpPr/>
          <p:nvPr/>
        </p:nvSpPr>
        <p:spPr>
          <a:xfrm>
            <a:off x="0" y="1569960"/>
            <a:ext cx="647640" cy="0"/>
          </a:xfrm>
          <a:prstGeom prst="line">
            <a:avLst/>
          </a:prstGeom>
          <a:ln w="38160">
            <a:solidFill>
              <a:schemeClr val="bg2"/>
            </a:solidFill>
            <a:round/>
          </a:ln>
        </p:spPr>
      </p:sp>
      <p:sp>
        <p:nvSpPr>
          <p:cNvPr id="354" name="Line 72"/>
          <p:cNvSpPr/>
          <p:nvPr/>
        </p:nvSpPr>
        <p:spPr>
          <a:xfrm>
            <a:off x="0" y="1974600"/>
            <a:ext cx="647640" cy="0"/>
          </a:xfrm>
          <a:prstGeom prst="line">
            <a:avLst/>
          </a:prstGeom>
          <a:ln w="28440">
            <a:solidFill>
              <a:schemeClr val="bg2"/>
            </a:solidFill>
            <a:round/>
          </a:ln>
        </p:spPr>
      </p:sp>
      <p:sp>
        <p:nvSpPr>
          <p:cNvPr id="355" name="Line 73"/>
          <p:cNvSpPr/>
          <p:nvPr/>
        </p:nvSpPr>
        <p:spPr>
          <a:xfrm>
            <a:off x="0" y="1846080"/>
            <a:ext cx="647640" cy="0"/>
          </a:xfrm>
          <a:prstGeom prst="line">
            <a:avLst/>
          </a:prstGeom>
          <a:ln w="12600">
            <a:solidFill>
              <a:schemeClr val="bg2"/>
            </a:solidFill>
            <a:round/>
          </a:ln>
        </p:spPr>
      </p:sp>
      <p:sp>
        <p:nvSpPr>
          <p:cNvPr id="356" name="Line 74"/>
          <p:cNvSpPr/>
          <p:nvPr/>
        </p:nvSpPr>
        <p:spPr>
          <a:xfrm>
            <a:off x="0" y="1645920"/>
            <a:ext cx="647640" cy="0"/>
          </a:xfrm>
          <a:prstGeom prst="line">
            <a:avLst/>
          </a:prstGeom>
          <a:ln w="12600">
            <a:solidFill>
              <a:schemeClr val="bg2"/>
            </a:solidFill>
            <a:round/>
          </a:ln>
        </p:spPr>
      </p:sp>
      <p:sp>
        <p:nvSpPr>
          <p:cNvPr id="357" name="Line 75"/>
          <p:cNvSpPr/>
          <p:nvPr/>
        </p:nvSpPr>
        <p:spPr>
          <a:xfrm>
            <a:off x="0" y="1731960"/>
            <a:ext cx="647640" cy="0"/>
          </a:xfrm>
          <a:prstGeom prst="line">
            <a:avLst/>
          </a:prstGeom>
          <a:ln w="12600">
            <a:solidFill>
              <a:schemeClr val="bg2"/>
            </a:solidFill>
            <a:round/>
          </a:ln>
        </p:spPr>
      </p:sp>
      <p:sp>
        <p:nvSpPr>
          <p:cNvPr id="358" name="Line 76"/>
          <p:cNvSpPr/>
          <p:nvPr/>
        </p:nvSpPr>
        <p:spPr>
          <a:xfrm>
            <a:off x="0" y="2046240"/>
            <a:ext cx="647640" cy="0"/>
          </a:xfrm>
          <a:prstGeom prst="line">
            <a:avLst/>
          </a:prstGeom>
          <a:ln w="19080">
            <a:solidFill>
              <a:schemeClr val="bg2"/>
            </a:solidFill>
            <a:round/>
          </a:ln>
        </p:spPr>
      </p:sp>
      <p:sp>
        <p:nvSpPr>
          <p:cNvPr id="359" name="Line 77"/>
          <p:cNvSpPr/>
          <p:nvPr/>
        </p:nvSpPr>
        <p:spPr>
          <a:xfrm>
            <a:off x="0" y="2012760"/>
            <a:ext cx="647640" cy="0"/>
          </a:xfrm>
          <a:prstGeom prst="line">
            <a:avLst/>
          </a:prstGeom>
          <a:ln w="9360">
            <a:solidFill>
              <a:schemeClr val="bg2"/>
            </a:solidFill>
            <a:round/>
          </a:ln>
        </p:spPr>
      </p:sp>
      <p:sp>
        <p:nvSpPr>
          <p:cNvPr id="360" name="Line 78"/>
          <p:cNvSpPr/>
          <p:nvPr/>
        </p:nvSpPr>
        <p:spPr>
          <a:xfrm>
            <a:off x="0" y="1365120"/>
            <a:ext cx="647640" cy="0"/>
          </a:xfrm>
          <a:prstGeom prst="line">
            <a:avLst/>
          </a:prstGeom>
          <a:ln w="9360">
            <a:solidFill>
              <a:schemeClr val="bg2"/>
            </a:solidFill>
            <a:round/>
          </a:ln>
        </p:spPr>
      </p:sp>
      <p:sp>
        <p:nvSpPr>
          <p:cNvPr id="361" name="Line 79"/>
          <p:cNvSpPr/>
          <p:nvPr/>
        </p:nvSpPr>
        <p:spPr>
          <a:xfrm>
            <a:off x="0" y="1422360"/>
            <a:ext cx="647640" cy="0"/>
          </a:xfrm>
          <a:prstGeom prst="line">
            <a:avLst/>
          </a:prstGeom>
          <a:ln w="38160">
            <a:solidFill>
              <a:schemeClr val="bg2"/>
            </a:solidFill>
            <a:round/>
          </a:ln>
        </p:spPr>
      </p:sp>
      <p:sp>
        <p:nvSpPr>
          <p:cNvPr id="362" name="Line 80"/>
          <p:cNvSpPr/>
          <p:nvPr/>
        </p:nvSpPr>
        <p:spPr>
          <a:xfrm>
            <a:off x="0" y="1474560"/>
            <a:ext cx="647640" cy="0"/>
          </a:xfrm>
          <a:prstGeom prst="line">
            <a:avLst/>
          </a:prstGeom>
          <a:ln w="19080">
            <a:solidFill>
              <a:schemeClr val="bg2"/>
            </a:solidFill>
            <a:round/>
          </a:ln>
        </p:spPr>
      </p:sp>
      <p:sp>
        <p:nvSpPr>
          <p:cNvPr id="363" name="Line 81"/>
          <p:cNvSpPr/>
          <p:nvPr/>
        </p:nvSpPr>
        <p:spPr>
          <a:xfrm>
            <a:off x="0" y="1222200"/>
            <a:ext cx="647640" cy="0"/>
          </a:xfrm>
          <a:prstGeom prst="line">
            <a:avLst/>
          </a:prstGeom>
          <a:ln w="28440">
            <a:solidFill>
              <a:schemeClr val="bg2"/>
            </a:solidFill>
            <a:round/>
          </a:ln>
        </p:spPr>
      </p:sp>
      <p:sp>
        <p:nvSpPr>
          <p:cNvPr id="364" name="Line 82"/>
          <p:cNvSpPr/>
          <p:nvPr/>
        </p:nvSpPr>
        <p:spPr>
          <a:xfrm>
            <a:off x="0" y="1293480"/>
            <a:ext cx="647640" cy="0"/>
          </a:xfrm>
          <a:prstGeom prst="line">
            <a:avLst/>
          </a:prstGeom>
          <a:ln w="19080">
            <a:solidFill>
              <a:schemeClr val="bg2"/>
            </a:solidFill>
            <a:round/>
          </a:ln>
        </p:spPr>
      </p:sp>
      <p:sp>
        <p:nvSpPr>
          <p:cNvPr id="365" name="Line 83"/>
          <p:cNvSpPr/>
          <p:nvPr/>
        </p:nvSpPr>
        <p:spPr>
          <a:xfrm>
            <a:off x="0" y="1139760"/>
            <a:ext cx="647640" cy="0"/>
          </a:xfrm>
          <a:prstGeom prst="line">
            <a:avLst/>
          </a:prstGeom>
          <a:ln w="12600">
            <a:solidFill>
              <a:schemeClr val="bg2"/>
            </a:solidFill>
            <a:round/>
          </a:ln>
        </p:spPr>
      </p:sp>
      <p:sp>
        <p:nvSpPr>
          <p:cNvPr id="366" name="Line 84"/>
          <p:cNvSpPr/>
          <p:nvPr/>
        </p:nvSpPr>
        <p:spPr>
          <a:xfrm>
            <a:off x="0" y="1025280"/>
            <a:ext cx="647640" cy="0"/>
          </a:xfrm>
          <a:prstGeom prst="line">
            <a:avLst/>
          </a:prstGeom>
          <a:ln w="12600">
            <a:solidFill>
              <a:schemeClr val="bg2"/>
            </a:solidFill>
            <a:round/>
          </a:ln>
        </p:spPr>
      </p:sp>
      <p:sp>
        <p:nvSpPr>
          <p:cNvPr id="367" name="Line 85"/>
          <p:cNvSpPr/>
          <p:nvPr/>
        </p:nvSpPr>
        <p:spPr>
          <a:xfrm>
            <a:off x="0" y="828360"/>
            <a:ext cx="647640" cy="0"/>
          </a:xfrm>
          <a:prstGeom prst="line">
            <a:avLst/>
          </a:prstGeom>
          <a:ln w="9360">
            <a:solidFill>
              <a:schemeClr val="bg2"/>
            </a:solidFill>
            <a:round/>
          </a:ln>
        </p:spPr>
      </p:sp>
      <p:sp>
        <p:nvSpPr>
          <p:cNvPr id="368" name="Line 86"/>
          <p:cNvSpPr/>
          <p:nvPr/>
        </p:nvSpPr>
        <p:spPr>
          <a:xfrm>
            <a:off x="0" y="885600"/>
            <a:ext cx="647640" cy="0"/>
          </a:xfrm>
          <a:prstGeom prst="line">
            <a:avLst/>
          </a:prstGeom>
          <a:ln w="38160">
            <a:solidFill>
              <a:schemeClr val="bg2"/>
            </a:solidFill>
            <a:round/>
          </a:ln>
        </p:spPr>
      </p:sp>
      <p:sp>
        <p:nvSpPr>
          <p:cNvPr id="369" name="Line 87"/>
          <p:cNvSpPr/>
          <p:nvPr/>
        </p:nvSpPr>
        <p:spPr>
          <a:xfrm>
            <a:off x="0" y="938160"/>
            <a:ext cx="647640" cy="0"/>
          </a:xfrm>
          <a:prstGeom prst="line">
            <a:avLst/>
          </a:prstGeom>
          <a:ln w="19080">
            <a:solidFill>
              <a:schemeClr val="bg2"/>
            </a:solidFill>
            <a:round/>
          </a:ln>
        </p:spPr>
      </p:sp>
      <p:sp>
        <p:nvSpPr>
          <p:cNvPr id="370" name="Line 88"/>
          <p:cNvSpPr/>
          <p:nvPr/>
        </p:nvSpPr>
        <p:spPr>
          <a:xfrm>
            <a:off x="0" y="685800"/>
            <a:ext cx="647640" cy="0"/>
          </a:xfrm>
          <a:prstGeom prst="line">
            <a:avLst/>
          </a:prstGeom>
          <a:ln w="28440">
            <a:solidFill>
              <a:schemeClr val="bg2"/>
            </a:solidFill>
            <a:round/>
          </a:ln>
        </p:spPr>
      </p:sp>
      <p:sp>
        <p:nvSpPr>
          <p:cNvPr id="371" name="Line 89"/>
          <p:cNvSpPr/>
          <p:nvPr/>
        </p:nvSpPr>
        <p:spPr>
          <a:xfrm>
            <a:off x="0" y="609480"/>
            <a:ext cx="647640" cy="0"/>
          </a:xfrm>
          <a:prstGeom prst="line">
            <a:avLst/>
          </a:prstGeom>
          <a:ln w="12600">
            <a:solidFill>
              <a:schemeClr val="bg2"/>
            </a:solidFill>
            <a:round/>
          </a:ln>
        </p:spPr>
      </p:sp>
      <p:sp>
        <p:nvSpPr>
          <p:cNvPr id="372" name="Line 90"/>
          <p:cNvSpPr/>
          <p:nvPr/>
        </p:nvSpPr>
        <p:spPr>
          <a:xfrm>
            <a:off x="0" y="757080"/>
            <a:ext cx="647640" cy="0"/>
          </a:xfrm>
          <a:prstGeom prst="line">
            <a:avLst/>
          </a:prstGeom>
          <a:ln w="19080">
            <a:solidFill>
              <a:schemeClr val="bg2"/>
            </a:solidFill>
            <a:round/>
          </a:ln>
        </p:spPr>
      </p:sp>
      <p:sp>
        <p:nvSpPr>
          <p:cNvPr id="373" name="Line 91"/>
          <p:cNvSpPr/>
          <p:nvPr/>
        </p:nvSpPr>
        <p:spPr>
          <a:xfrm>
            <a:off x="0" y="537840"/>
            <a:ext cx="647640" cy="0"/>
          </a:xfrm>
          <a:prstGeom prst="line">
            <a:avLst/>
          </a:prstGeom>
          <a:ln w="19080">
            <a:solidFill>
              <a:schemeClr val="bg2"/>
            </a:solidFill>
            <a:round/>
          </a:ln>
        </p:spPr>
      </p:sp>
      <p:sp>
        <p:nvSpPr>
          <p:cNvPr id="374" name="Line 92"/>
          <p:cNvSpPr/>
          <p:nvPr/>
        </p:nvSpPr>
        <p:spPr>
          <a:xfrm>
            <a:off x="0" y="504720"/>
            <a:ext cx="647640" cy="0"/>
          </a:xfrm>
          <a:prstGeom prst="line">
            <a:avLst/>
          </a:prstGeom>
          <a:ln w="9360">
            <a:solidFill>
              <a:schemeClr val="bg2"/>
            </a:solidFill>
            <a:round/>
          </a:ln>
        </p:spPr>
      </p:sp>
      <p:sp>
        <p:nvSpPr>
          <p:cNvPr id="375" name="Line 93"/>
          <p:cNvSpPr/>
          <p:nvPr/>
        </p:nvSpPr>
        <p:spPr>
          <a:xfrm>
            <a:off x="0" y="409320"/>
            <a:ext cx="647640" cy="0"/>
          </a:xfrm>
          <a:prstGeom prst="line">
            <a:avLst/>
          </a:prstGeom>
          <a:ln w="19080">
            <a:solidFill>
              <a:schemeClr val="bg2"/>
            </a:solidFill>
            <a:round/>
          </a:ln>
        </p:spPr>
      </p:sp>
      <p:sp>
        <p:nvSpPr>
          <p:cNvPr id="376" name="Line 94"/>
          <p:cNvSpPr/>
          <p:nvPr/>
        </p:nvSpPr>
        <p:spPr>
          <a:xfrm>
            <a:off x="0" y="110880"/>
            <a:ext cx="647640" cy="0"/>
          </a:xfrm>
          <a:prstGeom prst="line">
            <a:avLst/>
          </a:prstGeom>
          <a:ln w="9360">
            <a:solidFill>
              <a:schemeClr val="bg2"/>
            </a:solidFill>
            <a:round/>
          </a:ln>
        </p:spPr>
      </p:sp>
      <p:sp>
        <p:nvSpPr>
          <p:cNvPr id="377" name="Line 95"/>
          <p:cNvSpPr/>
          <p:nvPr/>
        </p:nvSpPr>
        <p:spPr>
          <a:xfrm>
            <a:off x="0" y="68040"/>
            <a:ext cx="647640" cy="0"/>
          </a:xfrm>
          <a:prstGeom prst="line">
            <a:avLst/>
          </a:prstGeom>
          <a:ln w="38160">
            <a:solidFill>
              <a:schemeClr val="bg2"/>
            </a:solidFill>
            <a:round/>
          </a:ln>
        </p:spPr>
      </p:sp>
      <p:sp>
        <p:nvSpPr>
          <p:cNvPr id="378" name="Line 96"/>
          <p:cNvSpPr/>
          <p:nvPr/>
        </p:nvSpPr>
        <p:spPr>
          <a:xfrm>
            <a:off x="0" y="144360"/>
            <a:ext cx="647640" cy="0"/>
          </a:xfrm>
          <a:prstGeom prst="line">
            <a:avLst/>
          </a:prstGeom>
          <a:ln w="12600">
            <a:solidFill>
              <a:schemeClr val="bg2"/>
            </a:solidFill>
            <a:round/>
          </a:ln>
        </p:spPr>
      </p:sp>
      <p:sp>
        <p:nvSpPr>
          <p:cNvPr id="379" name="Line 97"/>
          <p:cNvSpPr/>
          <p:nvPr/>
        </p:nvSpPr>
        <p:spPr>
          <a:xfrm>
            <a:off x="0" y="230040"/>
            <a:ext cx="647640" cy="0"/>
          </a:xfrm>
          <a:prstGeom prst="line">
            <a:avLst/>
          </a:prstGeom>
          <a:ln w="12600">
            <a:solidFill>
              <a:schemeClr val="bg2"/>
            </a:solidFill>
            <a:round/>
          </a:ln>
        </p:spPr>
      </p:sp>
      <p:sp>
        <p:nvSpPr>
          <p:cNvPr id="380" name="Line 98"/>
          <p:cNvSpPr/>
          <p:nvPr/>
        </p:nvSpPr>
        <p:spPr>
          <a:xfrm>
            <a:off x="0" y="320400"/>
            <a:ext cx="647640" cy="0"/>
          </a:xfrm>
          <a:prstGeom prst="line">
            <a:avLst/>
          </a:prstGeom>
          <a:ln w="38160">
            <a:solidFill>
              <a:schemeClr val="bg2"/>
            </a:solidFill>
            <a:round/>
          </a:ln>
        </p:spPr>
      </p:sp>
      <p:sp>
        <p:nvSpPr>
          <p:cNvPr id="381" name="CustomShape 99"/>
          <p:cNvSpPr/>
          <p:nvPr/>
        </p:nvSpPr>
        <p:spPr>
          <a:xfrm>
            <a:off x="884160" y="325440"/>
            <a:ext cx="496440" cy="145044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382" name="CustomShape 100"/>
          <p:cNvSpPr/>
          <p:nvPr/>
        </p:nvSpPr>
        <p:spPr>
          <a:xfrm>
            <a:off x="635040" y="457200"/>
            <a:ext cx="5662080" cy="77400"/>
          </a:xfrm>
          <a:prstGeom prst="rect">
            <a:avLst/>
          </a:prstGeom>
          <a:solidFill>
            <a:schemeClr val="hlink"/>
          </a:solidFill>
          <a:ln w="9360">
            <a:noFill/>
          </a:ln>
        </p:spPr>
        <p:style>
          <a:lnRef idx="0">
            <a:scrgbClr r="0" g="0" b="0"/>
          </a:lnRef>
          <a:fillRef idx="0">
            <a:scrgbClr r="0" g="0" b="0"/>
          </a:fillRef>
          <a:effectRef idx="0">
            <a:scrgbClr r="0" g="0" b="0"/>
          </a:effectRef>
          <a:fontRef idx="minor"/>
        </p:style>
      </p:sp>
      <p:sp>
        <p:nvSpPr>
          <p:cNvPr id="383" name="CustomShape 101"/>
          <p:cNvSpPr/>
          <p:nvPr/>
        </p:nvSpPr>
        <p:spPr>
          <a:xfrm>
            <a:off x="7300800" y="1770120"/>
            <a:ext cx="1474560" cy="33768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384" name="CustomShape 102"/>
          <p:cNvSpPr/>
          <p:nvPr/>
        </p:nvSpPr>
        <p:spPr>
          <a:xfrm>
            <a:off x="3252960" y="1922400"/>
            <a:ext cx="5662080" cy="77400"/>
          </a:xfrm>
          <a:prstGeom prst="rect">
            <a:avLst/>
          </a:prstGeom>
          <a:solidFill>
            <a:schemeClr val="hlink"/>
          </a:solidFill>
          <a:ln w="9360">
            <a:noFill/>
          </a:ln>
        </p:spPr>
        <p:style>
          <a:lnRef idx="0">
            <a:scrgbClr r="0" g="0" b="0"/>
          </a:lnRef>
          <a:fillRef idx="0">
            <a:scrgbClr r="0" g="0" b="0"/>
          </a:fillRef>
          <a:effectRef idx="0">
            <a:scrgbClr r="0" g="0" b="0"/>
          </a:effectRef>
          <a:fontRef idx="minor"/>
        </p:style>
      </p:sp>
      <p:sp>
        <p:nvSpPr>
          <p:cNvPr id="385" name="PlaceHolder 103"/>
          <p:cNvSpPr>
            <a:spLocks noGrp="1"/>
          </p:cNvSpPr>
          <p:nvPr>
            <p:ph type="title"/>
          </p:nvPr>
        </p:nvSpPr>
        <p:spPr>
          <a:xfrm>
            <a:off x="1371600" y="609480"/>
            <a:ext cx="7378200" cy="1142640"/>
          </a:xfrm>
          <a:prstGeom prst="rect">
            <a:avLst/>
          </a:prstGeom>
        </p:spPr>
        <p:txBody>
          <a:bodyPr anchor="ctr"/>
          <a:lstStyle/>
          <a:p>
            <a:pPr algn="ctr">
              <a:lnSpc>
                <a:spcPct val="85000"/>
              </a:lnSpc>
            </a:pPr>
            <a:r>
              <a:rPr lang="en-US" sz="4400" strike="noStrike">
                <a:solidFill>
                  <a:srgbClr val="003366"/>
                </a:solidFill>
                <a:latin typeface="Times New Roman"/>
              </a:rPr>
              <a:t>Click to edit Master title style</a:t>
            </a:r>
            <a:endParaRPr/>
          </a:p>
        </p:txBody>
      </p:sp>
      <p:sp>
        <p:nvSpPr>
          <p:cNvPr id="386" name="PlaceHolder 104"/>
          <p:cNvSpPr>
            <a:spLocks noGrp="1"/>
          </p:cNvSpPr>
          <p:nvPr>
            <p:ph type="dt"/>
          </p:nvPr>
        </p:nvSpPr>
        <p:spPr>
          <a:xfrm>
            <a:off x="809640" y="6373800"/>
            <a:ext cx="1904760" cy="456840"/>
          </a:xfrm>
          <a:prstGeom prst="rect">
            <a:avLst/>
          </a:prstGeom>
        </p:spPr>
        <p:txBody>
          <a:bodyPr anchor="b"/>
          <a:lstStyle/>
          <a:p>
            <a:endParaRPr/>
          </a:p>
        </p:txBody>
      </p:sp>
      <p:sp>
        <p:nvSpPr>
          <p:cNvPr id="387" name="PlaceHolder 105"/>
          <p:cNvSpPr>
            <a:spLocks noGrp="1"/>
          </p:cNvSpPr>
          <p:nvPr>
            <p:ph type="ftr"/>
          </p:nvPr>
        </p:nvSpPr>
        <p:spPr>
          <a:xfrm>
            <a:off x="3132000" y="6377040"/>
            <a:ext cx="3085920" cy="456840"/>
          </a:xfrm>
          <a:prstGeom prst="rect">
            <a:avLst/>
          </a:prstGeom>
        </p:spPr>
        <p:txBody>
          <a:bodyPr anchor="b"/>
          <a:lstStyle/>
          <a:p>
            <a:endParaRPr/>
          </a:p>
        </p:txBody>
      </p:sp>
      <p:sp>
        <p:nvSpPr>
          <p:cNvPr id="388" name="PlaceHolder 106"/>
          <p:cNvSpPr>
            <a:spLocks noGrp="1"/>
          </p:cNvSpPr>
          <p:nvPr>
            <p:ph type="sldNum"/>
          </p:nvPr>
        </p:nvSpPr>
        <p:spPr>
          <a:xfrm>
            <a:off x="6589800" y="6377040"/>
            <a:ext cx="2193480" cy="456840"/>
          </a:xfrm>
          <a:prstGeom prst="rect">
            <a:avLst/>
          </a:prstGeom>
        </p:spPr>
        <p:txBody>
          <a:bodyPr anchor="b"/>
          <a:lstStyle/>
          <a:p>
            <a:pPr algn="r">
              <a:lnSpc>
                <a:spcPct val="100000"/>
              </a:lnSpc>
            </a:pPr>
            <a:fld id="{9277D028-E987-4ECD-9605-624F70042EC6}" type="slidenum">
              <a:rPr lang="en-US" sz="1400" strike="noStrike">
                <a:solidFill>
                  <a:srgbClr val="800000"/>
                </a:solidFill>
                <a:latin typeface="Times New Roman"/>
              </a:rPr>
              <a:t>‹#›</a:t>
            </a:fld>
            <a:endParaRPr/>
          </a:p>
        </p:txBody>
      </p:sp>
      <p:sp>
        <p:nvSpPr>
          <p:cNvPr id="389" name="PlaceHolder 107"/>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Times New Roman"/>
              </a:rPr>
              <a:t>Click to edit the outline text format</a:t>
            </a:r>
            <a:endParaRPr/>
          </a:p>
          <a:p>
            <a:pPr lvl="1">
              <a:buSzPct val="75000"/>
              <a:buFont typeface="StarSymbol"/>
              <a:buChar char=""/>
            </a:pPr>
            <a:r>
              <a:rPr lang="en-US" sz="2400">
                <a:latin typeface="Times New Roman"/>
              </a:rPr>
              <a:t>Second Outline Level</a:t>
            </a:r>
            <a:endParaRPr/>
          </a:p>
          <a:p>
            <a:pPr lvl="2">
              <a:buSzPct val="45000"/>
              <a:buFont typeface="StarSymbol"/>
              <a:buChar char=""/>
            </a:pPr>
            <a:r>
              <a:rPr lang="en-US" sz="2000">
                <a:latin typeface="Times New Roman"/>
              </a:rPr>
              <a:t>Third Outline Level</a:t>
            </a:r>
            <a:endParaRPr/>
          </a:p>
          <a:p>
            <a:pPr lvl="3">
              <a:buSzPct val="75000"/>
              <a:buFont typeface="StarSymbol"/>
              <a:buChar char=""/>
            </a:pPr>
            <a:r>
              <a:rPr lang="en-US">
                <a:latin typeface="Times New Roman"/>
              </a:rPr>
              <a:t>Fourth Outline Level</a:t>
            </a:r>
            <a:endParaRPr/>
          </a:p>
          <a:p>
            <a:pPr lvl="4">
              <a:buSzPct val="45000"/>
              <a:buFont typeface="StarSymbol"/>
              <a:buChar char=""/>
            </a:pPr>
            <a:r>
              <a:rPr lang="en-US" sz="2000">
                <a:latin typeface="Times New Roman"/>
              </a:rPr>
              <a:t>Fifth Outline Level</a:t>
            </a:r>
            <a:endParaRPr/>
          </a:p>
          <a:p>
            <a:pPr lvl="5">
              <a:buSzPct val="45000"/>
              <a:buFont typeface="StarSymbol"/>
              <a:buChar char=""/>
            </a:pPr>
            <a:r>
              <a:rPr lang="en-US" sz="2000">
                <a:latin typeface="Times New Roman"/>
              </a:rPr>
              <a:t>Sixth Outline Level</a:t>
            </a:r>
            <a:endParaRPr/>
          </a:p>
          <a:p>
            <a:pPr lvl="6">
              <a:buSzPct val="45000"/>
              <a:buFont typeface="StarSymbol"/>
              <a:buChar char=""/>
            </a:pPr>
            <a:r>
              <a:rPr lang="en-US" sz="2000">
                <a:latin typeface="Times New Roman"/>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4" name="Line 1"/>
          <p:cNvSpPr/>
          <p:nvPr/>
        </p:nvSpPr>
        <p:spPr>
          <a:xfrm>
            <a:off x="0" y="6672240"/>
            <a:ext cx="647640" cy="0"/>
          </a:xfrm>
          <a:prstGeom prst="line">
            <a:avLst/>
          </a:prstGeom>
          <a:ln w="9360">
            <a:solidFill>
              <a:schemeClr val="bg2"/>
            </a:solidFill>
            <a:round/>
          </a:ln>
        </p:spPr>
      </p:sp>
      <p:sp>
        <p:nvSpPr>
          <p:cNvPr id="425" name="Line 2"/>
          <p:cNvSpPr/>
          <p:nvPr/>
        </p:nvSpPr>
        <p:spPr>
          <a:xfrm>
            <a:off x="0" y="6729120"/>
            <a:ext cx="647640" cy="0"/>
          </a:xfrm>
          <a:prstGeom prst="line">
            <a:avLst/>
          </a:prstGeom>
          <a:ln w="38160">
            <a:solidFill>
              <a:schemeClr val="bg2"/>
            </a:solidFill>
            <a:round/>
          </a:ln>
        </p:spPr>
      </p:sp>
      <p:sp>
        <p:nvSpPr>
          <p:cNvPr id="426" name="Line 3"/>
          <p:cNvSpPr/>
          <p:nvPr/>
        </p:nvSpPr>
        <p:spPr>
          <a:xfrm>
            <a:off x="0" y="6781680"/>
            <a:ext cx="647640" cy="0"/>
          </a:xfrm>
          <a:prstGeom prst="line">
            <a:avLst/>
          </a:prstGeom>
          <a:ln w="19080">
            <a:solidFill>
              <a:schemeClr val="bg2"/>
            </a:solidFill>
            <a:round/>
          </a:ln>
        </p:spPr>
      </p:sp>
      <p:sp>
        <p:nvSpPr>
          <p:cNvPr id="427" name="Line 4"/>
          <p:cNvSpPr/>
          <p:nvPr/>
        </p:nvSpPr>
        <p:spPr>
          <a:xfrm>
            <a:off x="0" y="6529320"/>
            <a:ext cx="647640" cy="0"/>
          </a:xfrm>
          <a:prstGeom prst="line">
            <a:avLst/>
          </a:prstGeom>
          <a:ln w="28440">
            <a:solidFill>
              <a:schemeClr val="bg2"/>
            </a:solidFill>
            <a:round/>
          </a:ln>
        </p:spPr>
      </p:sp>
      <p:sp>
        <p:nvSpPr>
          <p:cNvPr id="428" name="Line 5"/>
          <p:cNvSpPr/>
          <p:nvPr/>
        </p:nvSpPr>
        <p:spPr>
          <a:xfrm>
            <a:off x="0" y="6453000"/>
            <a:ext cx="647640" cy="0"/>
          </a:xfrm>
          <a:prstGeom prst="line">
            <a:avLst/>
          </a:prstGeom>
          <a:ln w="12600">
            <a:solidFill>
              <a:schemeClr val="bg2"/>
            </a:solidFill>
            <a:round/>
          </a:ln>
        </p:spPr>
      </p:sp>
      <p:sp>
        <p:nvSpPr>
          <p:cNvPr id="429" name="Line 6"/>
          <p:cNvSpPr/>
          <p:nvPr/>
        </p:nvSpPr>
        <p:spPr>
          <a:xfrm>
            <a:off x="0" y="6600600"/>
            <a:ext cx="647640" cy="0"/>
          </a:xfrm>
          <a:prstGeom prst="line">
            <a:avLst/>
          </a:prstGeom>
          <a:ln w="19080">
            <a:solidFill>
              <a:schemeClr val="bg2"/>
            </a:solidFill>
            <a:round/>
          </a:ln>
        </p:spPr>
      </p:sp>
      <p:sp>
        <p:nvSpPr>
          <p:cNvPr id="430" name="Line 7"/>
          <p:cNvSpPr/>
          <p:nvPr/>
        </p:nvSpPr>
        <p:spPr>
          <a:xfrm>
            <a:off x="0" y="5819760"/>
            <a:ext cx="647640" cy="0"/>
          </a:xfrm>
          <a:prstGeom prst="line">
            <a:avLst/>
          </a:prstGeom>
          <a:ln w="9360">
            <a:solidFill>
              <a:schemeClr val="bg2"/>
            </a:solidFill>
            <a:round/>
          </a:ln>
        </p:spPr>
      </p:sp>
      <p:sp>
        <p:nvSpPr>
          <p:cNvPr id="431" name="Line 8"/>
          <p:cNvSpPr/>
          <p:nvPr/>
        </p:nvSpPr>
        <p:spPr>
          <a:xfrm>
            <a:off x="0" y="5776560"/>
            <a:ext cx="647640" cy="0"/>
          </a:xfrm>
          <a:prstGeom prst="line">
            <a:avLst/>
          </a:prstGeom>
          <a:ln w="38160">
            <a:solidFill>
              <a:schemeClr val="bg2"/>
            </a:solidFill>
            <a:round/>
          </a:ln>
        </p:spPr>
      </p:sp>
      <p:sp>
        <p:nvSpPr>
          <p:cNvPr id="432" name="Line 9"/>
          <p:cNvSpPr/>
          <p:nvPr/>
        </p:nvSpPr>
        <p:spPr>
          <a:xfrm>
            <a:off x="0" y="6381720"/>
            <a:ext cx="647640" cy="0"/>
          </a:xfrm>
          <a:prstGeom prst="line">
            <a:avLst/>
          </a:prstGeom>
          <a:ln w="19080">
            <a:solidFill>
              <a:schemeClr val="bg2"/>
            </a:solidFill>
            <a:round/>
          </a:ln>
        </p:spPr>
      </p:sp>
      <p:sp>
        <p:nvSpPr>
          <p:cNvPr id="433" name="Line 10"/>
          <p:cNvSpPr/>
          <p:nvPr/>
        </p:nvSpPr>
        <p:spPr>
          <a:xfrm>
            <a:off x="0" y="6181560"/>
            <a:ext cx="647640" cy="0"/>
          </a:xfrm>
          <a:prstGeom prst="line">
            <a:avLst/>
          </a:prstGeom>
          <a:ln w="28440">
            <a:solidFill>
              <a:schemeClr val="bg2"/>
            </a:solidFill>
            <a:round/>
          </a:ln>
        </p:spPr>
      </p:sp>
      <p:sp>
        <p:nvSpPr>
          <p:cNvPr id="434" name="Line 11"/>
          <p:cNvSpPr/>
          <p:nvPr/>
        </p:nvSpPr>
        <p:spPr>
          <a:xfrm>
            <a:off x="0" y="6053040"/>
            <a:ext cx="647640" cy="0"/>
          </a:xfrm>
          <a:prstGeom prst="line">
            <a:avLst/>
          </a:prstGeom>
          <a:ln w="12600">
            <a:solidFill>
              <a:schemeClr val="bg2"/>
            </a:solidFill>
            <a:round/>
          </a:ln>
        </p:spPr>
      </p:sp>
      <p:sp>
        <p:nvSpPr>
          <p:cNvPr id="435" name="Line 12"/>
          <p:cNvSpPr/>
          <p:nvPr/>
        </p:nvSpPr>
        <p:spPr>
          <a:xfrm>
            <a:off x="0" y="6348240"/>
            <a:ext cx="647640" cy="0"/>
          </a:xfrm>
          <a:prstGeom prst="line">
            <a:avLst/>
          </a:prstGeom>
          <a:ln w="9360">
            <a:solidFill>
              <a:schemeClr val="bg2"/>
            </a:solidFill>
            <a:round/>
          </a:ln>
        </p:spPr>
      </p:sp>
      <p:sp>
        <p:nvSpPr>
          <p:cNvPr id="436" name="Line 13"/>
          <p:cNvSpPr/>
          <p:nvPr/>
        </p:nvSpPr>
        <p:spPr>
          <a:xfrm>
            <a:off x="0" y="5852880"/>
            <a:ext cx="647640" cy="0"/>
          </a:xfrm>
          <a:prstGeom prst="line">
            <a:avLst/>
          </a:prstGeom>
          <a:ln w="12600">
            <a:solidFill>
              <a:schemeClr val="bg2"/>
            </a:solidFill>
            <a:round/>
          </a:ln>
        </p:spPr>
      </p:sp>
      <p:sp>
        <p:nvSpPr>
          <p:cNvPr id="437" name="Line 14"/>
          <p:cNvSpPr/>
          <p:nvPr/>
        </p:nvSpPr>
        <p:spPr>
          <a:xfrm>
            <a:off x="0" y="5938560"/>
            <a:ext cx="647640" cy="0"/>
          </a:xfrm>
          <a:prstGeom prst="line">
            <a:avLst/>
          </a:prstGeom>
          <a:ln w="12600">
            <a:solidFill>
              <a:schemeClr val="bg2"/>
            </a:solidFill>
            <a:round/>
          </a:ln>
        </p:spPr>
      </p:sp>
      <p:sp>
        <p:nvSpPr>
          <p:cNvPr id="438" name="Line 15"/>
          <p:cNvSpPr/>
          <p:nvPr/>
        </p:nvSpPr>
        <p:spPr>
          <a:xfrm>
            <a:off x="0" y="6252840"/>
            <a:ext cx="647640" cy="0"/>
          </a:xfrm>
          <a:prstGeom prst="line">
            <a:avLst/>
          </a:prstGeom>
          <a:ln w="19080">
            <a:solidFill>
              <a:schemeClr val="bg2"/>
            </a:solidFill>
            <a:round/>
          </a:ln>
        </p:spPr>
      </p:sp>
      <p:sp>
        <p:nvSpPr>
          <p:cNvPr id="439" name="Line 16"/>
          <p:cNvSpPr/>
          <p:nvPr/>
        </p:nvSpPr>
        <p:spPr>
          <a:xfrm>
            <a:off x="0" y="6219720"/>
            <a:ext cx="647640" cy="0"/>
          </a:xfrm>
          <a:prstGeom prst="line">
            <a:avLst/>
          </a:prstGeom>
          <a:ln w="9360">
            <a:solidFill>
              <a:schemeClr val="bg2"/>
            </a:solidFill>
            <a:round/>
          </a:ln>
        </p:spPr>
      </p:sp>
      <p:sp>
        <p:nvSpPr>
          <p:cNvPr id="440" name="Line 17"/>
          <p:cNvSpPr/>
          <p:nvPr/>
        </p:nvSpPr>
        <p:spPr>
          <a:xfrm>
            <a:off x="0" y="5572080"/>
            <a:ext cx="647640" cy="0"/>
          </a:xfrm>
          <a:prstGeom prst="line">
            <a:avLst/>
          </a:prstGeom>
          <a:ln w="9360">
            <a:solidFill>
              <a:schemeClr val="bg2"/>
            </a:solidFill>
            <a:round/>
          </a:ln>
        </p:spPr>
      </p:sp>
      <p:sp>
        <p:nvSpPr>
          <p:cNvPr id="441" name="Line 18"/>
          <p:cNvSpPr/>
          <p:nvPr/>
        </p:nvSpPr>
        <p:spPr>
          <a:xfrm>
            <a:off x="0" y="5628960"/>
            <a:ext cx="647640" cy="0"/>
          </a:xfrm>
          <a:prstGeom prst="line">
            <a:avLst/>
          </a:prstGeom>
          <a:ln w="38160">
            <a:solidFill>
              <a:schemeClr val="bg2"/>
            </a:solidFill>
            <a:round/>
          </a:ln>
        </p:spPr>
      </p:sp>
      <p:sp>
        <p:nvSpPr>
          <p:cNvPr id="442" name="Line 19"/>
          <p:cNvSpPr/>
          <p:nvPr/>
        </p:nvSpPr>
        <p:spPr>
          <a:xfrm>
            <a:off x="0" y="5681520"/>
            <a:ext cx="647640" cy="0"/>
          </a:xfrm>
          <a:prstGeom prst="line">
            <a:avLst/>
          </a:prstGeom>
          <a:ln w="19080">
            <a:solidFill>
              <a:schemeClr val="bg2"/>
            </a:solidFill>
            <a:round/>
          </a:ln>
        </p:spPr>
      </p:sp>
      <p:sp>
        <p:nvSpPr>
          <p:cNvPr id="443" name="Line 20"/>
          <p:cNvSpPr/>
          <p:nvPr/>
        </p:nvSpPr>
        <p:spPr>
          <a:xfrm>
            <a:off x="0" y="5429160"/>
            <a:ext cx="647640" cy="0"/>
          </a:xfrm>
          <a:prstGeom prst="line">
            <a:avLst/>
          </a:prstGeom>
          <a:ln w="28440">
            <a:solidFill>
              <a:schemeClr val="bg2"/>
            </a:solidFill>
            <a:round/>
          </a:ln>
        </p:spPr>
      </p:sp>
      <p:sp>
        <p:nvSpPr>
          <p:cNvPr id="444" name="Line 21"/>
          <p:cNvSpPr/>
          <p:nvPr/>
        </p:nvSpPr>
        <p:spPr>
          <a:xfrm>
            <a:off x="0" y="5352840"/>
            <a:ext cx="647640" cy="0"/>
          </a:xfrm>
          <a:prstGeom prst="line">
            <a:avLst/>
          </a:prstGeom>
          <a:ln w="12600">
            <a:solidFill>
              <a:schemeClr val="bg2"/>
            </a:solidFill>
            <a:round/>
          </a:ln>
        </p:spPr>
      </p:sp>
      <p:sp>
        <p:nvSpPr>
          <p:cNvPr id="445" name="Line 22"/>
          <p:cNvSpPr/>
          <p:nvPr/>
        </p:nvSpPr>
        <p:spPr>
          <a:xfrm>
            <a:off x="0" y="5500440"/>
            <a:ext cx="647640" cy="0"/>
          </a:xfrm>
          <a:prstGeom prst="line">
            <a:avLst/>
          </a:prstGeom>
          <a:ln w="19080">
            <a:solidFill>
              <a:schemeClr val="bg2"/>
            </a:solidFill>
            <a:round/>
          </a:ln>
        </p:spPr>
      </p:sp>
      <p:sp>
        <p:nvSpPr>
          <p:cNvPr id="446" name="Line 23"/>
          <p:cNvSpPr/>
          <p:nvPr/>
        </p:nvSpPr>
        <p:spPr>
          <a:xfrm>
            <a:off x="0" y="4719600"/>
            <a:ext cx="647640" cy="0"/>
          </a:xfrm>
          <a:prstGeom prst="line">
            <a:avLst/>
          </a:prstGeom>
          <a:ln w="9360">
            <a:solidFill>
              <a:schemeClr val="bg2"/>
            </a:solidFill>
            <a:round/>
          </a:ln>
        </p:spPr>
      </p:sp>
      <p:sp>
        <p:nvSpPr>
          <p:cNvPr id="447" name="Line 24"/>
          <p:cNvSpPr/>
          <p:nvPr/>
        </p:nvSpPr>
        <p:spPr>
          <a:xfrm>
            <a:off x="0" y="4676760"/>
            <a:ext cx="647640" cy="0"/>
          </a:xfrm>
          <a:prstGeom prst="line">
            <a:avLst/>
          </a:prstGeom>
          <a:ln w="38160">
            <a:solidFill>
              <a:schemeClr val="bg2"/>
            </a:solidFill>
            <a:round/>
          </a:ln>
        </p:spPr>
      </p:sp>
      <p:sp>
        <p:nvSpPr>
          <p:cNvPr id="448" name="Line 25"/>
          <p:cNvSpPr/>
          <p:nvPr/>
        </p:nvSpPr>
        <p:spPr>
          <a:xfrm>
            <a:off x="0" y="5281560"/>
            <a:ext cx="647640" cy="0"/>
          </a:xfrm>
          <a:prstGeom prst="line">
            <a:avLst/>
          </a:prstGeom>
          <a:ln w="19080">
            <a:solidFill>
              <a:schemeClr val="bg2"/>
            </a:solidFill>
            <a:round/>
          </a:ln>
        </p:spPr>
      </p:sp>
      <p:sp>
        <p:nvSpPr>
          <p:cNvPr id="449" name="Line 26"/>
          <p:cNvSpPr/>
          <p:nvPr/>
        </p:nvSpPr>
        <p:spPr>
          <a:xfrm>
            <a:off x="0" y="5081400"/>
            <a:ext cx="647640" cy="0"/>
          </a:xfrm>
          <a:prstGeom prst="line">
            <a:avLst/>
          </a:prstGeom>
          <a:ln w="28440">
            <a:solidFill>
              <a:schemeClr val="bg2"/>
            </a:solidFill>
            <a:round/>
          </a:ln>
        </p:spPr>
      </p:sp>
      <p:sp>
        <p:nvSpPr>
          <p:cNvPr id="450" name="Line 27"/>
          <p:cNvSpPr/>
          <p:nvPr/>
        </p:nvSpPr>
        <p:spPr>
          <a:xfrm>
            <a:off x="0" y="4952880"/>
            <a:ext cx="647640" cy="0"/>
          </a:xfrm>
          <a:prstGeom prst="line">
            <a:avLst/>
          </a:prstGeom>
          <a:ln w="12600">
            <a:solidFill>
              <a:schemeClr val="bg2"/>
            </a:solidFill>
            <a:round/>
          </a:ln>
        </p:spPr>
      </p:sp>
      <p:sp>
        <p:nvSpPr>
          <p:cNvPr id="451" name="Line 28"/>
          <p:cNvSpPr/>
          <p:nvPr/>
        </p:nvSpPr>
        <p:spPr>
          <a:xfrm>
            <a:off x="0" y="5248080"/>
            <a:ext cx="647640" cy="0"/>
          </a:xfrm>
          <a:prstGeom prst="line">
            <a:avLst/>
          </a:prstGeom>
          <a:ln w="9360">
            <a:solidFill>
              <a:schemeClr val="bg2"/>
            </a:solidFill>
            <a:round/>
          </a:ln>
        </p:spPr>
      </p:sp>
      <p:sp>
        <p:nvSpPr>
          <p:cNvPr id="452" name="Line 29"/>
          <p:cNvSpPr/>
          <p:nvPr/>
        </p:nvSpPr>
        <p:spPr>
          <a:xfrm>
            <a:off x="0" y="4752720"/>
            <a:ext cx="647640" cy="0"/>
          </a:xfrm>
          <a:prstGeom prst="line">
            <a:avLst/>
          </a:prstGeom>
          <a:ln w="12600">
            <a:solidFill>
              <a:schemeClr val="bg2"/>
            </a:solidFill>
            <a:round/>
          </a:ln>
        </p:spPr>
      </p:sp>
      <p:sp>
        <p:nvSpPr>
          <p:cNvPr id="453" name="Line 30"/>
          <p:cNvSpPr/>
          <p:nvPr/>
        </p:nvSpPr>
        <p:spPr>
          <a:xfrm>
            <a:off x="0" y="4838400"/>
            <a:ext cx="647640" cy="0"/>
          </a:xfrm>
          <a:prstGeom prst="line">
            <a:avLst/>
          </a:prstGeom>
          <a:ln w="12600">
            <a:solidFill>
              <a:schemeClr val="bg2"/>
            </a:solidFill>
            <a:round/>
          </a:ln>
        </p:spPr>
      </p:sp>
      <p:sp>
        <p:nvSpPr>
          <p:cNvPr id="454" name="Line 31"/>
          <p:cNvSpPr/>
          <p:nvPr/>
        </p:nvSpPr>
        <p:spPr>
          <a:xfrm>
            <a:off x="0" y="5152680"/>
            <a:ext cx="647640" cy="0"/>
          </a:xfrm>
          <a:prstGeom prst="line">
            <a:avLst/>
          </a:prstGeom>
          <a:ln w="19080">
            <a:solidFill>
              <a:schemeClr val="bg2"/>
            </a:solidFill>
            <a:round/>
          </a:ln>
        </p:spPr>
      </p:sp>
      <p:sp>
        <p:nvSpPr>
          <p:cNvPr id="455" name="Line 32"/>
          <p:cNvSpPr/>
          <p:nvPr/>
        </p:nvSpPr>
        <p:spPr>
          <a:xfrm>
            <a:off x="0" y="5119560"/>
            <a:ext cx="647640" cy="0"/>
          </a:xfrm>
          <a:prstGeom prst="line">
            <a:avLst/>
          </a:prstGeom>
          <a:ln w="9360">
            <a:solidFill>
              <a:schemeClr val="bg2"/>
            </a:solidFill>
            <a:round/>
          </a:ln>
        </p:spPr>
      </p:sp>
      <p:sp>
        <p:nvSpPr>
          <p:cNvPr id="456" name="Line 33"/>
          <p:cNvSpPr/>
          <p:nvPr/>
        </p:nvSpPr>
        <p:spPr>
          <a:xfrm>
            <a:off x="0" y="4493880"/>
            <a:ext cx="647640" cy="0"/>
          </a:xfrm>
          <a:prstGeom prst="line">
            <a:avLst/>
          </a:prstGeom>
          <a:ln w="28440">
            <a:solidFill>
              <a:schemeClr val="bg2"/>
            </a:solidFill>
            <a:round/>
          </a:ln>
        </p:spPr>
      </p:sp>
      <p:sp>
        <p:nvSpPr>
          <p:cNvPr id="457" name="Line 34"/>
          <p:cNvSpPr/>
          <p:nvPr/>
        </p:nvSpPr>
        <p:spPr>
          <a:xfrm>
            <a:off x="0" y="4365360"/>
            <a:ext cx="647640" cy="0"/>
          </a:xfrm>
          <a:prstGeom prst="line">
            <a:avLst/>
          </a:prstGeom>
          <a:ln w="12600">
            <a:solidFill>
              <a:schemeClr val="bg2"/>
            </a:solidFill>
            <a:round/>
          </a:ln>
        </p:spPr>
      </p:sp>
      <p:sp>
        <p:nvSpPr>
          <p:cNvPr id="458" name="Line 35"/>
          <p:cNvSpPr/>
          <p:nvPr/>
        </p:nvSpPr>
        <p:spPr>
          <a:xfrm>
            <a:off x="0" y="4251240"/>
            <a:ext cx="647640" cy="0"/>
          </a:xfrm>
          <a:prstGeom prst="line">
            <a:avLst/>
          </a:prstGeom>
          <a:ln w="12600">
            <a:solidFill>
              <a:schemeClr val="bg2"/>
            </a:solidFill>
            <a:round/>
          </a:ln>
        </p:spPr>
      </p:sp>
      <p:sp>
        <p:nvSpPr>
          <p:cNvPr id="459" name="Line 36"/>
          <p:cNvSpPr/>
          <p:nvPr/>
        </p:nvSpPr>
        <p:spPr>
          <a:xfrm>
            <a:off x="0" y="4565520"/>
            <a:ext cx="647640" cy="0"/>
          </a:xfrm>
          <a:prstGeom prst="line">
            <a:avLst/>
          </a:prstGeom>
          <a:ln w="19080">
            <a:solidFill>
              <a:schemeClr val="bg2"/>
            </a:solidFill>
            <a:round/>
          </a:ln>
        </p:spPr>
      </p:sp>
      <p:sp>
        <p:nvSpPr>
          <p:cNvPr id="460" name="Line 37"/>
          <p:cNvSpPr/>
          <p:nvPr/>
        </p:nvSpPr>
        <p:spPr>
          <a:xfrm>
            <a:off x="0" y="4532040"/>
            <a:ext cx="647640" cy="0"/>
          </a:xfrm>
          <a:prstGeom prst="line">
            <a:avLst/>
          </a:prstGeom>
          <a:ln w="9360">
            <a:solidFill>
              <a:schemeClr val="bg2"/>
            </a:solidFill>
            <a:round/>
          </a:ln>
        </p:spPr>
      </p:sp>
      <p:sp>
        <p:nvSpPr>
          <p:cNvPr id="461" name="Line 38"/>
          <p:cNvSpPr/>
          <p:nvPr/>
        </p:nvSpPr>
        <p:spPr>
          <a:xfrm>
            <a:off x="0" y="4054320"/>
            <a:ext cx="647640" cy="0"/>
          </a:xfrm>
          <a:prstGeom prst="line">
            <a:avLst/>
          </a:prstGeom>
          <a:ln w="9360">
            <a:solidFill>
              <a:schemeClr val="bg2"/>
            </a:solidFill>
            <a:round/>
          </a:ln>
        </p:spPr>
      </p:sp>
      <p:sp>
        <p:nvSpPr>
          <p:cNvPr id="462" name="Line 39"/>
          <p:cNvSpPr/>
          <p:nvPr/>
        </p:nvSpPr>
        <p:spPr>
          <a:xfrm>
            <a:off x="0" y="4111560"/>
            <a:ext cx="647640" cy="0"/>
          </a:xfrm>
          <a:prstGeom prst="line">
            <a:avLst/>
          </a:prstGeom>
          <a:ln w="38160">
            <a:solidFill>
              <a:schemeClr val="bg2"/>
            </a:solidFill>
            <a:round/>
          </a:ln>
        </p:spPr>
      </p:sp>
      <p:sp>
        <p:nvSpPr>
          <p:cNvPr id="463" name="Line 40"/>
          <p:cNvSpPr/>
          <p:nvPr/>
        </p:nvSpPr>
        <p:spPr>
          <a:xfrm>
            <a:off x="0" y="4163760"/>
            <a:ext cx="647640" cy="0"/>
          </a:xfrm>
          <a:prstGeom prst="line">
            <a:avLst/>
          </a:prstGeom>
          <a:ln w="19080">
            <a:solidFill>
              <a:schemeClr val="bg2"/>
            </a:solidFill>
            <a:round/>
          </a:ln>
        </p:spPr>
      </p:sp>
      <p:sp>
        <p:nvSpPr>
          <p:cNvPr id="464" name="Line 41"/>
          <p:cNvSpPr/>
          <p:nvPr/>
        </p:nvSpPr>
        <p:spPr>
          <a:xfrm>
            <a:off x="0" y="3911400"/>
            <a:ext cx="647640" cy="0"/>
          </a:xfrm>
          <a:prstGeom prst="line">
            <a:avLst/>
          </a:prstGeom>
          <a:ln w="28440">
            <a:solidFill>
              <a:schemeClr val="bg2"/>
            </a:solidFill>
            <a:round/>
          </a:ln>
        </p:spPr>
      </p:sp>
      <p:sp>
        <p:nvSpPr>
          <p:cNvPr id="465" name="Line 42"/>
          <p:cNvSpPr/>
          <p:nvPr/>
        </p:nvSpPr>
        <p:spPr>
          <a:xfrm>
            <a:off x="0" y="3835080"/>
            <a:ext cx="647640" cy="0"/>
          </a:xfrm>
          <a:prstGeom prst="line">
            <a:avLst/>
          </a:prstGeom>
          <a:ln w="12600">
            <a:solidFill>
              <a:schemeClr val="bg2"/>
            </a:solidFill>
            <a:round/>
          </a:ln>
        </p:spPr>
      </p:sp>
      <p:sp>
        <p:nvSpPr>
          <p:cNvPr id="466" name="Line 43"/>
          <p:cNvSpPr/>
          <p:nvPr/>
        </p:nvSpPr>
        <p:spPr>
          <a:xfrm>
            <a:off x="0" y="3982680"/>
            <a:ext cx="647640" cy="0"/>
          </a:xfrm>
          <a:prstGeom prst="line">
            <a:avLst/>
          </a:prstGeom>
          <a:ln w="19080">
            <a:solidFill>
              <a:schemeClr val="bg2"/>
            </a:solidFill>
            <a:round/>
          </a:ln>
        </p:spPr>
      </p:sp>
      <p:sp>
        <p:nvSpPr>
          <p:cNvPr id="467" name="Line 44"/>
          <p:cNvSpPr/>
          <p:nvPr/>
        </p:nvSpPr>
        <p:spPr>
          <a:xfrm>
            <a:off x="0" y="3763800"/>
            <a:ext cx="647640" cy="0"/>
          </a:xfrm>
          <a:prstGeom prst="line">
            <a:avLst/>
          </a:prstGeom>
          <a:ln w="19080">
            <a:solidFill>
              <a:schemeClr val="bg2"/>
            </a:solidFill>
            <a:round/>
          </a:ln>
        </p:spPr>
      </p:sp>
      <p:sp>
        <p:nvSpPr>
          <p:cNvPr id="468" name="Line 45"/>
          <p:cNvSpPr/>
          <p:nvPr/>
        </p:nvSpPr>
        <p:spPr>
          <a:xfrm>
            <a:off x="0" y="3563640"/>
            <a:ext cx="647640" cy="0"/>
          </a:xfrm>
          <a:prstGeom prst="line">
            <a:avLst/>
          </a:prstGeom>
          <a:ln w="28440">
            <a:solidFill>
              <a:schemeClr val="bg2"/>
            </a:solidFill>
            <a:round/>
          </a:ln>
        </p:spPr>
      </p:sp>
      <p:sp>
        <p:nvSpPr>
          <p:cNvPr id="469" name="Line 46"/>
          <p:cNvSpPr/>
          <p:nvPr/>
        </p:nvSpPr>
        <p:spPr>
          <a:xfrm>
            <a:off x="0" y="3730320"/>
            <a:ext cx="647640" cy="0"/>
          </a:xfrm>
          <a:prstGeom prst="line">
            <a:avLst/>
          </a:prstGeom>
          <a:ln w="9360">
            <a:solidFill>
              <a:schemeClr val="bg2"/>
            </a:solidFill>
            <a:round/>
          </a:ln>
        </p:spPr>
      </p:sp>
      <p:sp>
        <p:nvSpPr>
          <p:cNvPr id="470" name="Line 47"/>
          <p:cNvSpPr/>
          <p:nvPr/>
        </p:nvSpPr>
        <p:spPr>
          <a:xfrm>
            <a:off x="0" y="3635280"/>
            <a:ext cx="647640" cy="0"/>
          </a:xfrm>
          <a:prstGeom prst="line">
            <a:avLst/>
          </a:prstGeom>
          <a:ln w="19080">
            <a:solidFill>
              <a:schemeClr val="bg2"/>
            </a:solidFill>
            <a:round/>
          </a:ln>
        </p:spPr>
      </p:sp>
      <p:sp>
        <p:nvSpPr>
          <p:cNvPr id="471" name="Line 48"/>
          <p:cNvSpPr/>
          <p:nvPr/>
        </p:nvSpPr>
        <p:spPr>
          <a:xfrm>
            <a:off x="0" y="3601800"/>
            <a:ext cx="647640" cy="0"/>
          </a:xfrm>
          <a:prstGeom prst="line">
            <a:avLst/>
          </a:prstGeom>
          <a:ln w="9360">
            <a:solidFill>
              <a:schemeClr val="bg2"/>
            </a:solidFill>
            <a:round/>
          </a:ln>
        </p:spPr>
      </p:sp>
      <p:sp>
        <p:nvSpPr>
          <p:cNvPr id="472" name="Line 49"/>
          <p:cNvSpPr/>
          <p:nvPr/>
        </p:nvSpPr>
        <p:spPr>
          <a:xfrm>
            <a:off x="0" y="3381120"/>
            <a:ext cx="647640" cy="0"/>
          </a:xfrm>
          <a:prstGeom prst="line">
            <a:avLst/>
          </a:prstGeom>
          <a:ln w="9360">
            <a:solidFill>
              <a:schemeClr val="bg2"/>
            </a:solidFill>
            <a:round/>
          </a:ln>
        </p:spPr>
      </p:sp>
      <p:sp>
        <p:nvSpPr>
          <p:cNvPr id="473" name="Line 50"/>
          <p:cNvSpPr/>
          <p:nvPr/>
        </p:nvSpPr>
        <p:spPr>
          <a:xfrm>
            <a:off x="0" y="3438360"/>
            <a:ext cx="647640" cy="0"/>
          </a:xfrm>
          <a:prstGeom prst="line">
            <a:avLst/>
          </a:prstGeom>
          <a:ln w="38160">
            <a:solidFill>
              <a:schemeClr val="bg2"/>
            </a:solidFill>
            <a:round/>
          </a:ln>
        </p:spPr>
      </p:sp>
      <p:sp>
        <p:nvSpPr>
          <p:cNvPr id="474" name="Line 51"/>
          <p:cNvSpPr/>
          <p:nvPr/>
        </p:nvSpPr>
        <p:spPr>
          <a:xfrm>
            <a:off x="0" y="3490560"/>
            <a:ext cx="647640" cy="0"/>
          </a:xfrm>
          <a:prstGeom prst="line">
            <a:avLst/>
          </a:prstGeom>
          <a:ln w="19080">
            <a:solidFill>
              <a:schemeClr val="bg2"/>
            </a:solidFill>
            <a:round/>
          </a:ln>
        </p:spPr>
      </p:sp>
      <p:sp>
        <p:nvSpPr>
          <p:cNvPr id="475" name="Line 52"/>
          <p:cNvSpPr/>
          <p:nvPr/>
        </p:nvSpPr>
        <p:spPr>
          <a:xfrm>
            <a:off x="0" y="3238200"/>
            <a:ext cx="647640" cy="0"/>
          </a:xfrm>
          <a:prstGeom prst="line">
            <a:avLst/>
          </a:prstGeom>
          <a:ln w="28440">
            <a:solidFill>
              <a:schemeClr val="bg2"/>
            </a:solidFill>
            <a:round/>
          </a:ln>
        </p:spPr>
      </p:sp>
      <p:sp>
        <p:nvSpPr>
          <p:cNvPr id="476" name="Line 53"/>
          <p:cNvSpPr/>
          <p:nvPr/>
        </p:nvSpPr>
        <p:spPr>
          <a:xfrm>
            <a:off x="0" y="3162240"/>
            <a:ext cx="647640" cy="0"/>
          </a:xfrm>
          <a:prstGeom prst="line">
            <a:avLst/>
          </a:prstGeom>
          <a:ln w="12600">
            <a:solidFill>
              <a:schemeClr val="bg2"/>
            </a:solidFill>
            <a:round/>
          </a:ln>
        </p:spPr>
      </p:sp>
      <p:sp>
        <p:nvSpPr>
          <p:cNvPr id="477" name="Line 54"/>
          <p:cNvSpPr/>
          <p:nvPr/>
        </p:nvSpPr>
        <p:spPr>
          <a:xfrm>
            <a:off x="0" y="3309840"/>
            <a:ext cx="647640" cy="0"/>
          </a:xfrm>
          <a:prstGeom prst="line">
            <a:avLst/>
          </a:prstGeom>
          <a:ln w="19080">
            <a:solidFill>
              <a:schemeClr val="bg2"/>
            </a:solidFill>
            <a:round/>
          </a:ln>
        </p:spPr>
      </p:sp>
      <p:sp>
        <p:nvSpPr>
          <p:cNvPr id="478" name="Line 55"/>
          <p:cNvSpPr/>
          <p:nvPr/>
        </p:nvSpPr>
        <p:spPr>
          <a:xfrm>
            <a:off x="0" y="2528640"/>
            <a:ext cx="647640" cy="0"/>
          </a:xfrm>
          <a:prstGeom prst="line">
            <a:avLst/>
          </a:prstGeom>
          <a:ln w="9360">
            <a:solidFill>
              <a:schemeClr val="bg2"/>
            </a:solidFill>
            <a:round/>
          </a:ln>
        </p:spPr>
      </p:sp>
      <p:sp>
        <p:nvSpPr>
          <p:cNvPr id="479" name="Line 56"/>
          <p:cNvSpPr/>
          <p:nvPr/>
        </p:nvSpPr>
        <p:spPr>
          <a:xfrm>
            <a:off x="0" y="2485800"/>
            <a:ext cx="647640" cy="0"/>
          </a:xfrm>
          <a:prstGeom prst="line">
            <a:avLst/>
          </a:prstGeom>
          <a:ln w="38160">
            <a:solidFill>
              <a:schemeClr val="bg2"/>
            </a:solidFill>
            <a:round/>
          </a:ln>
        </p:spPr>
      </p:sp>
      <p:sp>
        <p:nvSpPr>
          <p:cNvPr id="480" name="Line 57"/>
          <p:cNvSpPr/>
          <p:nvPr/>
        </p:nvSpPr>
        <p:spPr>
          <a:xfrm>
            <a:off x="0" y="3090600"/>
            <a:ext cx="647640" cy="0"/>
          </a:xfrm>
          <a:prstGeom prst="line">
            <a:avLst/>
          </a:prstGeom>
          <a:ln w="19080">
            <a:solidFill>
              <a:schemeClr val="bg2"/>
            </a:solidFill>
            <a:round/>
          </a:ln>
        </p:spPr>
      </p:sp>
      <p:sp>
        <p:nvSpPr>
          <p:cNvPr id="481" name="Line 58"/>
          <p:cNvSpPr/>
          <p:nvPr/>
        </p:nvSpPr>
        <p:spPr>
          <a:xfrm>
            <a:off x="0" y="2890800"/>
            <a:ext cx="647640" cy="0"/>
          </a:xfrm>
          <a:prstGeom prst="line">
            <a:avLst/>
          </a:prstGeom>
          <a:ln w="28440">
            <a:solidFill>
              <a:schemeClr val="bg2"/>
            </a:solidFill>
            <a:round/>
          </a:ln>
        </p:spPr>
      </p:sp>
      <p:sp>
        <p:nvSpPr>
          <p:cNvPr id="482" name="Line 59"/>
          <p:cNvSpPr/>
          <p:nvPr/>
        </p:nvSpPr>
        <p:spPr>
          <a:xfrm>
            <a:off x="0" y="2761920"/>
            <a:ext cx="647640" cy="0"/>
          </a:xfrm>
          <a:prstGeom prst="line">
            <a:avLst/>
          </a:prstGeom>
          <a:ln w="12600">
            <a:solidFill>
              <a:schemeClr val="bg2"/>
            </a:solidFill>
            <a:round/>
          </a:ln>
        </p:spPr>
      </p:sp>
      <p:sp>
        <p:nvSpPr>
          <p:cNvPr id="483" name="Line 60"/>
          <p:cNvSpPr/>
          <p:nvPr/>
        </p:nvSpPr>
        <p:spPr>
          <a:xfrm>
            <a:off x="0" y="3057480"/>
            <a:ext cx="647640" cy="0"/>
          </a:xfrm>
          <a:prstGeom prst="line">
            <a:avLst/>
          </a:prstGeom>
          <a:ln w="9360">
            <a:solidFill>
              <a:schemeClr val="bg2"/>
            </a:solidFill>
            <a:round/>
          </a:ln>
        </p:spPr>
      </p:sp>
      <p:sp>
        <p:nvSpPr>
          <p:cNvPr id="484" name="Line 61"/>
          <p:cNvSpPr/>
          <p:nvPr/>
        </p:nvSpPr>
        <p:spPr>
          <a:xfrm>
            <a:off x="0" y="2562120"/>
            <a:ext cx="647640" cy="0"/>
          </a:xfrm>
          <a:prstGeom prst="line">
            <a:avLst/>
          </a:prstGeom>
          <a:ln w="12600">
            <a:solidFill>
              <a:schemeClr val="bg2"/>
            </a:solidFill>
            <a:round/>
          </a:ln>
        </p:spPr>
      </p:sp>
      <p:sp>
        <p:nvSpPr>
          <p:cNvPr id="485" name="Line 62"/>
          <p:cNvSpPr/>
          <p:nvPr/>
        </p:nvSpPr>
        <p:spPr>
          <a:xfrm>
            <a:off x="0" y="2647800"/>
            <a:ext cx="647640" cy="0"/>
          </a:xfrm>
          <a:prstGeom prst="line">
            <a:avLst/>
          </a:prstGeom>
          <a:ln w="12600">
            <a:solidFill>
              <a:schemeClr val="bg2"/>
            </a:solidFill>
            <a:round/>
          </a:ln>
        </p:spPr>
      </p:sp>
      <p:sp>
        <p:nvSpPr>
          <p:cNvPr id="486" name="Line 63"/>
          <p:cNvSpPr/>
          <p:nvPr/>
        </p:nvSpPr>
        <p:spPr>
          <a:xfrm>
            <a:off x="0" y="2962080"/>
            <a:ext cx="647640" cy="0"/>
          </a:xfrm>
          <a:prstGeom prst="line">
            <a:avLst/>
          </a:prstGeom>
          <a:ln w="19080">
            <a:solidFill>
              <a:schemeClr val="bg2"/>
            </a:solidFill>
            <a:round/>
          </a:ln>
        </p:spPr>
      </p:sp>
      <p:sp>
        <p:nvSpPr>
          <p:cNvPr id="487" name="Line 64"/>
          <p:cNvSpPr/>
          <p:nvPr/>
        </p:nvSpPr>
        <p:spPr>
          <a:xfrm>
            <a:off x="0" y="2928600"/>
            <a:ext cx="647640" cy="0"/>
          </a:xfrm>
          <a:prstGeom prst="line">
            <a:avLst/>
          </a:prstGeom>
          <a:ln w="9360">
            <a:solidFill>
              <a:schemeClr val="bg2"/>
            </a:solidFill>
            <a:round/>
          </a:ln>
        </p:spPr>
      </p:sp>
      <p:sp>
        <p:nvSpPr>
          <p:cNvPr id="488" name="Line 65"/>
          <p:cNvSpPr/>
          <p:nvPr/>
        </p:nvSpPr>
        <p:spPr>
          <a:xfrm>
            <a:off x="0" y="2280960"/>
            <a:ext cx="647640" cy="0"/>
          </a:xfrm>
          <a:prstGeom prst="line">
            <a:avLst/>
          </a:prstGeom>
          <a:ln w="9360">
            <a:solidFill>
              <a:schemeClr val="bg2"/>
            </a:solidFill>
            <a:round/>
          </a:ln>
        </p:spPr>
      </p:sp>
      <p:sp>
        <p:nvSpPr>
          <p:cNvPr id="489" name="Line 66"/>
          <p:cNvSpPr/>
          <p:nvPr/>
        </p:nvSpPr>
        <p:spPr>
          <a:xfrm>
            <a:off x="0" y="2338200"/>
            <a:ext cx="647640" cy="0"/>
          </a:xfrm>
          <a:prstGeom prst="line">
            <a:avLst/>
          </a:prstGeom>
          <a:ln w="38160">
            <a:solidFill>
              <a:schemeClr val="bg2"/>
            </a:solidFill>
            <a:round/>
          </a:ln>
        </p:spPr>
      </p:sp>
      <p:sp>
        <p:nvSpPr>
          <p:cNvPr id="490" name="Line 67"/>
          <p:cNvSpPr/>
          <p:nvPr/>
        </p:nvSpPr>
        <p:spPr>
          <a:xfrm>
            <a:off x="0" y="2390760"/>
            <a:ext cx="647640" cy="0"/>
          </a:xfrm>
          <a:prstGeom prst="line">
            <a:avLst/>
          </a:prstGeom>
          <a:ln w="19080">
            <a:solidFill>
              <a:schemeClr val="bg2"/>
            </a:solidFill>
            <a:round/>
          </a:ln>
        </p:spPr>
      </p:sp>
      <p:sp>
        <p:nvSpPr>
          <p:cNvPr id="491" name="Line 68"/>
          <p:cNvSpPr/>
          <p:nvPr/>
        </p:nvSpPr>
        <p:spPr>
          <a:xfrm>
            <a:off x="0" y="2138040"/>
            <a:ext cx="647640" cy="0"/>
          </a:xfrm>
          <a:prstGeom prst="line">
            <a:avLst/>
          </a:prstGeom>
          <a:ln w="28440">
            <a:solidFill>
              <a:schemeClr val="bg2"/>
            </a:solidFill>
            <a:round/>
          </a:ln>
        </p:spPr>
      </p:sp>
      <p:sp>
        <p:nvSpPr>
          <p:cNvPr id="492" name="Line 69"/>
          <p:cNvSpPr/>
          <p:nvPr/>
        </p:nvSpPr>
        <p:spPr>
          <a:xfrm>
            <a:off x="0" y="2209680"/>
            <a:ext cx="647640" cy="0"/>
          </a:xfrm>
          <a:prstGeom prst="line">
            <a:avLst/>
          </a:prstGeom>
          <a:ln w="19080">
            <a:solidFill>
              <a:schemeClr val="bg2"/>
            </a:solidFill>
            <a:round/>
          </a:ln>
        </p:spPr>
      </p:sp>
      <p:sp>
        <p:nvSpPr>
          <p:cNvPr id="493" name="Line 70"/>
          <p:cNvSpPr/>
          <p:nvPr/>
        </p:nvSpPr>
        <p:spPr>
          <a:xfrm>
            <a:off x="0" y="1612800"/>
            <a:ext cx="647640" cy="0"/>
          </a:xfrm>
          <a:prstGeom prst="line">
            <a:avLst/>
          </a:prstGeom>
          <a:ln w="9360">
            <a:solidFill>
              <a:schemeClr val="bg2"/>
            </a:solidFill>
            <a:round/>
          </a:ln>
        </p:spPr>
      </p:sp>
      <p:sp>
        <p:nvSpPr>
          <p:cNvPr id="494" name="Line 71"/>
          <p:cNvSpPr/>
          <p:nvPr/>
        </p:nvSpPr>
        <p:spPr>
          <a:xfrm>
            <a:off x="0" y="1569960"/>
            <a:ext cx="647640" cy="0"/>
          </a:xfrm>
          <a:prstGeom prst="line">
            <a:avLst/>
          </a:prstGeom>
          <a:ln w="38160">
            <a:solidFill>
              <a:schemeClr val="bg2"/>
            </a:solidFill>
            <a:round/>
          </a:ln>
        </p:spPr>
      </p:sp>
      <p:sp>
        <p:nvSpPr>
          <p:cNvPr id="495" name="Line 72"/>
          <p:cNvSpPr/>
          <p:nvPr/>
        </p:nvSpPr>
        <p:spPr>
          <a:xfrm>
            <a:off x="0" y="1974600"/>
            <a:ext cx="647640" cy="0"/>
          </a:xfrm>
          <a:prstGeom prst="line">
            <a:avLst/>
          </a:prstGeom>
          <a:ln w="28440">
            <a:solidFill>
              <a:schemeClr val="bg2"/>
            </a:solidFill>
            <a:round/>
          </a:ln>
        </p:spPr>
      </p:sp>
      <p:sp>
        <p:nvSpPr>
          <p:cNvPr id="496" name="Line 73"/>
          <p:cNvSpPr/>
          <p:nvPr/>
        </p:nvSpPr>
        <p:spPr>
          <a:xfrm>
            <a:off x="0" y="1846080"/>
            <a:ext cx="647640" cy="0"/>
          </a:xfrm>
          <a:prstGeom prst="line">
            <a:avLst/>
          </a:prstGeom>
          <a:ln w="12600">
            <a:solidFill>
              <a:schemeClr val="bg2"/>
            </a:solidFill>
            <a:round/>
          </a:ln>
        </p:spPr>
      </p:sp>
      <p:sp>
        <p:nvSpPr>
          <p:cNvPr id="497" name="Line 74"/>
          <p:cNvSpPr/>
          <p:nvPr/>
        </p:nvSpPr>
        <p:spPr>
          <a:xfrm>
            <a:off x="0" y="1645920"/>
            <a:ext cx="647640" cy="0"/>
          </a:xfrm>
          <a:prstGeom prst="line">
            <a:avLst/>
          </a:prstGeom>
          <a:ln w="12600">
            <a:solidFill>
              <a:schemeClr val="bg2"/>
            </a:solidFill>
            <a:round/>
          </a:ln>
        </p:spPr>
      </p:sp>
      <p:sp>
        <p:nvSpPr>
          <p:cNvPr id="498" name="Line 75"/>
          <p:cNvSpPr/>
          <p:nvPr/>
        </p:nvSpPr>
        <p:spPr>
          <a:xfrm>
            <a:off x="0" y="1731960"/>
            <a:ext cx="647640" cy="0"/>
          </a:xfrm>
          <a:prstGeom prst="line">
            <a:avLst/>
          </a:prstGeom>
          <a:ln w="12600">
            <a:solidFill>
              <a:schemeClr val="bg2"/>
            </a:solidFill>
            <a:round/>
          </a:ln>
        </p:spPr>
      </p:sp>
      <p:sp>
        <p:nvSpPr>
          <p:cNvPr id="499" name="Line 76"/>
          <p:cNvSpPr/>
          <p:nvPr/>
        </p:nvSpPr>
        <p:spPr>
          <a:xfrm>
            <a:off x="0" y="2046240"/>
            <a:ext cx="647640" cy="0"/>
          </a:xfrm>
          <a:prstGeom prst="line">
            <a:avLst/>
          </a:prstGeom>
          <a:ln w="19080">
            <a:solidFill>
              <a:schemeClr val="bg2"/>
            </a:solidFill>
            <a:round/>
          </a:ln>
        </p:spPr>
      </p:sp>
      <p:sp>
        <p:nvSpPr>
          <p:cNvPr id="500" name="Line 77"/>
          <p:cNvSpPr/>
          <p:nvPr/>
        </p:nvSpPr>
        <p:spPr>
          <a:xfrm>
            <a:off x="0" y="2012760"/>
            <a:ext cx="647640" cy="0"/>
          </a:xfrm>
          <a:prstGeom prst="line">
            <a:avLst/>
          </a:prstGeom>
          <a:ln w="9360">
            <a:solidFill>
              <a:schemeClr val="bg2"/>
            </a:solidFill>
            <a:round/>
          </a:ln>
        </p:spPr>
      </p:sp>
      <p:sp>
        <p:nvSpPr>
          <p:cNvPr id="501" name="Line 78"/>
          <p:cNvSpPr/>
          <p:nvPr/>
        </p:nvSpPr>
        <p:spPr>
          <a:xfrm>
            <a:off x="0" y="1365120"/>
            <a:ext cx="647640" cy="0"/>
          </a:xfrm>
          <a:prstGeom prst="line">
            <a:avLst/>
          </a:prstGeom>
          <a:ln w="9360">
            <a:solidFill>
              <a:schemeClr val="bg2"/>
            </a:solidFill>
            <a:round/>
          </a:ln>
        </p:spPr>
      </p:sp>
      <p:sp>
        <p:nvSpPr>
          <p:cNvPr id="502" name="Line 79"/>
          <p:cNvSpPr/>
          <p:nvPr/>
        </p:nvSpPr>
        <p:spPr>
          <a:xfrm>
            <a:off x="0" y="1422360"/>
            <a:ext cx="647640" cy="0"/>
          </a:xfrm>
          <a:prstGeom prst="line">
            <a:avLst/>
          </a:prstGeom>
          <a:ln w="38160">
            <a:solidFill>
              <a:schemeClr val="bg2"/>
            </a:solidFill>
            <a:round/>
          </a:ln>
        </p:spPr>
      </p:sp>
      <p:sp>
        <p:nvSpPr>
          <p:cNvPr id="503" name="Line 80"/>
          <p:cNvSpPr/>
          <p:nvPr/>
        </p:nvSpPr>
        <p:spPr>
          <a:xfrm>
            <a:off x="0" y="1474560"/>
            <a:ext cx="647640" cy="0"/>
          </a:xfrm>
          <a:prstGeom prst="line">
            <a:avLst/>
          </a:prstGeom>
          <a:ln w="19080">
            <a:solidFill>
              <a:schemeClr val="bg2"/>
            </a:solidFill>
            <a:round/>
          </a:ln>
        </p:spPr>
      </p:sp>
      <p:sp>
        <p:nvSpPr>
          <p:cNvPr id="504" name="Line 81"/>
          <p:cNvSpPr/>
          <p:nvPr/>
        </p:nvSpPr>
        <p:spPr>
          <a:xfrm>
            <a:off x="0" y="1222200"/>
            <a:ext cx="647640" cy="0"/>
          </a:xfrm>
          <a:prstGeom prst="line">
            <a:avLst/>
          </a:prstGeom>
          <a:ln w="28440">
            <a:solidFill>
              <a:schemeClr val="bg2"/>
            </a:solidFill>
            <a:round/>
          </a:ln>
        </p:spPr>
      </p:sp>
      <p:sp>
        <p:nvSpPr>
          <p:cNvPr id="505" name="Line 82"/>
          <p:cNvSpPr/>
          <p:nvPr/>
        </p:nvSpPr>
        <p:spPr>
          <a:xfrm>
            <a:off x="0" y="1293480"/>
            <a:ext cx="647640" cy="0"/>
          </a:xfrm>
          <a:prstGeom prst="line">
            <a:avLst/>
          </a:prstGeom>
          <a:ln w="19080">
            <a:solidFill>
              <a:schemeClr val="bg2"/>
            </a:solidFill>
            <a:round/>
          </a:ln>
        </p:spPr>
      </p:sp>
      <p:sp>
        <p:nvSpPr>
          <p:cNvPr id="506" name="Line 83"/>
          <p:cNvSpPr/>
          <p:nvPr/>
        </p:nvSpPr>
        <p:spPr>
          <a:xfrm>
            <a:off x="0" y="1139760"/>
            <a:ext cx="647640" cy="0"/>
          </a:xfrm>
          <a:prstGeom prst="line">
            <a:avLst/>
          </a:prstGeom>
          <a:ln w="12600">
            <a:solidFill>
              <a:schemeClr val="bg2"/>
            </a:solidFill>
            <a:round/>
          </a:ln>
        </p:spPr>
      </p:sp>
      <p:sp>
        <p:nvSpPr>
          <p:cNvPr id="507" name="Line 84"/>
          <p:cNvSpPr/>
          <p:nvPr/>
        </p:nvSpPr>
        <p:spPr>
          <a:xfrm>
            <a:off x="0" y="1025280"/>
            <a:ext cx="647640" cy="0"/>
          </a:xfrm>
          <a:prstGeom prst="line">
            <a:avLst/>
          </a:prstGeom>
          <a:ln w="12600">
            <a:solidFill>
              <a:schemeClr val="bg2"/>
            </a:solidFill>
            <a:round/>
          </a:ln>
        </p:spPr>
      </p:sp>
      <p:sp>
        <p:nvSpPr>
          <p:cNvPr id="508" name="Line 85"/>
          <p:cNvSpPr/>
          <p:nvPr/>
        </p:nvSpPr>
        <p:spPr>
          <a:xfrm>
            <a:off x="0" y="828360"/>
            <a:ext cx="647640" cy="0"/>
          </a:xfrm>
          <a:prstGeom prst="line">
            <a:avLst/>
          </a:prstGeom>
          <a:ln w="9360">
            <a:solidFill>
              <a:schemeClr val="bg2"/>
            </a:solidFill>
            <a:round/>
          </a:ln>
        </p:spPr>
      </p:sp>
      <p:sp>
        <p:nvSpPr>
          <p:cNvPr id="509" name="Line 86"/>
          <p:cNvSpPr/>
          <p:nvPr/>
        </p:nvSpPr>
        <p:spPr>
          <a:xfrm>
            <a:off x="0" y="885600"/>
            <a:ext cx="647640" cy="0"/>
          </a:xfrm>
          <a:prstGeom prst="line">
            <a:avLst/>
          </a:prstGeom>
          <a:ln w="38160">
            <a:solidFill>
              <a:schemeClr val="bg2"/>
            </a:solidFill>
            <a:round/>
          </a:ln>
        </p:spPr>
      </p:sp>
      <p:sp>
        <p:nvSpPr>
          <p:cNvPr id="510" name="Line 87"/>
          <p:cNvSpPr/>
          <p:nvPr/>
        </p:nvSpPr>
        <p:spPr>
          <a:xfrm>
            <a:off x="0" y="938160"/>
            <a:ext cx="647640" cy="0"/>
          </a:xfrm>
          <a:prstGeom prst="line">
            <a:avLst/>
          </a:prstGeom>
          <a:ln w="19080">
            <a:solidFill>
              <a:schemeClr val="bg2"/>
            </a:solidFill>
            <a:round/>
          </a:ln>
        </p:spPr>
      </p:sp>
      <p:sp>
        <p:nvSpPr>
          <p:cNvPr id="511" name="Line 88"/>
          <p:cNvSpPr/>
          <p:nvPr/>
        </p:nvSpPr>
        <p:spPr>
          <a:xfrm>
            <a:off x="0" y="685800"/>
            <a:ext cx="647640" cy="0"/>
          </a:xfrm>
          <a:prstGeom prst="line">
            <a:avLst/>
          </a:prstGeom>
          <a:ln w="28440">
            <a:solidFill>
              <a:schemeClr val="bg2"/>
            </a:solidFill>
            <a:round/>
          </a:ln>
        </p:spPr>
      </p:sp>
      <p:sp>
        <p:nvSpPr>
          <p:cNvPr id="512" name="Line 89"/>
          <p:cNvSpPr/>
          <p:nvPr/>
        </p:nvSpPr>
        <p:spPr>
          <a:xfrm>
            <a:off x="0" y="609480"/>
            <a:ext cx="647640" cy="0"/>
          </a:xfrm>
          <a:prstGeom prst="line">
            <a:avLst/>
          </a:prstGeom>
          <a:ln w="12600">
            <a:solidFill>
              <a:schemeClr val="bg2"/>
            </a:solidFill>
            <a:round/>
          </a:ln>
        </p:spPr>
      </p:sp>
      <p:sp>
        <p:nvSpPr>
          <p:cNvPr id="513" name="Line 90"/>
          <p:cNvSpPr/>
          <p:nvPr/>
        </p:nvSpPr>
        <p:spPr>
          <a:xfrm>
            <a:off x="0" y="757080"/>
            <a:ext cx="647640" cy="0"/>
          </a:xfrm>
          <a:prstGeom prst="line">
            <a:avLst/>
          </a:prstGeom>
          <a:ln w="19080">
            <a:solidFill>
              <a:schemeClr val="bg2"/>
            </a:solidFill>
            <a:round/>
          </a:ln>
        </p:spPr>
      </p:sp>
      <p:sp>
        <p:nvSpPr>
          <p:cNvPr id="514" name="Line 91"/>
          <p:cNvSpPr/>
          <p:nvPr/>
        </p:nvSpPr>
        <p:spPr>
          <a:xfrm>
            <a:off x="0" y="537840"/>
            <a:ext cx="647640" cy="0"/>
          </a:xfrm>
          <a:prstGeom prst="line">
            <a:avLst/>
          </a:prstGeom>
          <a:ln w="19080">
            <a:solidFill>
              <a:schemeClr val="bg2"/>
            </a:solidFill>
            <a:round/>
          </a:ln>
        </p:spPr>
      </p:sp>
      <p:sp>
        <p:nvSpPr>
          <p:cNvPr id="515" name="Line 92"/>
          <p:cNvSpPr/>
          <p:nvPr/>
        </p:nvSpPr>
        <p:spPr>
          <a:xfrm>
            <a:off x="0" y="504720"/>
            <a:ext cx="647640" cy="0"/>
          </a:xfrm>
          <a:prstGeom prst="line">
            <a:avLst/>
          </a:prstGeom>
          <a:ln w="9360">
            <a:solidFill>
              <a:schemeClr val="bg2"/>
            </a:solidFill>
            <a:round/>
          </a:ln>
        </p:spPr>
      </p:sp>
      <p:sp>
        <p:nvSpPr>
          <p:cNvPr id="516" name="Line 93"/>
          <p:cNvSpPr/>
          <p:nvPr/>
        </p:nvSpPr>
        <p:spPr>
          <a:xfrm>
            <a:off x="0" y="409320"/>
            <a:ext cx="647640" cy="0"/>
          </a:xfrm>
          <a:prstGeom prst="line">
            <a:avLst/>
          </a:prstGeom>
          <a:ln w="19080">
            <a:solidFill>
              <a:schemeClr val="bg2"/>
            </a:solidFill>
            <a:round/>
          </a:ln>
        </p:spPr>
      </p:sp>
      <p:sp>
        <p:nvSpPr>
          <p:cNvPr id="517" name="Line 94"/>
          <p:cNvSpPr/>
          <p:nvPr/>
        </p:nvSpPr>
        <p:spPr>
          <a:xfrm>
            <a:off x="0" y="110880"/>
            <a:ext cx="647640" cy="0"/>
          </a:xfrm>
          <a:prstGeom prst="line">
            <a:avLst/>
          </a:prstGeom>
          <a:ln w="9360">
            <a:solidFill>
              <a:schemeClr val="bg2"/>
            </a:solidFill>
            <a:round/>
          </a:ln>
        </p:spPr>
      </p:sp>
      <p:sp>
        <p:nvSpPr>
          <p:cNvPr id="518" name="Line 95"/>
          <p:cNvSpPr/>
          <p:nvPr/>
        </p:nvSpPr>
        <p:spPr>
          <a:xfrm>
            <a:off x="0" y="68040"/>
            <a:ext cx="647640" cy="0"/>
          </a:xfrm>
          <a:prstGeom prst="line">
            <a:avLst/>
          </a:prstGeom>
          <a:ln w="38160">
            <a:solidFill>
              <a:schemeClr val="bg2"/>
            </a:solidFill>
            <a:round/>
          </a:ln>
        </p:spPr>
      </p:sp>
      <p:sp>
        <p:nvSpPr>
          <p:cNvPr id="519" name="Line 96"/>
          <p:cNvSpPr/>
          <p:nvPr/>
        </p:nvSpPr>
        <p:spPr>
          <a:xfrm>
            <a:off x="0" y="144360"/>
            <a:ext cx="647640" cy="0"/>
          </a:xfrm>
          <a:prstGeom prst="line">
            <a:avLst/>
          </a:prstGeom>
          <a:ln w="12600">
            <a:solidFill>
              <a:schemeClr val="bg2"/>
            </a:solidFill>
            <a:round/>
          </a:ln>
        </p:spPr>
      </p:sp>
      <p:sp>
        <p:nvSpPr>
          <p:cNvPr id="520" name="Line 97"/>
          <p:cNvSpPr/>
          <p:nvPr/>
        </p:nvSpPr>
        <p:spPr>
          <a:xfrm>
            <a:off x="0" y="230040"/>
            <a:ext cx="647640" cy="0"/>
          </a:xfrm>
          <a:prstGeom prst="line">
            <a:avLst/>
          </a:prstGeom>
          <a:ln w="12600">
            <a:solidFill>
              <a:schemeClr val="bg2"/>
            </a:solidFill>
            <a:round/>
          </a:ln>
        </p:spPr>
      </p:sp>
      <p:sp>
        <p:nvSpPr>
          <p:cNvPr id="521" name="Line 98"/>
          <p:cNvSpPr/>
          <p:nvPr/>
        </p:nvSpPr>
        <p:spPr>
          <a:xfrm>
            <a:off x="0" y="320400"/>
            <a:ext cx="647640" cy="0"/>
          </a:xfrm>
          <a:prstGeom prst="line">
            <a:avLst/>
          </a:prstGeom>
          <a:ln w="38160">
            <a:solidFill>
              <a:schemeClr val="bg2"/>
            </a:solidFill>
            <a:round/>
          </a:ln>
        </p:spPr>
      </p:sp>
      <p:sp>
        <p:nvSpPr>
          <p:cNvPr id="522" name="CustomShape 99"/>
          <p:cNvSpPr/>
          <p:nvPr/>
        </p:nvSpPr>
        <p:spPr>
          <a:xfrm>
            <a:off x="884160" y="325440"/>
            <a:ext cx="496440" cy="145044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523" name="CustomShape 100"/>
          <p:cNvSpPr/>
          <p:nvPr/>
        </p:nvSpPr>
        <p:spPr>
          <a:xfrm>
            <a:off x="635040" y="457200"/>
            <a:ext cx="5662080" cy="77400"/>
          </a:xfrm>
          <a:prstGeom prst="rect">
            <a:avLst/>
          </a:prstGeom>
          <a:solidFill>
            <a:schemeClr val="hlink"/>
          </a:solidFill>
          <a:ln w="9360">
            <a:noFill/>
          </a:ln>
        </p:spPr>
        <p:style>
          <a:lnRef idx="0">
            <a:scrgbClr r="0" g="0" b="0"/>
          </a:lnRef>
          <a:fillRef idx="0">
            <a:scrgbClr r="0" g="0" b="0"/>
          </a:fillRef>
          <a:effectRef idx="0">
            <a:scrgbClr r="0" g="0" b="0"/>
          </a:effectRef>
          <a:fontRef idx="minor"/>
        </p:style>
      </p:sp>
      <p:sp>
        <p:nvSpPr>
          <p:cNvPr id="524" name="CustomShape 101"/>
          <p:cNvSpPr/>
          <p:nvPr/>
        </p:nvSpPr>
        <p:spPr>
          <a:xfrm>
            <a:off x="7300800" y="1770120"/>
            <a:ext cx="1474560" cy="33768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525" name="CustomShape 102"/>
          <p:cNvSpPr/>
          <p:nvPr/>
        </p:nvSpPr>
        <p:spPr>
          <a:xfrm>
            <a:off x="3252960" y="1922400"/>
            <a:ext cx="5662080" cy="77400"/>
          </a:xfrm>
          <a:prstGeom prst="rect">
            <a:avLst/>
          </a:prstGeom>
          <a:solidFill>
            <a:schemeClr val="hlink"/>
          </a:solidFill>
          <a:ln w="9360">
            <a:noFill/>
          </a:ln>
        </p:spPr>
        <p:style>
          <a:lnRef idx="0">
            <a:scrgbClr r="0" g="0" b="0"/>
          </a:lnRef>
          <a:fillRef idx="0">
            <a:scrgbClr r="0" g="0" b="0"/>
          </a:fillRef>
          <a:effectRef idx="0">
            <a:scrgbClr r="0" g="0" b="0"/>
          </a:effectRef>
          <a:fontRef idx="minor"/>
        </p:style>
      </p:sp>
      <p:sp>
        <p:nvSpPr>
          <p:cNvPr id="526" name="PlaceHolder 103"/>
          <p:cNvSpPr>
            <a:spLocks noGrp="1"/>
          </p:cNvSpPr>
          <p:nvPr>
            <p:ph type="dt"/>
          </p:nvPr>
        </p:nvSpPr>
        <p:spPr>
          <a:xfrm>
            <a:off x="809640" y="6373800"/>
            <a:ext cx="1904760" cy="456840"/>
          </a:xfrm>
          <a:prstGeom prst="rect">
            <a:avLst/>
          </a:prstGeom>
        </p:spPr>
        <p:txBody>
          <a:bodyPr anchor="b"/>
          <a:lstStyle/>
          <a:p>
            <a:endParaRPr/>
          </a:p>
        </p:txBody>
      </p:sp>
      <p:sp>
        <p:nvSpPr>
          <p:cNvPr id="527" name="PlaceHolder 104"/>
          <p:cNvSpPr>
            <a:spLocks noGrp="1"/>
          </p:cNvSpPr>
          <p:nvPr>
            <p:ph type="ftr"/>
          </p:nvPr>
        </p:nvSpPr>
        <p:spPr>
          <a:xfrm>
            <a:off x="3132000" y="6377040"/>
            <a:ext cx="3085920" cy="456840"/>
          </a:xfrm>
          <a:prstGeom prst="rect">
            <a:avLst/>
          </a:prstGeom>
        </p:spPr>
        <p:txBody>
          <a:bodyPr anchor="b"/>
          <a:lstStyle/>
          <a:p>
            <a:endParaRPr/>
          </a:p>
        </p:txBody>
      </p:sp>
      <p:sp>
        <p:nvSpPr>
          <p:cNvPr id="528" name="PlaceHolder 105"/>
          <p:cNvSpPr>
            <a:spLocks noGrp="1"/>
          </p:cNvSpPr>
          <p:nvPr>
            <p:ph type="sldNum"/>
          </p:nvPr>
        </p:nvSpPr>
        <p:spPr>
          <a:xfrm>
            <a:off x="6589800" y="6377040"/>
            <a:ext cx="2193480" cy="456840"/>
          </a:xfrm>
          <a:prstGeom prst="rect">
            <a:avLst/>
          </a:prstGeom>
        </p:spPr>
        <p:txBody>
          <a:bodyPr anchor="b"/>
          <a:lstStyle/>
          <a:p>
            <a:pPr algn="r">
              <a:lnSpc>
                <a:spcPct val="100000"/>
              </a:lnSpc>
            </a:pPr>
            <a:fld id="{30297DE5-8F53-41F6-8F74-2C5FDCAFBBF9}" type="slidenum">
              <a:rPr lang="en-US" sz="1400" strike="noStrike">
                <a:solidFill>
                  <a:srgbClr val="800000"/>
                </a:solidFill>
                <a:latin typeface="Times New Roman"/>
              </a:rPr>
              <a:t>‹#›</a:t>
            </a:fld>
            <a:endParaRPr/>
          </a:p>
        </p:txBody>
      </p:sp>
      <p:sp>
        <p:nvSpPr>
          <p:cNvPr id="529" name="PlaceHolder 106"/>
          <p:cNvSpPr>
            <a:spLocks noGrp="1"/>
          </p:cNvSpPr>
          <p:nvPr>
            <p:ph type="title"/>
          </p:nvPr>
        </p:nvSpPr>
        <p:spPr>
          <a:xfrm>
            <a:off x="457200" y="273600"/>
            <a:ext cx="8229240" cy="1144800"/>
          </a:xfrm>
          <a:prstGeom prst="rect">
            <a:avLst/>
          </a:prstGeom>
        </p:spPr>
        <p:txBody>
          <a:bodyPr lIns="0" tIns="0" rIns="0" bIns="0" anchor="ctr"/>
          <a:lstStyle/>
          <a:p>
            <a:r>
              <a:rPr lang="en-US" sz="4400">
                <a:latin typeface="Courier New"/>
              </a:rPr>
              <a:t>Click to edit the title text format</a:t>
            </a:r>
            <a:endParaRPr/>
          </a:p>
        </p:txBody>
      </p:sp>
      <p:sp>
        <p:nvSpPr>
          <p:cNvPr id="530" name="PlaceHolder 107"/>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Times New Roman"/>
              </a:rPr>
              <a:t>Click to edit the outline text format</a:t>
            </a:r>
            <a:endParaRPr/>
          </a:p>
          <a:p>
            <a:pPr lvl="1">
              <a:buSzPct val="75000"/>
              <a:buFont typeface="StarSymbol"/>
              <a:buChar char=""/>
            </a:pPr>
            <a:r>
              <a:rPr lang="en-US" sz="2400">
                <a:latin typeface="Times New Roman"/>
              </a:rPr>
              <a:t>Second Outline Level</a:t>
            </a:r>
            <a:endParaRPr/>
          </a:p>
          <a:p>
            <a:pPr lvl="2">
              <a:buSzPct val="45000"/>
              <a:buFont typeface="StarSymbol"/>
              <a:buChar char=""/>
            </a:pPr>
            <a:r>
              <a:rPr lang="en-US" sz="2000">
                <a:latin typeface="Times New Roman"/>
              </a:rPr>
              <a:t>Third Outline Level</a:t>
            </a:r>
            <a:endParaRPr/>
          </a:p>
          <a:p>
            <a:pPr lvl="3">
              <a:buSzPct val="75000"/>
              <a:buFont typeface="StarSymbol"/>
              <a:buChar char=""/>
            </a:pPr>
            <a:r>
              <a:rPr lang="en-US">
                <a:latin typeface="Times New Roman"/>
              </a:rPr>
              <a:t>Fourth Outline Level</a:t>
            </a:r>
            <a:endParaRPr/>
          </a:p>
          <a:p>
            <a:pPr lvl="4">
              <a:buSzPct val="45000"/>
              <a:buFont typeface="StarSymbol"/>
              <a:buChar char=""/>
            </a:pPr>
            <a:r>
              <a:rPr lang="en-US" sz="2000">
                <a:latin typeface="Times New Roman"/>
              </a:rPr>
              <a:t>Fifth Outline Level</a:t>
            </a:r>
            <a:endParaRPr/>
          </a:p>
          <a:p>
            <a:pPr lvl="5">
              <a:buSzPct val="45000"/>
              <a:buFont typeface="StarSymbol"/>
              <a:buChar char=""/>
            </a:pPr>
            <a:r>
              <a:rPr lang="en-US" sz="2000">
                <a:latin typeface="Times New Roman"/>
              </a:rPr>
              <a:t>Sixth Outline Level</a:t>
            </a:r>
            <a:endParaRPr/>
          </a:p>
          <a:p>
            <a:pPr lvl="6">
              <a:buSzPct val="45000"/>
              <a:buFont typeface="StarSymbol"/>
              <a:buChar char=""/>
            </a:pPr>
            <a:r>
              <a:rPr lang="en-US" sz="2000">
                <a:latin typeface="Times New Roman"/>
              </a:rPr>
              <a:t>Seventh Outline Level</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5" name="Line 1"/>
          <p:cNvSpPr/>
          <p:nvPr/>
        </p:nvSpPr>
        <p:spPr>
          <a:xfrm>
            <a:off x="0" y="6672240"/>
            <a:ext cx="647640" cy="0"/>
          </a:xfrm>
          <a:prstGeom prst="line">
            <a:avLst/>
          </a:prstGeom>
          <a:ln w="9360">
            <a:solidFill>
              <a:schemeClr val="bg2"/>
            </a:solidFill>
            <a:round/>
          </a:ln>
        </p:spPr>
      </p:sp>
      <p:sp>
        <p:nvSpPr>
          <p:cNvPr id="566" name="Line 2"/>
          <p:cNvSpPr/>
          <p:nvPr/>
        </p:nvSpPr>
        <p:spPr>
          <a:xfrm>
            <a:off x="0" y="6729120"/>
            <a:ext cx="647640" cy="0"/>
          </a:xfrm>
          <a:prstGeom prst="line">
            <a:avLst/>
          </a:prstGeom>
          <a:ln w="38160">
            <a:solidFill>
              <a:schemeClr val="bg2"/>
            </a:solidFill>
            <a:round/>
          </a:ln>
        </p:spPr>
      </p:sp>
      <p:sp>
        <p:nvSpPr>
          <p:cNvPr id="567" name="Line 3"/>
          <p:cNvSpPr/>
          <p:nvPr/>
        </p:nvSpPr>
        <p:spPr>
          <a:xfrm>
            <a:off x="0" y="6781680"/>
            <a:ext cx="647640" cy="0"/>
          </a:xfrm>
          <a:prstGeom prst="line">
            <a:avLst/>
          </a:prstGeom>
          <a:ln w="19080">
            <a:solidFill>
              <a:schemeClr val="bg2"/>
            </a:solidFill>
            <a:round/>
          </a:ln>
        </p:spPr>
      </p:sp>
      <p:sp>
        <p:nvSpPr>
          <p:cNvPr id="568" name="Line 4"/>
          <p:cNvSpPr/>
          <p:nvPr/>
        </p:nvSpPr>
        <p:spPr>
          <a:xfrm>
            <a:off x="0" y="6529320"/>
            <a:ext cx="647640" cy="0"/>
          </a:xfrm>
          <a:prstGeom prst="line">
            <a:avLst/>
          </a:prstGeom>
          <a:ln w="28440">
            <a:solidFill>
              <a:schemeClr val="bg2"/>
            </a:solidFill>
            <a:round/>
          </a:ln>
        </p:spPr>
      </p:sp>
      <p:sp>
        <p:nvSpPr>
          <p:cNvPr id="569" name="Line 5"/>
          <p:cNvSpPr/>
          <p:nvPr/>
        </p:nvSpPr>
        <p:spPr>
          <a:xfrm>
            <a:off x="0" y="6453000"/>
            <a:ext cx="647640" cy="0"/>
          </a:xfrm>
          <a:prstGeom prst="line">
            <a:avLst/>
          </a:prstGeom>
          <a:ln w="12600">
            <a:solidFill>
              <a:schemeClr val="bg2"/>
            </a:solidFill>
            <a:round/>
          </a:ln>
        </p:spPr>
      </p:sp>
      <p:sp>
        <p:nvSpPr>
          <p:cNvPr id="570" name="Line 6"/>
          <p:cNvSpPr/>
          <p:nvPr/>
        </p:nvSpPr>
        <p:spPr>
          <a:xfrm>
            <a:off x="0" y="6600600"/>
            <a:ext cx="647640" cy="0"/>
          </a:xfrm>
          <a:prstGeom prst="line">
            <a:avLst/>
          </a:prstGeom>
          <a:ln w="19080">
            <a:solidFill>
              <a:schemeClr val="bg2"/>
            </a:solidFill>
            <a:round/>
          </a:ln>
        </p:spPr>
      </p:sp>
      <p:sp>
        <p:nvSpPr>
          <p:cNvPr id="571" name="Line 7"/>
          <p:cNvSpPr/>
          <p:nvPr/>
        </p:nvSpPr>
        <p:spPr>
          <a:xfrm>
            <a:off x="0" y="5819760"/>
            <a:ext cx="647640" cy="0"/>
          </a:xfrm>
          <a:prstGeom prst="line">
            <a:avLst/>
          </a:prstGeom>
          <a:ln w="9360">
            <a:solidFill>
              <a:schemeClr val="bg2"/>
            </a:solidFill>
            <a:round/>
          </a:ln>
        </p:spPr>
      </p:sp>
      <p:sp>
        <p:nvSpPr>
          <p:cNvPr id="572" name="Line 8"/>
          <p:cNvSpPr/>
          <p:nvPr/>
        </p:nvSpPr>
        <p:spPr>
          <a:xfrm>
            <a:off x="0" y="5776560"/>
            <a:ext cx="647640" cy="0"/>
          </a:xfrm>
          <a:prstGeom prst="line">
            <a:avLst/>
          </a:prstGeom>
          <a:ln w="38160">
            <a:solidFill>
              <a:schemeClr val="bg2"/>
            </a:solidFill>
            <a:round/>
          </a:ln>
        </p:spPr>
      </p:sp>
      <p:sp>
        <p:nvSpPr>
          <p:cNvPr id="573" name="Line 9"/>
          <p:cNvSpPr/>
          <p:nvPr/>
        </p:nvSpPr>
        <p:spPr>
          <a:xfrm>
            <a:off x="0" y="6381720"/>
            <a:ext cx="647640" cy="0"/>
          </a:xfrm>
          <a:prstGeom prst="line">
            <a:avLst/>
          </a:prstGeom>
          <a:ln w="19080">
            <a:solidFill>
              <a:schemeClr val="bg2"/>
            </a:solidFill>
            <a:round/>
          </a:ln>
        </p:spPr>
      </p:sp>
      <p:sp>
        <p:nvSpPr>
          <p:cNvPr id="574" name="Line 10"/>
          <p:cNvSpPr/>
          <p:nvPr/>
        </p:nvSpPr>
        <p:spPr>
          <a:xfrm>
            <a:off x="0" y="6181560"/>
            <a:ext cx="647640" cy="0"/>
          </a:xfrm>
          <a:prstGeom prst="line">
            <a:avLst/>
          </a:prstGeom>
          <a:ln w="28440">
            <a:solidFill>
              <a:schemeClr val="bg2"/>
            </a:solidFill>
            <a:round/>
          </a:ln>
        </p:spPr>
      </p:sp>
      <p:sp>
        <p:nvSpPr>
          <p:cNvPr id="575" name="Line 11"/>
          <p:cNvSpPr/>
          <p:nvPr/>
        </p:nvSpPr>
        <p:spPr>
          <a:xfrm>
            <a:off x="0" y="6053040"/>
            <a:ext cx="647640" cy="0"/>
          </a:xfrm>
          <a:prstGeom prst="line">
            <a:avLst/>
          </a:prstGeom>
          <a:ln w="12600">
            <a:solidFill>
              <a:schemeClr val="bg2"/>
            </a:solidFill>
            <a:round/>
          </a:ln>
        </p:spPr>
      </p:sp>
      <p:sp>
        <p:nvSpPr>
          <p:cNvPr id="576" name="Line 12"/>
          <p:cNvSpPr/>
          <p:nvPr/>
        </p:nvSpPr>
        <p:spPr>
          <a:xfrm>
            <a:off x="0" y="6348240"/>
            <a:ext cx="647640" cy="0"/>
          </a:xfrm>
          <a:prstGeom prst="line">
            <a:avLst/>
          </a:prstGeom>
          <a:ln w="9360">
            <a:solidFill>
              <a:schemeClr val="bg2"/>
            </a:solidFill>
            <a:round/>
          </a:ln>
        </p:spPr>
      </p:sp>
      <p:sp>
        <p:nvSpPr>
          <p:cNvPr id="577" name="Line 13"/>
          <p:cNvSpPr/>
          <p:nvPr/>
        </p:nvSpPr>
        <p:spPr>
          <a:xfrm>
            <a:off x="0" y="5852880"/>
            <a:ext cx="647640" cy="0"/>
          </a:xfrm>
          <a:prstGeom prst="line">
            <a:avLst/>
          </a:prstGeom>
          <a:ln w="12600">
            <a:solidFill>
              <a:schemeClr val="bg2"/>
            </a:solidFill>
            <a:round/>
          </a:ln>
        </p:spPr>
      </p:sp>
      <p:sp>
        <p:nvSpPr>
          <p:cNvPr id="578" name="Line 14"/>
          <p:cNvSpPr/>
          <p:nvPr/>
        </p:nvSpPr>
        <p:spPr>
          <a:xfrm>
            <a:off x="0" y="5938560"/>
            <a:ext cx="647640" cy="0"/>
          </a:xfrm>
          <a:prstGeom prst="line">
            <a:avLst/>
          </a:prstGeom>
          <a:ln w="12600">
            <a:solidFill>
              <a:schemeClr val="bg2"/>
            </a:solidFill>
            <a:round/>
          </a:ln>
        </p:spPr>
      </p:sp>
      <p:sp>
        <p:nvSpPr>
          <p:cNvPr id="579" name="Line 15"/>
          <p:cNvSpPr/>
          <p:nvPr/>
        </p:nvSpPr>
        <p:spPr>
          <a:xfrm>
            <a:off x="0" y="6252840"/>
            <a:ext cx="647640" cy="0"/>
          </a:xfrm>
          <a:prstGeom prst="line">
            <a:avLst/>
          </a:prstGeom>
          <a:ln w="19080">
            <a:solidFill>
              <a:schemeClr val="bg2"/>
            </a:solidFill>
            <a:round/>
          </a:ln>
        </p:spPr>
      </p:sp>
      <p:sp>
        <p:nvSpPr>
          <p:cNvPr id="580" name="Line 16"/>
          <p:cNvSpPr/>
          <p:nvPr/>
        </p:nvSpPr>
        <p:spPr>
          <a:xfrm>
            <a:off x="0" y="6219720"/>
            <a:ext cx="647640" cy="0"/>
          </a:xfrm>
          <a:prstGeom prst="line">
            <a:avLst/>
          </a:prstGeom>
          <a:ln w="9360">
            <a:solidFill>
              <a:schemeClr val="bg2"/>
            </a:solidFill>
            <a:round/>
          </a:ln>
        </p:spPr>
      </p:sp>
      <p:sp>
        <p:nvSpPr>
          <p:cNvPr id="581" name="Line 17"/>
          <p:cNvSpPr/>
          <p:nvPr/>
        </p:nvSpPr>
        <p:spPr>
          <a:xfrm>
            <a:off x="0" y="5572080"/>
            <a:ext cx="647640" cy="0"/>
          </a:xfrm>
          <a:prstGeom prst="line">
            <a:avLst/>
          </a:prstGeom>
          <a:ln w="9360">
            <a:solidFill>
              <a:schemeClr val="bg2"/>
            </a:solidFill>
            <a:round/>
          </a:ln>
        </p:spPr>
      </p:sp>
      <p:sp>
        <p:nvSpPr>
          <p:cNvPr id="582" name="Line 18"/>
          <p:cNvSpPr/>
          <p:nvPr/>
        </p:nvSpPr>
        <p:spPr>
          <a:xfrm>
            <a:off x="0" y="5628960"/>
            <a:ext cx="647640" cy="0"/>
          </a:xfrm>
          <a:prstGeom prst="line">
            <a:avLst/>
          </a:prstGeom>
          <a:ln w="38160">
            <a:solidFill>
              <a:schemeClr val="bg2"/>
            </a:solidFill>
            <a:round/>
          </a:ln>
        </p:spPr>
      </p:sp>
      <p:sp>
        <p:nvSpPr>
          <p:cNvPr id="583" name="Line 19"/>
          <p:cNvSpPr/>
          <p:nvPr/>
        </p:nvSpPr>
        <p:spPr>
          <a:xfrm>
            <a:off x="0" y="5681520"/>
            <a:ext cx="647640" cy="0"/>
          </a:xfrm>
          <a:prstGeom prst="line">
            <a:avLst/>
          </a:prstGeom>
          <a:ln w="19080">
            <a:solidFill>
              <a:schemeClr val="bg2"/>
            </a:solidFill>
            <a:round/>
          </a:ln>
        </p:spPr>
      </p:sp>
      <p:sp>
        <p:nvSpPr>
          <p:cNvPr id="584" name="Line 20"/>
          <p:cNvSpPr/>
          <p:nvPr/>
        </p:nvSpPr>
        <p:spPr>
          <a:xfrm>
            <a:off x="0" y="5429160"/>
            <a:ext cx="647640" cy="0"/>
          </a:xfrm>
          <a:prstGeom prst="line">
            <a:avLst/>
          </a:prstGeom>
          <a:ln w="28440">
            <a:solidFill>
              <a:schemeClr val="bg2"/>
            </a:solidFill>
            <a:round/>
          </a:ln>
        </p:spPr>
      </p:sp>
      <p:sp>
        <p:nvSpPr>
          <p:cNvPr id="585" name="Line 21"/>
          <p:cNvSpPr/>
          <p:nvPr/>
        </p:nvSpPr>
        <p:spPr>
          <a:xfrm>
            <a:off x="0" y="5352840"/>
            <a:ext cx="647640" cy="0"/>
          </a:xfrm>
          <a:prstGeom prst="line">
            <a:avLst/>
          </a:prstGeom>
          <a:ln w="12600">
            <a:solidFill>
              <a:schemeClr val="bg2"/>
            </a:solidFill>
            <a:round/>
          </a:ln>
        </p:spPr>
      </p:sp>
      <p:sp>
        <p:nvSpPr>
          <p:cNvPr id="586" name="Line 22"/>
          <p:cNvSpPr/>
          <p:nvPr/>
        </p:nvSpPr>
        <p:spPr>
          <a:xfrm>
            <a:off x="0" y="5500440"/>
            <a:ext cx="647640" cy="0"/>
          </a:xfrm>
          <a:prstGeom prst="line">
            <a:avLst/>
          </a:prstGeom>
          <a:ln w="19080">
            <a:solidFill>
              <a:schemeClr val="bg2"/>
            </a:solidFill>
            <a:round/>
          </a:ln>
        </p:spPr>
      </p:sp>
      <p:sp>
        <p:nvSpPr>
          <p:cNvPr id="587" name="Line 23"/>
          <p:cNvSpPr/>
          <p:nvPr/>
        </p:nvSpPr>
        <p:spPr>
          <a:xfrm>
            <a:off x="0" y="4719600"/>
            <a:ext cx="647640" cy="0"/>
          </a:xfrm>
          <a:prstGeom prst="line">
            <a:avLst/>
          </a:prstGeom>
          <a:ln w="9360">
            <a:solidFill>
              <a:schemeClr val="bg2"/>
            </a:solidFill>
            <a:round/>
          </a:ln>
        </p:spPr>
      </p:sp>
      <p:sp>
        <p:nvSpPr>
          <p:cNvPr id="588" name="Line 24"/>
          <p:cNvSpPr/>
          <p:nvPr/>
        </p:nvSpPr>
        <p:spPr>
          <a:xfrm>
            <a:off x="0" y="4676760"/>
            <a:ext cx="647640" cy="0"/>
          </a:xfrm>
          <a:prstGeom prst="line">
            <a:avLst/>
          </a:prstGeom>
          <a:ln w="38160">
            <a:solidFill>
              <a:schemeClr val="bg2"/>
            </a:solidFill>
            <a:round/>
          </a:ln>
        </p:spPr>
      </p:sp>
      <p:sp>
        <p:nvSpPr>
          <p:cNvPr id="589" name="Line 25"/>
          <p:cNvSpPr/>
          <p:nvPr/>
        </p:nvSpPr>
        <p:spPr>
          <a:xfrm>
            <a:off x="0" y="5281560"/>
            <a:ext cx="647640" cy="0"/>
          </a:xfrm>
          <a:prstGeom prst="line">
            <a:avLst/>
          </a:prstGeom>
          <a:ln w="19080">
            <a:solidFill>
              <a:schemeClr val="bg2"/>
            </a:solidFill>
            <a:round/>
          </a:ln>
        </p:spPr>
      </p:sp>
      <p:sp>
        <p:nvSpPr>
          <p:cNvPr id="590" name="Line 26"/>
          <p:cNvSpPr/>
          <p:nvPr/>
        </p:nvSpPr>
        <p:spPr>
          <a:xfrm>
            <a:off x="0" y="5081400"/>
            <a:ext cx="647640" cy="0"/>
          </a:xfrm>
          <a:prstGeom prst="line">
            <a:avLst/>
          </a:prstGeom>
          <a:ln w="28440">
            <a:solidFill>
              <a:schemeClr val="bg2"/>
            </a:solidFill>
            <a:round/>
          </a:ln>
        </p:spPr>
      </p:sp>
      <p:sp>
        <p:nvSpPr>
          <p:cNvPr id="591" name="Line 27"/>
          <p:cNvSpPr/>
          <p:nvPr/>
        </p:nvSpPr>
        <p:spPr>
          <a:xfrm>
            <a:off x="0" y="4952880"/>
            <a:ext cx="647640" cy="0"/>
          </a:xfrm>
          <a:prstGeom prst="line">
            <a:avLst/>
          </a:prstGeom>
          <a:ln w="12600">
            <a:solidFill>
              <a:schemeClr val="bg2"/>
            </a:solidFill>
            <a:round/>
          </a:ln>
        </p:spPr>
      </p:sp>
      <p:sp>
        <p:nvSpPr>
          <p:cNvPr id="592" name="Line 28"/>
          <p:cNvSpPr/>
          <p:nvPr/>
        </p:nvSpPr>
        <p:spPr>
          <a:xfrm>
            <a:off x="0" y="5248080"/>
            <a:ext cx="647640" cy="0"/>
          </a:xfrm>
          <a:prstGeom prst="line">
            <a:avLst/>
          </a:prstGeom>
          <a:ln w="9360">
            <a:solidFill>
              <a:schemeClr val="bg2"/>
            </a:solidFill>
            <a:round/>
          </a:ln>
        </p:spPr>
      </p:sp>
      <p:sp>
        <p:nvSpPr>
          <p:cNvPr id="593" name="Line 29"/>
          <p:cNvSpPr/>
          <p:nvPr/>
        </p:nvSpPr>
        <p:spPr>
          <a:xfrm>
            <a:off x="0" y="4752720"/>
            <a:ext cx="647640" cy="0"/>
          </a:xfrm>
          <a:prstGeom prst="line">
            <a:avLst/>
          </a:prstGeom>
          <a:ln w="12600">
            <a:solidFill>
              <a:schemeClr val="bg2"/>
            </a:solidFill>
            <a:round/>
          </a:ln>
        </p:spPr>
      </p:sp>
      <p:sp>
        <p:nvSpPr>
          <p:cNvPr id="594" name="Line 30"/>
          <p:cNvSpPr/>
          <p:nvPr/>
        </p:nvSpPr>
        <p:spPr>
          <a:xfrm>
            <a:off x="0" y="4838400"/>
            <a:ext cx="647640" cy="0"/>
          </a:xfrm>
          <a:prstGeom prst="line">
            <a:avLst/>
          </a:prstGeom>
          <a:ln w="12600">
            <a:solidFill>
              <a:schemeClr val="bg2"/>
            </a:solidFill>
            <a:round/>
          </a:ln>
        </p:spPr>
      </p:sp>
      <p:sp>
        <p:nvSpPr>
          <p:cNvPr id="595" name="Line 31"/>
          <p:cNvSpPr/>
          <p:nvPr/>
        </p:nvSpPr>
        <p:spPr>
          <a:xfrm>
            <a:off x="0" y="5152680"/>
            <a:ext cx="647640" cy="0"/>
          </a:xfrm>
          <a:prstGeom prst="line">
            <a:avLst/>
          </a:prstGeom>
          <a:ln w="19080">
            <a:solidFill>
              <a:schemeClr val="bg2"/>
            </a:solidFill>
            <a:round/>
          </a:ln>
        </p:spPr>
      </p:sp>
      <p:sp>
        <p:nvSpPr>
          <p:cNvPr id="596" name="Line 32"/>
          <p:cNvSpPr/>
          <p:nvPr/>
        </p:nvSpPr>
        <p:spPr>
          <a:xfrm>
            <a:off x="0" y="5119560"/>
            <a:ext cx="647640" cy="0"/>
          </a:xfrm>
          <a:prstGeom prst="line">
            <a:avLst/>
          </a:prstGeom>
          <a:ln w="9360">
            <a:solidFill>
              <a:schemeClr val="bg2"/>
            </a:solidFill>
            <a:round/>
          </a:ln>
        </p:spPr>
      </p:sp>
      <p:sp>
        <p:nvSpPr>
          <p:cNvPr id="597" name="Line 33"/>
          <p:cNvSpPr/>
          <p:nvPr/>
        </p:nvSpPr>
        <p:spPr>
          <a:xfrm>
            <a:off x="0" y="4493880"/>
            <a:ext cx="647640" cy="0"/>
          </a:xfrm>
          <a:prstGeom prst="line">
            <a:avLst/>
          </a:prstGeom>
          <a:ln w="28440">
            <a:solidFill>
              <a:schemeClr val="bg2"/>
            </a:solidFill>
            <a:round/>
          </a:ln>
        </p:spPr>
      </p:sp>
      <p:sp>
        <p:nvSpPr>
          <p:cNvPr id="598" name="Line 34"/>
          <p:cNvSpPr/>
          <p:nvPr/>
        </p:nvSpPr>
        <p:spPr>
          <a:xfrm>
            <a:off x="0" y="4365360"/>
            <a:ext cx="647640" cy="0"/>
          </a:xfrm>
          <a:prstGeom prst="line">
            <a:avLst/>
          </a:prstGeom>
          <a:ln w="12600">
            <a:solidFill>
              <a:schemeClr val="bg2"/>
            </a:solidFill>
            <a:round/>
          </a:ln>
        </p:spPr>
      </p:sp>
      <p:sp>
        <p:nvSpPr>
          <p:cNvPr id="599" name="Line 35"/>
          <p:cNvSpPr/>
          <p:nvPr/>
        </p:nvSpPr>
        <p:spPr>
          <a:xfrm>
            <a:off x="0" y="4251240"/>
            <a:ext cx="647640" cy="0"/>
          </a:xfrm>
          <a:prstGeom prst="line">
            <a:avLst/>
          </a:prstGeom>
          <a:ln w="12600">
            <a:solidFill>
              <a:schemeClr val="bg2"/>
            </a:solidFill>
            <a:round/>
          </a:ln>
        </p:spPr>
      </p:sp>
      <p:sp>
        <p:nvSpPr>
          <p:cNvPr id="600" name="Line 36"/>
          <p:cNvSpPr/>
          <p:nvPr/>
        </p:nvSpPr>
        <p:spPr>
          <a:xfrm>
            <a:off x="0" y="4565520"/>
            <a:ext cx="647640" cy="0"/>
          </a:xfrm>
          <a:prstGeom prst="line">
            <a:avLst/>
          </a:prstGeom>
          <a:ln w="19080">
            <a:solidFill>
              <a:schemeClr val="bg2"/>
            </a:solidFill>
            <a:round/>
          </a:ln>
        </p:spPr>
      </p:sp>
      <p:sp>
        <p:nvSpPr>
          <p:cNvPr id="601" name="Line 37"/>
          <p:cNvSpPr/>
          <p:nvPr/>
        </p:nvSpPr>
        <p:spPr>
          <a:xfrm>
            <a:off x="0" y="4532040"/>
            <a:ext cx="647640" cy="0"/>
          </a:xfrm>
          <a:prstGeom prst="line">
            <a:avLst/>
          </a:prstGeom>
          <a:ln w="9360">
            <a:solidFill>
              <a:schemeClr val="bg2"/>
            </a:solidFill>
            <a:round/>
          </a:ln>
        </p:spPr>
      </p:sp>
      <p:sp>
        <p:nvSpPr>
          <p:cNvPr id="602" name="Line 38"/>
          <p:cNvSpPr/>
          <p:nvPr/>
        </p:nvSpPr>
        <p:spPr>
          <a:xfrm>
            <a:off x="0" y="4054320"/>
            <a:ext cx="647640" cy="0"/>
          </a:xfrm>
          <a:prstGeom prst="line">
            <a:avLst/>
          </a:prstGeom>
          <a:ln w="9360">
            <a:solidFill>
              <a:schemeClr val="bg2"/>
            </a:solidFill>
            <a:round/>
          </a:ln>
        </p:spPr>
      </p:sp>
      <p:sp>
        <p:nvSpPr>
          <p:cNvPr id="603" name="Line 39"/>
          <p:cNvSpPr/>
          <p:nvPr/>
        </p:nvSpPr>
        <p:spPr>
          <a:xfrm>
            <a:off x="0" y="4111560"/>
            <a:ext cx="647640" cy="0"/>
          </a:xfrm>
          <a:prstGeom prst="line">
            <a:avLst/>
          </a:prstGeom>
          <a:ln w="38160">
            <a:solidFill>
              <a:schemeClr val="bg2"/>
            </a:solidFill>
            <a:round/>
          </a:ln>
        </p:spPr>
      </p:sp>
      <p:sp>
        <p:nvSpPr>
          <p:cNvPr id="604" name="Line 40"/>
          <p:cNvSpPr/>
          <p:nvPr/>
        </p:nvSpPr>
        <p:spPr>
          <a:xfrm>
            <a:off x="0" y="4163760"/>
            <a:ext cx="647640" cy="0"/>
          </a:xfrm>
          <a:prstGeom prst="line">
            <a:avLst/>
          </a:prstGeom>
          <a:ln w="19080">
            <a:solidFill>
              <a:schemeClr val="bg2"/>
            </a:solidFill>
            <a:round/>
          </a:ln>
        </p:spPr>
      </p:sp>
      <p:sp>
        <p:nvSpPr>
          <p:cNvPr id="605" name="Line 41"/>
          <p:cNvSpPr/>
          <p:nvPr/>
        </p:nvSpPr>
        <p:spPr>
          <a:xfrm>
            <a:off x="0" y="3911400"/>
            <a:ext cx="647640" cy="0"/>
          </a:xfrm>
          <a:prstGeom prst="line">
            <a:avLst/>
          </a:prstGeom>
          <a:ln w="28440">
            <a:solidFill>
              <a:schemeClr val="bg2"/>
            </a:solidFill>
            <a:round/>
          </a:ln>
        </p:spPr>
      </p:sp>
      <p:sp>
        <p:nvSpPr>
          <p:cNvPr id="606" name="Line 42"/>
          <p:cNvSpPr/>
          <p:nvPr/>
        </p:nvSpPr>
        <p:spPr>
          <a:xfrm>
            <a:off x="0" y="3835080"/>
            <a:ext cx="647640" cy="0"/>
          </a:xfrm>
          <a:prstGeom prst="line">
            <a:avLst/>
          </a:prstGeom>
          <a:ln w="12600">
            <a:solidFill>
              <a:schemeClr val="bg2"/>
            </a:solidFill>
            <a:round/>
          </a:ln>
        </p:spPr>
      </p:sp>
      <p:sp>
        <p:nvSpPr>
          <p:cNvPr id="607" name="Line 43"/>
          <p:cNvSpPr/>
          <p:nvPr/>
        </p:nvSpPr>
        <p:spPr>
          <a:xfrm>
            <a:off x="0" y="3982680"/>
            <a:ext cx="647640" cy="0"/>
          </a:xfrm>
          <a:prstGeom prst="line">
            <a:avLst/>
          </a:prstGeom>
          <a:ln w="19080">
            <a:solidFill>
              <a:schemeClr val="bg2"/>
            </a:solidFill>
            <a:round/>
          </a:ln>
        </p:spPr>
      </p:sp>
      <p:sp>
        <p:nvSpPr>
          <p:cNvPr id="608" name="Line 44"/>
          <p:cNvSpPr/>
          <p:nvPr/>
        </p:nvSpPr>
        <p:spPr>
          <a:xfrm>
            <a:off x="0" y="3763800"/>
            <a:ext cx="647640" cy="0"/>
          </a:xfrm>
          <a:prstGeom prst="line">
            <a:avLst/>
          </a:prstGeom>
          <a:ln w="19080">
            <a:solidFill>
              <a:schemeClr val="bg2"/>
            </a:solidFill>
            <a:round/>
          </a:ln>
        </p:spPr>
      </p:sp>
      <p:sp>
        <p:nvSpPr>
          <p:cNvPr id="609" name="Line 45"/>
          <p:cNvSpPr/>
          <p:nvPr/>
        </p:nvSpPr>
        <p:spPr>
          <a:xfrm>
            <a:off x="0" y="3563640"/>
            <a:ext cx="647640" cy="0"/>
          </a:xfrm>
          <a:prstGeom prst="line">
            <a:avLst/>
          </a:prstGeom>
          <a:ln w="28440">
            <a:solidFill>
              <a:schemeClr val="bg2"/>
            </a:solidFill>
            <a:round/>
          </a:ln>
        </p:spPr>
      </p:sp>
      <p:sp>
        <p:nvSpPr>
          <p:cNvPr id="610" name="Line 46"/>
          <p:cNvSpPr/>
          <p:nvPr/>
        </p:nvSpPr>
        <p:spPr>
          <a:xfrm>
            <a:off x="0" y="3730320"/>
            <a:ext cx="647640" cy="0"/>
          </a:xfrm>
          <a:prstGeom prst="line">
            <a:avLst/>
          </a:prstGeom>
          <a:ln w="9360">
            <a:solidFill>
              <a:schemeClr val="bg2"/>
            </a:solidFill>
            <a:round/>
          </a:ln>
        </p:spPr>
      </p:sp>
      <p:sp>
        <p:nvSpPr>
          <p:cNvPr id="611" name="Line 47"/>
          <p:cNvSpPr/>
          <p:nvPr/>
        </p:nvSpPr>
        <p:spPr>
          <a:xfrm>
            <a:off x="0" y="3635280"/>
            <a:ext cx="647640" cy="0"/>
          </a:xfrm>
          <a:prstGeom prst="line">
            <a:avLst/>
          </a:prstGeom>
          <a:ln w="19080">
            <a:solidFill>
              <a:schemeClr val="bg2"/>
            </a:solidFill>
            <a:round/>
          </a:ln>
        </p:spPr>
      </p:sp>
      <p:sp>
        <p:nvSpPr>
          <p:cNvPr id="612" name="Line 48"/>
          <p:cNvSpPr/>
          <p:nvPr/>
        </p:nvSpPr>
        <p:spPr>
          <a:xfrm>
            <a:off x="0" y="3601800"/>
            <a:ext cx="647640" cy="0"/>
          </a:xfrm>
          <a:prstGeom prst="line">
            <a:avLst/>
          </a:prstGeom>
          <a:ln w="9360">
            <a:solidFill>
              <a:schemeClr val="bg2"/>
            </a:solidFill>
            <a:round/>
          </a:ln>
        </p:spPr>
      </p:sp>
      <p:sp>
        <p:nvSpPr>
          <p:cNvPr id="613" name="Line 49"/>
          <p:cNvSpPr/>
          <p:nvPr/>
        </p:nvSpPr>
        <p:spPr>
          <a:xfrm>
            <a:off x="0" y="3381120"/>
            <a:ext cx="647640" cy="0"/>
          </a:xfrm>
          <a:prstGeom prst="line">
            <a:avLst/>
          </a:prstGeom>
          <a:ln w="9360">
            <a:solidFill>
              <a:schemeClr val="bg2"/>
            </a:solidFill>
            <a:round/>
          </a:ln>
        </p:spPr>
      </p:sp>
      <p:sp>
        <p:nvSpPr>
          <p:cNvPr id="614" name="Line 50"/>
          <p:cNvSpPr/>
          <p:nvPr/>
        </p:nvSpPr>
        <p:spPr>
          <a:xfrm>
            <a:off x="0" y="3438360"/>
            <a:ext cx="647640" cy="0"/>
          </a:xfrm>
          <a:prstGeom prst="line">
            <a:avLst/>
          </a:prstGeom>
          <a:ln w="38160">
            <a:solidFill>
              <a:schemeClr val="bg2"/>
            </a:solidFill>
            <a:round/>
          </a:ln>
        </p:spPr>
      </p:sp>
      <p:sp>
        <p:nvSpPr>
          <p:cNvPr id="615" name="Line 51"/>
          <p:cNvSpPr/>
          <p:nvPr/>
        </p:nvSpPr>
        <p:spPr>
          <a:xfrm>
            <a:off x="0" y="3490560"/>
            <a:ext cx="647640" cy="0"/>
          </a:xfrm>
          <a:prstGeom prst="line">
            <a:avLst/>
          </a:prstGeom>
          <a:ln w="19080">
            <a:solidFill>
              <a:schemeClr val="bg2"/>
            </a:solidFill>
            <a:round/>
          </a:ln>
        </p:spPr>
      </p:sp>
      <p:sp>
        <p:nvSpPr>
          <p:cNvPr id="616" name="Line 52"/>
          <p:cNvSpPr/>
          <p:nvPr/>
        </p:nvSpPr>
        <p:spPr>
          <a:xfrm>
            <a:off x="0" y="3238200"/>
            <a:ext cx="647640" cy="0"/>
          </a:xfrm>
          <a:prstGeom prst="line">
            <a:avLst/>
          </a:prstGeom>
          <a:ln w="28440">
            <a:solidFill>
              <a:schemeClr val="bg2"/>
            </a:solidFill>
            <a:round/>
          </a:ln>
        </p:spPr>
      </p:sp>
      <p:sp>
        <p:nvSpPr>
          <p:cNvPr id="617" name="Line 53"/>
          <p:cNvSpPr/>
          <p:nvPr/>
        </p:nvSpPr>
        <p:spPr>
          <a:xfrm>
            <a:off x="0" y="3162240"/>
            <a:ext cx="647640" cy="0"/>
          </a:xfrm>
          <a:prstGeom prst="line">
            <a:avLst/>
          </a:prstGeom>
          <a:ln w="12600">
            <a:solidFill>
              <a:schemeClr val="bg2"/>
            </a:solidFill>
            <a:round/>
          </a:ln>
        </p:spPr>
      </p:sp>
      <p:sp>
        <p:nvSpPr>
          <p:cNvPr id="618" name="Line 54"/>
          <p:cNvSpPr/>
          <p:nvPr/>
        </p:nvSpPr>
        <p:spPr>
          <a:xfrm>
            <a:off x="0" y="3309840"/>
            <a:ext cx="647640" cy="0"/>
          </a:xfrm>
          <a:prstGeom prst="line">
            <a:avLst/>
          </a:prstGeom>
          <a:ln w="19080">
            <a:solidFill>
              <a:schemeClr val="bg2"/>
            </a:solidFill>
            <a:round/>
          </a:ln>
        </p:spPr>
      </p:sp>
      <p:sp>
        <p:nvSpPr>
          <p:cNvPr id="619" name="Line 55"/>
          <p:cNvSpPr/>
          <p:nvPr/>
        </p:nvSpPr>
        <p:spPr>
          <a:xfrm>
            <a:off x="0" y="2528640"/>
            <a:ext cx="647640" cy="0"/>
          </a:xfrm>
          <a:prstGeom prst="line">
            <a:avLst/>
          </a:prstGeom>
          <a:ln w="9360">
            <a:solidFill>
              <a:schemeClr val="bg2"/>
            </a:solidFill>
            <a:round/>
          </a:ln>
        </p:spPr>
      </p:sp>
      <p:sp>
        <p:nvSpPr>
          <p:cNvPr id="620" name="Line 56"/>
          <p:cNvSpPr/>
          <p:nvPr/>
        </p:nvSpPr>
        <p:spPr>
          <a:xfrm>
            <a:off x="0" y="2485800"/>
            <a:ext cx="647640" cy="0"/>
          </a:xfrm>
          <a:prstGeom prst="line">
            <a:avLst/>
          </a:prstGeom>
          <a:ln w="38160">
            <a:solidFill>
              <a:schemeClr val="bg2"/>
            </a:solidFill>
            <a:round/>
          </a:ln>
        </p:spPr>
      </p:sp>
      <p:sp>
        <p:nvSpPr>
          <p:cNvPr id="621" name="Line 57"/>
          <p:cNvSpPr/>
          <p:nvPr/>
        </p:nvSpPr>
        <p:spPr>
          <a:xfrm>
            <a:off x="0" y="3090600"/>
            <a:ext cx="647640" cy="0"/>
          </a:xfrm>
          <a:prstGeom prst="line">
            <a:avLst/>
          </a:prstGeom>
          <a:ln w="19080">
            <a:solidFill>
              <a:schemeClr val="bg2"/>
            </a:solidFill>
            <a:round/>
          </a:ln>
        </p:spPr>
      </p:sp>
      <p:sp>
        <p:nvSpPr>
          <p:cNvPr id="622" name="Line 58"/>
          <p:cNvSpPr/>
          <p:nvPr/>
        </p:nvSpPr>
        <p:spPr>
          <a:xfrm>
            <a:off x="0" y="2890800"/>
            <a:ext cx="647640" cy="0"/>
          </a:xfrm>
          <a:prstGeom prst="line">
            <a:avLst/>
          </a:prstGeom>
          <a:ln w="28440">
            <a:solidFill>
              <a:schemeClr val="bg2"/>
            </a:solidFill>
            <a:round/>
          </a:ln>
        </p:spPr>
      </p:sp>
      <p:sp>
        <p:nvSpPr>
          <p:cNvPr id="623" name="Line 59"/>
          <p:cNvSpPr/>
          <p:nvPr/>
        </p:nvSpPr>
        <p:spPr>
          <a:xfrm>
            <a:off x="0" y="2761920"/>
            <a:ext cx="647640" cy="0"/>
          </a:xfrm>
          <a:prstGeom prst="line">
            <a:avLst/>
          </a:prstGeom>
          <a:ln w="12600">
            <a:solidFill>
              <a:schemeClr val="bg2"/>
            </a:solidFill>
            <a:round/>
          </a:ln>
        </p:spPr>
      </p:sp>
      <p:sp>
        <p:nvSpPr>
          <p:cNvPr id="624" name="Line 60"/>
          <p:cNvSpPr/>
          <p:nvPr/>
        </p:nvSpPr>
        <p:spPr>
          <a:xfrm>
            <a:off x="0" y="3057480"/>
            <a:ext cx="647640" cy="0"/>
          </a:xfrm>
          <a:prstGeom prst="line">
            <a:avLst/>
          </a:prstGeom>
          <a:ln w="9360">
            <a:solidFill>
              <a:schemeClr val="bg2"/>
            </a:solidFill>
            <a:round/>
          </a:ln>
        </p:spPr>
      </p:sp>
      <p:sp>
        <p:nvSpPr>
          <p:cNvPr id="625" name="Line 61"/>
          <p:cNvSpPr/>
          <p:nvPr/>
        </p:nvSpPr>
        <p:spPr>
          <a:xfrm>
            <a:off x="0" y="2562120"/>
            <a:ext cx="647640" cy="0"/>
          </a:xfrm>
          <a:prstGeom prst="line">
            <a:avLst/>
          </a:prstGeom>
          <a:ln w="12600">
            <a:solidFill>
              <a:schemeClr val="bg2"/>
            </a:solidFill>
            <a:round/>
          </a:ln>
        </p:spPr>
      </p:sp>
      <p:sp>
        <p:nvSpPr>
          <p:cNvPr id="626" name="Line 62"/>
          <p:cNvSpPr/>
          <p:nvPr/>
        </p:nvSpPr>
        <p:spPr>
          <a:xfrm>
            <a:off x="0" y="2647800"/>
            <a:ext cx="647640" cy="0"/>
          </a:xfrm>
          <a:prstGeom prst="line">
            <a:avLst/>
          </a:prstGeom>
          <a:ln w="12600">
            <a:solidFill>
              <a:schemeClr val="bg2"/>
            </a:solidFill>
            <a:round/>
          </a:ln>
        </p:spPr>
      </p:sp>
      <p:sp>
        <p:nvSpPr>
          <p:cNvPr id="627" name="Line 63"/>
          <p:cNvSpPr/>
          <p:nvPr/>
        </p:nvSpPr>
        <p:spPr>
          <a:xfrm>
            <a:off x="0" y="2962080"/>
            <a:ext cx="647640" cy="0"/>
          </a:xfrm>
          <a:prstGeom prst="line">
            <a:avLst/>
          </a:prstGeom>
          <a:ln w="19080">
            <a:solidFill>
              <a:schemeClr val="bg2"/>
            </a:solidFill>
            <a:round/>
          </a:ln>
        </p:spPr>
      </p:sp>
      <p:sp>
        <p:nvSpPr>
          <p:cNvPr id="628" name="Line 64"/>
          <p:cNvSpPr/>
          <p:nvPr/>
        </p:nvSpPr>
        <p:spPr>
          <a:xfrm>
            <a:off x="0" y="2928600"/>
            <a:ext cx="647640" cy="0"/>
          </a:xfrm>
          <a:prstGeom prst="line">
            <a:avLst/>
          </a:prstGeom>
          <a:ln w="9360">
            <a:solidFill>
              <a:schemeClr val="bg2"/>
            </a:solidFill>
            <a:round/>
          </a:ln>
        </p:spPr>
      </p:sp>
      <p:sp>
        <p:nvSpPr>
          <p:cNvPr id="629" name="Line 65"/>
          <p:cNvSpPr/>
          <p:nvPr/>
        </p:nvSpPr>
        <p:spPr>
          <a:xfrm>
            <a:off x="0" y="2280960"/>
            <a:ext cx="647640" cy="0"/>
          </a:xfrm>
          <a:prstGeom prst="line">
            <a:avLst/>
          </a:prstGeom>
          <a:ln w="9360">
            <a:solidFill>
              <a:schemeClr val="bg2"/>
            </a:solidFill>
            <a:round/>
          </a:ln>
        </p:spPr>
      </p:sp>
      <p:sp>
        <p:nvSpPr>
          <p:cNvPr id="630" name="Line 66"/>
          <p:cNvSpPr/>
          <p:nvPr/>
        </p:nvSpPr>
        <p:spPr>
          <a:xfrm>
            <a:off x="0" y="2338200"/>
            <a:ext cx="647640" cy="0"/>
          </a:xfrm>
          <a:prstGeom prst="line">
            <a:avLst/>
          </a:prstGeom>
          <a:ln w="38160">
            <a:solidFill>
              <a:schemeClr val="bg2"/>
            </a:solidFill>
            <a:round/>
          </a:ln>
        </p:spPr>
      </p:sp>
      <p:sp>
        <p:nvSpPr>
          <p:cNvPr id="631" name="Line 67"/>
          <p:cNvSpPr/>
          <p:nvPr/>
        </p:nvSpPr>
        <p:spPr>
          <a:xfrm>
            <a:off x="0" y="2390760"/>
            <a:ext cx="647640" cy="0"/>
          </a:xfrm>
          <a:prstGeom prst="line">
            <a:avLst/>
          </a:prstGeom>
          <a:ln w="19080">
            <a:solidFill>
              <a:schemeClr val="bg2"/>
            </a:solidFill>
            <a:round/>
          </a:ln>
        </p:spPr>
      </p:sp>
      <p:sp>
        <p:nvSpPr>
          <p:cNvPr id="632" name="Line 68"/>
          <p:cNvSpPr/>
          <p:nvPr/>
        </p:nvSpPr>
        <p:spPr>
          <a:xfrm>
            <a:off x="0" y="2138040"/>
            <a:ext cx="647640" cy="0"/>
          </a:xfrm>
          <a:prstGeom prst="line">
            <a:avLst/>
          </a:prstGeom>
          <a:ln w="28440">
            <a:solidFill>
              <a:schemeClr val="bg2"/>
            </a:solidFill>
            <a:round/>
          </a:ln>
        </p:spPr>
      </p:sp>
      <p:sp>
        <p:nvSpPr>
          <p:cNvPr id="633" name="Line 69"/>
          <p:cNvSpPr/>
          <p:nvPr/>
        </p:nvSpPr>
        <p:spPr>
          <a:xfrm>
            <a:off x="0" y="2209680"/>
            <a:ext cx="647640" cy="0"/>
          </a:xfrm>
          <a:prstGeom prst="line">
            <a:avLst/>
          </a:prstGeom>
          <a:ln w="19080">
            <a:solidFill>
              <a:schemeClr val="bg2"/>
            </a:solidFill>
            <a:round/>
          </a:ln>
        </p:spPr>
      </p:sp>
      <p:sp>
        <p:nvSpPr>
          <p:cNvPr id="634" name="Line 70"/>
          <p:cNvSpPr/>
          <p:nvPr/>
        </p:nvSpPr>
        <p:spPr>
          <a:xfrm>
            <a:off x="0" y="1612800"/>
            <a:ext cx="647640" cy="0"/>
          </a:xfrm>
          <a:prstGeom prst="line">
            <a:avLst/>
          </a:prstGeom>
          <a:ln w="9360">
            <a:solidFill>
              <a:schemeClr val="bg2"/>
            </a:solidFill>
            <a:round/>
          </a:ln>
        </p:spPr>
      </p:sp>
      <p:sp>
        <p:nvSpPr>
          <p:cNvPr id="635" name="Line 71"/>
          <p:cNvSpPr/>
          <p:nvPr/>
        </p:nvSpPr>
        <p:spPr>
          <a:xfrm>
            <a:off x="0" y="1569960"/>
            <a:ext cx="647640" cy="0"/>
          </a:xfrm>
          <a:prstGeom prst="line">
            <a:avLst/>
          </a:prstGeom>
          <a:ln w="38160">
            <a:solidFill>
              <a:schemeClr val="bg2"/>
            </a:solidFill>
            <a:round/>
          </a:ln>
        </p:spPr>
      </p:sp>
      <p:sp>
        <p:nvSpPr>
          <p:cNvPr id="636" name="Line 72"/>
          <p:cNvSpPr/>
          <p:nvPr/>
        </p:nvSpPr>
        <p:spPr>
          <a:xfrm>
            <a:off x="0" y="1974600"/>
            <a:ext cx="647640" cy="0"/>
          </a:xfrm>
          <a:prstGeom prst="line">
            <a:avLst/>
          </a:prstGeom>
          <a:ln w="28440">
            <a:solidFill>
              <a:schemeClr val="bg2"/>
            </a:solidFill>
            <a:round/>
          </a:ln>
        </p:spPr>
      </p:sp>
      <p:sp>
        <p:nvSpPr>
          <p:cNvPr id="637" name="Line 73"/>
          <p:cNvSpPr/>
          <p:nvPr/>
        </p:nvSpPr>
        <p:spPr>
          <a:xfrm>
            <a:off x="0" y="1846080"/>
            <a:ext cx="647640" cy="0"/>
          </a:xfrm>
          <a:prstGeom prst="line">
            <a:avLst/>
          </a:prstGeom>
          <a:ln w="12600">
            <a:solidFill>
              <a:schemeClr val="bg2"/>
            </a:solidFill>
            <a:round/>
          </a:ln>
        </p:spPr>
      </p:sp>
      <p:sp>
        <p:nvSpPr>
          <p:cNvPr id="638" name="Line 74"/>
          <p:cNvSpPr/>
          <p:nvPr/>
        </p:nvSpPr>
        <p:spPr>
          <a:xfrm>
            <a:off x="0" y="1645920"/>
            <a:ext cx="647640" cy="0"/>
          </a:xfrm>
          <a:prstGeom prst="line">
            <a:avLst/>
          </a:prstGeom>
          <a:ln w="12600">
            <a:solidFill>
              <a:schemeClr val="bg2"/>
            </a:solidFill>
            <a:round/>
          </a:ln>
        </p:spPr>
      </p:sp>
      <p:sp>
        <p:nvSpPr>
          <p:cNvPr id="639" name="Line 75"/>
          <p:cNvSpPr/>
          <p:nvPr/>
        </p:nvSpPr>
        <p:spPr>
          <a:xfrm>
            <a:off x="0" y="1731960"/>
            <a:ext cx="647640" cy="0"/>
          </a:xfrm>
          <a:prstGeom prst="line">
            <a:avLst/>
          </a:prstGeom>
          <a:ln w="12600">
            <a:solidFill>
              <a:schemeClr val="bg2"/>
            </a:solidFill>
            <a:round/>
          </a:ln>
        </p:spPr>
      </p:sp>
      <p:sp>
        <p:nvSpPr>
          <p:cNvPr id="640" name="Line 76"/>
          <p:cNvSpPr/>
          <p:nvPr/>
        </p:nvSpPr>
        <p:spPr>
          <a:xfrm>
            <a:off x="0" y="2046240"/>
            <a:ext cx="647640" cy="0"/>
          </a:xfrm>
          <a:prstGeom prst="line">
            <a:avLst/>
          </a:prstGeom>
          <a:ln w="19080">
            <a:solidFill>
              <a:schemeClr val="bg2"/>
            </a:solidFill>
            <a:round/>
          </a:ln>
        </p:spPr>
      </p:sp>
      <p:sp>
        <p:nvSpPr>
          <p:cNvPr id="641" name="Line 77"/>
          <p:cNvSpPr/>
          <p:nvPr/>
        </p:nvSpPr>
        <p:spPr>
          <a:xfrm>
            <a:off x="0" y="2012760"/>
            <a:ext cx="647640" cy="0"/>
          </a:xfrm>
          <a:prstGeom prst="line">
            <a:avLst/>
          </a:prstGeom>
          <a:ln w="9360">
            <a:solidFill>
              <a:schemeClr val="bg2"/>
            </a:solidFill>
            <a:round/>
          </a:ln>
        </p:spPr>
      </p:sp>
      <p:sp>
        <p:nvSpPr>
          <p:cNvPr id="642" name="Line 78"/>
          <p:cNvSpPr/>
          <p:nvPr/>
        </p:nvSpPr>
        <p:spPr>
          <a:xfrm>
            <a:off x="0" y="1365120"/>
            <a:ext cx="647640" cy="0"/>
          </a:xfrm>
          <a:prstGeom prst="line">
            <a:avLst/>
          </a:prstGeom>
          <a:ln w="9360">
            <a:solidFill>
              <a:schemeClr val="bg2"/>
            </a:solidFill>
            <a:round/>
          </a:ln>
        </p:spPr>
      </p:sp>
      <p:sp>
        <p:nvSpPr>
          <p:cNvPr id="643" name="Line 79"/>
          <p:cNvSpPr/>
          <p:nvPr/>
        </p:nvSpPr>
        <p:spPr>
          <a:xfrm>
            <a:off x="0" y="1422360"/>
            <a:ext cx="647640" cy="0"/>
          </a:xfrm>
          <a:prstGeom prst="line">
            <a:avLst/>
          </a:prstGeom>
          <a:ln w="38160">
            <a:solidFill>
              <a:schemeClr val="bg2"/>
            </a:solidFill>
            <a:round/>
          </a:ln>
        </p:spPr>
      </p:sp>
      <p:sp>
        <p:nvSpPr>
          <p:cNvPr id="644" name="Line 80"/>
          <p:cNvSpPr/>
          <p:nvPr/>
        </p:nvSpPr>
        <p:spPr>
          <a:xfrm>
            <a:off x="0" y="1474560"/>
            <a:ext cx="647640" cy="0"/>
          </a:xfrm>
          <a:prstGeom prst="line">
            <a:avLst/>
          </a:prstGeom>
          <a:ln w="19080">
            <a:solidFill>
              <a:schemeClr val="bg2"/>
            </a:solidFill>
            <a:round/>
          </a:ln>
        </p:spPr>
      </p:sp>
      <p:sp>
        <p:nvSpPr>
          <p:cNvPr id="645" name="Line 81"/>
          <p:cNvSpPr/>
          <p:nvPr/>
        </p:nvSpPr>
        <p:spPr>
          <a:xfrm>
            <a:off x="0" y="1222200"/>
            <a:ext cx="647640" cy="0"/>
          </a:xfrm>
          <a:prstGeom prst="line">
            <a:avLst/>
          </a:prstGeom>
          <a:ln w="28440">
            <a:solidFill>
              <a:schemeClr val="bg2"/>
            </a:solidFill>
            <a:round/>
          </a:ln>
        </p:spPr>
      </p:sp>
      <p:sp>
        <p:nvSpPr>
          <p:cNvPr id="646" name="Line 82"/>
          <p:cNvSpPr/>
          <p:nvPr/>
        </p:nvSpPr>
        <p:spPr>
          <a:xfrm>
            <a:off x="0" y="1293480"/>
            <a:ext cx="647640" cy="0"/>
          </a:xfrm>
          <a:prstGeom prst="line">
            <a:avLst/>
          </a:prstGeom>
          <a:ln w="19080">
            <a:solidFill>
              <a:schemeClr val="bg2"/>
            </a:solidFill>
            <a:round/>
          </a:ln>
        </p:spPr>
      </p:sp>
      <p:sp>
        <p:nvSpPr>
          <p:cNvPr id="647" name="Line 83"/>
          <p:cNvSpPr/>
          <p:nvPr/>
        </p:nvSpPr>
        <p:spPr>
          <a:xfrm>
            <a:off x="0" y="1139760"/>
            <a:ext cx="647640" cy="0"/>
          </a:xfrm>
          <a:prstGeom prst="line">
            <a:avLst/>
          </a:prstGeom>
          <a:ln w="12600">
            <a:solidFill>
              <a:schemeClr val="bg2"/>
            </a:solidFill>
            <a:round/>
          </a:ln>
        </p:spPr>
      </p:sp>
      <p:sp>
        <p:nvSpPr>
          <p:cNvPr id="648" name="Line 84"/>
          <p:cNvSpPr/>
          <p:nvPr/>
        </p:nvSpPr>
        <p:spPr>
          <a:xfrm>
            <a:off x="0" y="1025280"/>
            <a:ext cx="647640" cy="0"/>
          </a:xfrm>
          <a:prstGeom prst="line">
            <a:avLst/>
          </a:prstGeom>
          <a:ln w="12600">
            <a:solidFill>
              <a:schemeClr val="bg2"/>
            </a:solidFill>
            <a:round/>
          </a:ln>
        </p:spPr>
      </p:sp>
      <p:sp>
        <p:nvSpPr>
          <p:cNvPr id="649" name="Line 85"/>
          <p:cNvSpPr/>
          <p:nvPr/>
        </p:nvSpPr>
        <p:spPr>
          <a:xfrm>
            <a:off x="0" y="828360"/>
            <a:ext cx="647640" cy="0"/>
          </a:xfrm>
          <a:prstGeom prst="line">
            <a:avLst/>
          </a:prstGeom>
          <a:ln w="9360">
            <a:solidFill>
              <a:schemeClr val="bg2"/>
            </a:solidFill>
            <a:round/>
          </a:ln>
        </p:spPr>
      </p:sp>
      <p:sp>
        <p:nvSpPr>
          <p:cNvPr id="650" name="Line 86"/>
          <p:cNvSpPr/>
          <p:nvPr/>
        </p:nvSpPr>
        <p:spPr>
          <a:xfrm>
            <a:off x="0" y="885600"/>
            <a:ext cx="647640" cy="0"/>
          </a:xfrm>
          <a:prstGeom prst="line">
            <a:avLst/>
          </a:prstGeom>
          <a:ln w="38160">
            <a:solidFill>
              <a:schemeClr val="bg2"/>
            </a:solidFill>
            <a:round/>
          </a:ln>
        </p:spPr>
      </p:sp>
      <p:sp>
        <p:nvSpPr>
          <p:cNvPr id="651" name="Line 87"/>
          <p:cNvSpPr/>
          <p:nvPr/>
        </p:nvSpPr>
        <p:spPr>
          <a:xfrm>
            <a:off x="0" y="938160"/>
            <a:ext cx="647640" cy="0"/>
          </a:xfrm>
          <a:prstGeom prst="line">
            <a:avLst/>
          </a:prstGeom>
          <a:ln w="19080">
            <a:solidFill>
              <a:schemeClr val="bg2"/>
            </a:solidFill>
            <a:round/>
          </a:ln>
        </p:spPr>
      </p:sp>
      <p:sp>
        <p:nvSpPr>
          <p:cNvPr id="652" name="Line 88"/>
          <p:cNvSpPr/>
          <p:nvPr/>
        </p:nvSpPr>
        <p:spPr>
          <a:xfrm>
            <a:off x="0" y="685800"/>
            <a:ext cx="647640" cy="0"/>
          </a:xfrm>
          <a:prstGeom prst="line">
            <a:avLst/>
          </a:prstGeom>
          <a:ln w="28440">
            <a:solidFill>
              <a:schemeClr val="bg2"/>
            </a:solidFill>
            <a:round/>
          </a:ln>
        </p:spPr>
      </p:sp>
      <p:sp>
        <p:nvSpPr>
          <p:cNvPr id="653" name="Line 89"/>
          <p:cNvSpPr/>
          <p:nvPr/>
        </p:nvSpPr>
        <p:spPr>
          <a:xfrm>
            <a:off x="0" y="609480"/>
            <a:ext cx="647640" cy="0"/>
          </a:xfrm>
          <a:prstGeom prst="line">
            <a:avLst/>
          </a:prstGeom>
          <a:ln w="12600">
            <a:solidFill>
              <a:schemeClr val="bg2"/>
            </a:solidFill>
            <a:round/>
          </a:ln>
        </p:spPr>
      </p:sp>
      <p:sp>
        <p:nvSpPr>
          <p:cNvPr id="654" name="Line 90"/>
          <p:cNvSpPr/>
          <p:nvPr/>
        </p:nvSpPr>
        <p:spPr>
          <a:xfrm>
            <a:off x="0" y="757080"/>
            <a:ext cx="647640" cy="0"/>
          </a:xfrm>
          <a:prstGeom prst="line">
            <a:avLst/>
          </a:prstGeom>
          <a:ln w="19080">
            <a:solidFill>
              <a:schemeClr val="bg2"/>
            </a:solidFill>
            <a:round/>
          </a:ln>
        </p:spPr>
      </p:sp>
      <p:sp>
        <p:nvSpPr>
          <p:cNvPr id="655" name="Line 91"/>
          <p:cNvSpPr/>
          <p:nvPr/>
        </p:nvSpPr>
        <p:spPr>
          <a:xfrm>
            <a:off x="0" y="537840"/>
            <a:ext cx="647640" cy="0"/>
          </a:xfrm>
          <a:prstGeom prst="line">
            <a:avLst/>
          </a:prstGeom>
          <a:ln w="19080">
            <a:solidFill>
              <a:schemeClr val="bg2"/>
            </a:solidFill>
            <a:round/>
          </a:ln>
        </p:spPr>
      </p:sp>
      <p:sp>
        <p:nvSpPr>
          <p:cNvPr id="656" name="Line 92"/>
          <p:cNvSpPr/>
          <p:nvPr/>
        </p:nvSpPr>
        <p:spPr>
          <a:xfrm>
            <a:off x="0" y="504720"/>
            <a:ext cx="647640" cy="0"/>
          </a:xfrm>
          <a:prstGeom prst="line">
            <a:avLst/>
          </a:prstGeom>
          <a:ln w="9360">
            <a:solidFill>
              <a:schemeClr val="bg2"/>
            </a:solidFill>
            <a:round/>
          </a:ln>
        </p:spPr>
      </p:sp>
      <p:sp>
        <p:nvSpPr>
          <p:cNvPr id="657" name="Line 93"/>
          <p:cNvSpPr/>
          <p:nvPr/>
        </p:nvSpPr>
        <p:spPr>
          <a:xfrm>
            <a:off x="0" y="409320"/>
            <a:ext cx="647640" cy="0"/>
          </a:xfrm>
          <a:prstGeom prst="line">
            <a:avLst/>
          </a:prstGeom>
          <a:ln w="19080">
            <a:solidFill>
              <a:schemeClr val="bg2"/>
            </a:solidFill>
            <a:round/>
          </a:ln>
        </p:spPr>
      </p:sp>
      <p:sp>
        <p:nvSpPr>
          <p:cNvPr id="658" name="Line 94"/>
          <p:cNvSpPr/>
          <p:nvPr/>
        </p:nvSpPr>
        <p:spPr>
          <a:xfrm>
            <a:off x="0" y="110880"/>
            <a:ext cx="647640" cy="0"/>
          </a:xfrm>
          <a:prstGeom prst="line">
            <a:avLst/>
          </a:prstGeom>
          <a:ln w="9360">
            <a:solidFill>
              <a:schemeClr val="bg2"/>
            </a:solidFill>
            <a:round/>
          </a:ln>
        </p:spPr>
      </p:sp>
      <p:sp>
        <p:nvSpPr>
          <p:cNvPr id="659" name="Line 95"/>
          <p:cNvSpPr/>
          <p:nvPr/>
        </p:nvSpPr>
        <p:spPr>
          <a:xfrm>
            <a:off x="0" y="68040"/>
            <a:ext cx="647640" cy="0"/>
          </a:xfrm>
          <a:prstGeom prst="line">
            <a:avLst/>
          </a:prstGeom>
          <a:ln w="38160">
            <a:solidFill>
              <a:schemeClr val="bg2"/>
            </a:solidFill>
            <a:round/>
          </a:ln>
        </p:spPr>
      </p:sp>
      <p:sp>
        <p:nvSpPr>
          <p:cNvPr id="660" name="Line 96"/>
          <p:cNvSpPr/>
          <p:nvPr/>
        </p:nvSpPr>
        <p:spPr>
          <a:xfrm>
            <a:off x="0" y="144360"/>
            <a:ext cx="647640" cy="0"/>
          </a:xfrm>
          <a:prstGeom prst="line">
            <a:avLst/>
          </a:prstGeom>
          <a:ln w="12600">
            <a:solidFill>
              <a:schemeClr val="bg2"/>
            </a:solidFill>
            <a:round/>
          </a:ln>
        </p:spPr>
      </p:sp>
      <p:sp>
        <p:nvSpPr>
          <p:cNvPr id="661" name="Line 97"/>
          <p:cNvSpPr/>
          <p:nvPr/>
        </p:nvSpPr>
        <p:spPr>
          <a:xfrm>
            <a:off x="0" y="230040"/>
            <a:ext cx="647640" cy="0"/>
          </a:xfrm>
          <a:prstGeom prst="line">
            <a:avLst/>
          </a:prstGeom>
          <a:ln w="12600">
            <a:solidFill>
              <a:schemeClr val="bg2"/>
            </a:solidFill>
            <a:round/>
          </a:ln>
        </p:spPr>
      </p:sp>
      <p:sp>
        <p:nvSpPr>
          <p:cNvPr id="662" name="Line 98"/>
          <p:cNvSpPr/>
          <p:nvPr/>
        </p:nvSpPr>
        <p:spPr>
          <a:xfrm>
            <a:off x="0" y="320400"/>
            <a:ext cx="647640" cy="0"/>
          </a:xfrm>
          <a:prstGeom prst="line">
            <a:avLst/>
          </a:prstGeom>
          <a:ln w="38160">
            <a:solidFill>
              <a:schemeClr val="bg2"/>
            </a:solidFill>
            <a:round/>
          </a:ln>
        </p:spPr>
      </p:sp>
      <p:sp>
        <p:nvSpPr>
          <p:cNvPr id="663" name="CustomShape 99"/>
          <p:cNvSpPr/>
          <p:nvPr/>
        </p:nvSpPr>
        <p:spPr>
          <a:xfrm>
            <a:off x="884160" y="325440"/>
            <a:ext cx="496440" cy="145044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664" name="CustomShape 100"/>
          <p:cNvSpPr/>
          <p:nvPr/>
        </p:nvSpPr>
        <p:spPr>
          <a:xfrm>
            <a:off x="635040" y="457200"/>
            <a:ext cx="5662080" cy="77400"/>
          </a:xfrm>
          <a:prstGeom prst="rect">
            <a:avLst/>
          </a:prstGeom>
          <a:solidFill>
            <a:schemeClr val="hlink"/>
          </a:solidFill>
          <a:ln w="9360">
            <a:noFill/>
          </a:ln>
        </p:spPr>
        <p:style>
          <a:lnRef idx="0">
            <a:scrgbClr r="0" g="0" b="0"/>
          </a:lnRef>
          <a:fillRef idx="0">
            <a:scrgbClr r="0" g="0" b="0"/>
          </a:fillRef>
          <a:effectRef idx="0">
            <a:scrgbClr r="0" g="0" b="0"/>
          </a:effectRef>
          <a:fontRef idx="minor"/>
        </p:style>
      </p:sp>
      <p:sp>
        <p:nvSpPr>
          <p:cNvPr id="665" name="CustomShape 101"/>
          <p:cNvSpPr/>
          <p:nvPr/>
        </p:nvSpPr>
        <p:spPr>
          <a:xfrm>
            <a:off x="7300800" y="1770120"/>
            <a:ext cx="1474560" cy="33768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666" name="CustomShape 102"/>
          <p:cNvSpPr/>
          <p:nvPr/>
        </p:nvSpPr>
        <p:spPr>
          <a:xfrm>
            <a:off x="3252960" y="1922400"/>
            <a:ext cx="5662080" cy="77400"/>
          </a:xfrm>
          <a:prstGeom prst="rect">
            <a:avLst/>
          </a:prstGeom>
          <a:solidFill>
            <a:schemeClr val="hlink"/>
          </a:solidFill>
          <a:ln w="9360">
            <a:noFill/>
          </a:ln>
        </p:spPr>
        <p:style>
          <a:lnRef idx="0">
            <a:scrgbClr r="0" g="0" b="0"/>
          </a:lnRef>
          <a:fillRef idx="0">
            <a:scrgbClr r="0" g="0" b="0"/>
          </a:fillRef>
          <a:effectRef idx="0">
            <a:scrgbClr r="0" g="0" b="0"/>
          </a:effectRef>
          <a:fontRef idx="minor"/>
        </p:style>
      </p:sp>
      <p:sp>
        <p:nvSpPr>
          <p:cNvPr id="667" name="PlaceHolder 103"/>
          <p:cNvSpPr>
            <a:spLocks noGrp="1"/>
          </p:cNvSpPr>
          <p:nvPr>
            <p:ph type="title"/>
          </p:nvPr>
        </p:nvSpPr>
        <p:spPr>
          <a:xfrm>
            <a:off x="1371600" y="609480"/>
            <a:ext cx="7378200" cy="1142640"/>
          </a:xfrm>
          <a:prstGeom prst="rect">
            <a:avLst/>
          </a:prstGeom>
        </p:spPr>
        <p:txBody>
          <a:bodyPr anchor="ctr"/>
          <a:lstStyle/>
          <a:p>
            <a:pPr algn="ctr">
              <a:lnSpc>
                <a:spcPct val="85000"/>
              </a:lnSpc>
            </a:pPr>
            <a:r>
              <a:rPr lang="en-US" sz="4400" strike="noStrike">
                <a:solidFill>
                  <a:srgbClr val="003366"/>
                </a:solidFill>
                <a:latin typeface="Times New Roman"/>
              </a:rPr>
              <a:t>Click to edit Master title style</a:t>
            </a:r>
            <a:endParaRPr/>
          </a:p>
        </p:txBody>
      </p:sp>
      <p:sp>
        <p:nvSpPr>
          <p:cNvPr id="668" name="PlaceHolder 104"/>
          <p:cNvSpPr>
            <a:spLocks noGrp="1"/>
          </p:cNvSpPr>
          <p:nvPr>
            <p:ph type="body"/>
          </p:nvPr>
        </p:nvSpPr>
        <p:spPr>
          <a:xfrm>
            <a:off x="809640" y="2214720"/>
            <a:ext cx="3901680" cy="3881160"/>
          </a:xfrm>
          <a:prstGeom prst="rect">
            <a:avLst/>
          </a:prstGeom>
        </p:spPr>
        <p:txBody>
          <a:bodyPr/>
          <a:lstStyle/>
          <a:p>
            <a:pPr>
              <a:buSzPct val="45000"/>
              <a:buFont typeface="StarSymbol"/>
              <a:buChar char=""/>
            </a:pPr>
            <a:r>
              <a:rPr lang="en-US" sz="2800" strike="noStrike">
                <a:solidFill>
                  <a:srgbClr val="003366"/>
                </a:solidFill>
                <a:latin typeface="Times New Roman"/>
              </a:rPr>
              <a:t>Click to edit the outline text format</a:t>
            </a:r>
            <a:endParaRPr/>
          </a:p>
          <a:p>
            <a:pPr lvl="1">
              <a:buSzPct val="75000"/>
              <a:buFont typeface="StarSymbol"/>
              <a:buChar char=""/>
            </a:pPr>
            <a:r>
              <a:rPr lang="en-US" sz="2800" strike="noStrike">
                <a:solidFill>
                  <a:srgbClr val="003366"/>
                </a:solidFill>
                <a:latin typeface="Times New Roman"/>
              </a:rPr>
              <a:t>Second Outline Level</a:t>
            </a:r>
            <a:endParaRPr/>
          </a:p>
          <a:p>
            <a:pPr lvl="2">
              <a:buSzPct val="45000"/>
              <a:buFont typeface="StarSymbol"/>
              <a:buChar char=""/>
            </a:pPr>
            <a:r>
              <a:rPr lang="en-US" sz="2800" strike="noStrike">
                <a:solidFill>
                  <a:srgbClr val="003366"/>
                </a:solidFill>
                <a:latin typeface="Times New Roman"/>
              </a:rPr>
              <a:t>Third Outline Level</a:t>
            </a:r>
            <a:endParaRPr/>
          </a:p>
          <a:p>
            <a:pPr lvl="3">
              <a:buSzPct val="75000"/>
              <a:buFont typeface="StarSymbol"/>
              <a:buChar char=""/>
            </a:pPr>
            <a:r>
              <a:rPr lang="en-US" sz="2800" strike="noStrike">
                <a:solidFill>
                  <a:srgbClr val="003366"/>
                </a:solidFill>
                <a:latin typeface="Times New Roman"/>
              </a:rPr>
              <a:t>Fourth Outline Level</a:t>
            </a:r>
            <a:endParaRPr/>
          </a:p>
          <a:p>
            <a:pPr lvl="4">
              <a:buSzPct val="45000"/>
              <a:buFont typeface="StarSymbol"/>
              <a:buChar char=""/>
            </a:pPr>
            <a:r>
              <a:rPr lang="en-US" sz="2800" strike="noStrike">
                <a:solidFill>
                  <a:srgbClr val="003366"/>
                </a:solidFill>
                <a:latin typeface="Times New Roman"/>
              </a:rPr>
              <a:t>Fifth Outline Level</a:t>
            </a:r>
            <a:endParaRPr/>
          </a:p>
          <a:p>
            <a:pPr lvl="5">
              <a:buSzPct val="45000"/>
              <a:buFont typeface="StarSymbol"/>
              <a:buChar char=""/>
            </a:pPr>
            <a:r>
              <a:rPr lang="en-US" sz="2800" strike="noStrike">
                <a:solidFill>
                  <a:srgbClr val="003366"/>
                </a:solidFill>
                <a:latin typeface="Times New Roman"/>
              </a:rPr>
              <a:t>Sixth Outline Level</a:t>
            </a:r>
            <a:endParaRPr/>
          </a:p>
          <a:p>
            <a:pPr>
              <a:lnSpc>
                <a:spcPct val="100000"/>
              </a:lnSpc>
              <a:buFont typeface="Wingdings" charset="2"/>
              <a:buChar char=""/>
            </a:pPr>
            <a:r>
              <a:rPr lang="en-US" sz="2800" strike="noStrike">
                <a:solidFill>
                  <a:srgbClr val="003366"/>
                </a:solidFill>
                <a:latin typeface="Times New Roman"/>
              </a:rPr>
              <a:t>Seventh Outline LevelClick to edit Master text styles</a:t>
            </a:r>
            <a:endParaRPr/>
          </a:p>
          <a:p>
            <a:pPr lvl="1">
              <a:lnSpc>
                <a:spcPct val="100000"/>
              </a:lnSpc>
              <a:buSzPct val="55000"/>
              <a:buFont typeface="Wingdings" charset="2"/>
              <a:buChar char=""/>
            </a:pPr>
            <a:r>
              <a:rPr lang="en-US" sz="2400" strike="noStrike">
                <a:solidFill>
                  <a:srgbClr val="003366"/>
                </a:solidFill>
                <a:latin typeface="Times New Roman"/>
              </a:rPr>
              <a:t>Second level</a:t>
            </a:r>
            <a:endParaRPr/>
          </a:p>
          <a:p>
            <a:pPr lvl="2">
              <a:lnSpc>
                <a:spcPct val="100000"/>
              </a:lnSpc>
              <a:buSzPct val="65000"/>
              <a:buFont typeface="Wingdings" charset="2"/>
              <a:buChar char=""/>
            </a:pPr>
            <a:r>
              <a:rPr lang="en-US" sz="2000" strike="noStrike">
                <a:solidFill>
                  <a:srgbClr val="003366"/>
                </a:solidFill>
                <a:latin typeface="Times New Roman"/>
              </a:rPr>
              <a:t>Third level</a:t>
            </a:r>
            <a:endParaRPr/>
          </a:p>
          <a:p>
            <a:pPr lvl="3">
              <a:lnSpc>
                <a:spcPct val="100000"/>
              </a:lnSpc>
              <a:buSzPct val="85000"/>
              <a:buFont typeface="Wingdings" charset="2"/>
              <a:buChar char=""/>
            </a:pPr>
            <a:r>
              <a:rPr lang="en-US" strike="noStrike">
                <a:solidFill>
                  <a:srgbClr val="003366"/>
                </a:solidFill>
                <a:latin typeface="Times New Roman"/>
              </a:rPr>
              <a:t>Fourth level</a:t>
            </a:r>
            <a:endParaRPr/>
          </a:p>
          <a:p>
            <a:pPr lvl="4">
              <a:lnSpc>
                <a:spcPct val="100000"/>
              </a:lnSpc>
              <a:buSzPct val="80000"/>
              <a:buFont typeface="Wingdings" charset="2"/>
              <a:buChar char=""/>
            </a:pPr>
            <a:r>
              <a:rPr lang="en-US" strike="noStrike">
                <a:solidFill>
                  <a:srgbClr val="003366"/>
                </a:solidFill>
                <a:latin typeface="Times New Roman"/>
              </a:rPr>
              <a:t>Fifth level</a:t>
            </a:r>
            <a:endParaRPr/>
          </a:p>
        </p:txBody>
      </p:sp>
      <p:sp>
        <p:nvSpPr>
          <p:cNvPr id="669" name="PlaceHolder 105"/>
          <p:cNvSpPr>
            <a:spLocks noGrp="1"/>
          </p:cNvSpPr>
          <p:nvPr>
            <p:ph type="body"/>
          </p:nvPr>
        </p:nvSpPr>
        <p:spPr>
          <a:xfrm>
            <a:off x="4863960" y="2214720"/>
            <a:ext cx="3903480" cy="3881160"/>
          </a:xfrm>
          <a:prstGeom prst="rect">
            <a:avLst/>
          </a:prstGeom>
        </p:spPr>
        <p:txBody>
          <a:bodyPr/>
          <a:lstStyle/>
          <a:p>
            <a:pPr>
              <a:buSzPct val="45000"/>
              <a:buFont typeface="StarSymbol"/>
              <a:buChar char=""/>
            </a:pPr>
            <a:r>
              <a:rPr lang="en-US" sz="2800" strike="noStrike">
                <a:solidFill>
                  <a:srgbClr val="003366"/>
                </a:solidFill>
                <a:latin typeface="Times New Roman"/>
              </a:rPr>
              <a:t>Click to edit the outline text format</a:t>
            </a:r>
            <a:endParaRPr/>
          </a:p>
          <a:p>
            <a:pPr lvl="1">
              <a:buSzPct val="75000"/>
              <a:buFont typeface="StarSymbol"/>
              <a:buChar char=""/>
            </a:pPr>
            <a:r>
              <a:rPr lang="en-US" sz="2800" strike="noStrike">
                <a:solidFill>
                  <a:srgbClr val="003366"/>
                </a:solidFill>
                <a:latin typeface="Times New Roman"/>
              </a:rPr>
              <a:t>Second Outline Level</a:t>
            </a:r>
            <a:endParaRPr/>
          </a:p>
          <a:p>
            <a:pPr lvl="2">
              <a:buSzPct val="45000"/>
              <a:buFont typeface="StarSymbol"/>
              <a:buChar char=""/>
            </a:pPr>
            <a:r>
              <a:rPr lang="en-US" sz="2800" strike="noStrike">
                <a:solidFill>
                  <a:srgbClr val="003366"/>
                </a:solidFill>
                <a:latin typeface="Times New Roman"/>
              </a:rPr>
              <a:t>Third Outline Level</a:t>
            </a:r>
            <a:endParaRPr/>
          </a:p>
          <a:p>
            <a:pPr lvl="3">
              <a:buSzPct val="75000"/>
              <a:buFont typeface="StarSymbol"/>
              <a:buChar char=""/>
            </a:pPr>
            <a:r>
              <a:rPr lang="en-US" sz="2800" strike="noStrike">
                <a:solidFill>
                  <a:srgbClr val="003366"/>
                </a:solidFill>
                <a:latin typeface="Times New Roman"/>
              </a:rPr>
              <a:t>Fourth Outline Level</a:t>
            </a:r>
            <a:endParaRPr/>
          </a:p>
          <a:p>
            <a:pPr lvl="4">
              <a:buSzPct val="45000"/>
              <a:buFont typeface="StarSymbol"/>
              <a:buChar char=""/>
            </a:pPr>
            <a:r>
              <a:rPr lang="en-US" sz="2800" strike="noStrike">
                <a:solidFill>
                  <a:srgbClr val="003366"/>
                </a:solidFill>
                <a:latin typeface="Times New Roman"/>
              </a:rPr>
              <a:t>Fifth Outline Level</a:t>
            </a:r>
            <a:endParaRPr/>
          </a:p>
          <a:p>
            <a:pPr lvl="5">
              <a:buSzPct val="45000"/>
              <a:buFont typeface="StarSymbol"/>
              <a:buChar char=""/>
            </a:pPr>
            <a:r>
              <a:rPr lang="en-US" sz="2800" strike="noStrike">
                <a:solidFill>
                  <a:srgbClr val="003366"/>
                </a:solidFill>
                <a:latin typeface="Times New Roman"/>
              </a:rPr>
              <a:t>Sixth Outline Level</a:t>
            </a:r>
            <a:endParaRPr/>
          </a:p>
          <a:p>
            <a:pPr>
              <a:lnSpc>
                <a:spcPct val="100000"/>
              </a:lnSpc>
              <a:buFont typeface="Wingdings" charset="2"/>
              <a:buChar char=""/>
            </a:pPr>
            <a:r>
              <a:rPr lang="en-US" sz="2800" strike="noStrike">
                <a:solidFill>
                  <a:srgbClr val="003366"/>
                </a:solidFill>
                <a:latin typeface="Times New Roman"/>
              </a:rPr>
              <a:t>Seventh Outline LevelClick to edit Master text styles</a:t>
            </a:r>
            <a:endParaRPr/>
          </a:p>
          <a:p>
            <a:pPr lvl="1">
              <a:lnSpc>
                <a:spcPct val="100000"/>
              </a:lnSpc>
              <a:buSzPct val="55000"/>
              <a:buFont typeface="Wingdings" charset="2"/>
              <a:buChar char=""/>
            </a:pPr>
            <a:r>
              <a:rPr lang="en-US" sz="2400" strike="noStrike">
                <a:solidFill>
                  <a:srgbClr val="003366"/>
                </a:solidFill>
                <a:latin typeface="Times New Roman"/>
              </a:rPr>
              <a:t>Second level</a:t>
            </a:r>
            <a:endParaRPr/>
          </a:p>
          <a:p>
            <a:pPr lvl="2">
              <a:lnSpc>
                <a:spcPct val="100000"/>
              </a:lnSpc>
              <a:buSzPct val="65000"/>
              <a:buFont typeface="Wingdings" charset="2"/>
              <a:buChar char=""/>
            </a:pPr>
            <a:r>
              <a:rPr lang="en-US" sz="2000" strike="noStrike">
                <a:solidFill>
                  <a:srgbClr val="003366"/>
                </a:solidFill>
                <a:latin typeface="Times New Roman"/>
              </a:rPr>
              <a:t>Third level</a:t>
            </a:r>
            <a:endParaRPr/>
          </a:p>
          <a:p>
            <a:pPr lvl="3">
              <a:lnSpc>
                <a:spcPct val="100000"/>
              </a:lnSpc>
              <a:buSzPct val="85000"/>
              <a:buFont typeface="Wingdings" charset="2"/>
              <a:buChar char=""/>
            </a:pPr>
            <a:r>
              <a:rPr lang="en-US" strike="noStrike">
                <a:solidFill>
                  <a:srgbClr val="003366"/>
                </a:solidFill>
                <a:latin typeface="Times New Roman"/>
              </a:rPr>
              <a:t>Fourth level</a:t>
            </a:r>
            <a:endParaRPr/>
          </a:p>
          <a:p>
            <a:pPr lvl="4">
              <a:lnSpc>
                <a:spcPct val="100000"/>
              </a:lnSpc>
              <a:buSzPct val="80000"/>
              <a:buFont typeface="Wingdings" charset="2"/>
              <a:buChar char=""/>
            </a:pPr>
            <a:r>
              <a:rPr lang="en-US" strike="noStrike">
                <a:solidFill>
                  <a:srgbClr val="003366"/>
                </a:solidFill>
                <a:latin typeface="Times New Roman"/>
              </a:rPr>
              <a:t>Fifth level</a:t>
            </a:r>
            <a:endParaRPr/>
          </a:p>
        </p:txBody>
      </p:sp>
      <p:sp>
        <p:nvSpPr>
          <p:cNvPr id="670" name="PlaceHolder 106"/>
          <p:cNvSpPr>
            <a:spLocks noGrp="1"/>
          </p:cNvSpPr>
          <p:nvPr>
            <p:ph type="dt"/>
          </p:nvPr>
        </p:nvSpPr>
        <p:spPr>
          <a:xfrm>
            <a:off x="809640" y="6373800"/>
            <a:ext cx="1904760" cy="456840"/>
          </a:xfrm>
          <a:prstGeom prst="rect">
            <a:avLst/>
          </a:prstGeom>
        </p:spPr>
        <p:txBody>
          <a:bodyPr anchor="b"/>
          <a:lstStyle/>
          <a:p>
            <a:endParaRPr/>
          </a:p>
        </p:txBody>
      </p:sp>
      <p:sp>
        <p:nvSpPr>
          <p:cNvPr id="671" name="PlaceHolder 107"/>
          <p:cNvSpPr>
            <a:spLocks noGrp="1"/>
          </p:cNvSpPr>
          <p:nvPr>
            <p:ph type="ftr"/>
          </p:nvPr>
        </p:nvSpPr>
        <p:spPr>
          <a:xfrm>
            <a:off x="3132000" y="6377040"/>
            <a:ext cx="3085920" cy="456840"/>
          </a:xfrm>
          <a:prstGeom prst="rect">
            <a:avLst/>
          </a:prstGeom>
        </p:spPr>
        <p:txBody>
          <a:bodyPr anchor="b"/>
          <a:lstStyle/>
          <a:p>
            <a:endParaRPr/>
          </a:p>
        </p:txBody>
      </p:sp>
      <p:sp>
        <p:nvSpPr>
          <p:cNvPr id="672" name="PlaceHolder 108"/>
          <p:cNvSpPr>
            <a:spLocks noGrp="1"/>
          </p:cNvSpPr>
          <p:nvPr>
            <p:ph type="sldNum"/>
          </p:nvPr>
        </p:nvSpPr>
        <p:spPr>
          <a:xfrm>
            <a:off x="6589800" y="6377040"/>
            <a:ext cx="2193480" cy="456840"/>
          </a:xfrm>
          <a:prstGeom prst="rect">
            <a:avLst/>
          </a:prstGeom>
        </p:spPr>
        <p:txBody>
          <a:bodyPr anchor="b"/>
          <a:lstStyle/>
          <a:p>
            <a:pPr algn="r">
              <a:lnSpc>
                <a:spcPct val="100000"/>
              </a:lnSpc>
            </a:pPr>
            <a:fld id="{AA82712A-699A-4115-A084-6CC36018AA75}" type="slidenum">
              <a:rPr lang="en-US" sz="1400" strike="noStrike">
                <a:solidFill>
                  <a:srgbClr val="800000"/>
                </a:solidFill>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E43-59FC-45BC-889C-CD95532D455D}" type="datetimeFigureOut">
              <a:rPr lang="tr-TR" smtClean="0"/>
              <a:t>13.10.2015</a:t>
            </a:fld>
            <a:endParaRPr lang="tr-T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26389-0987-4AB9-A0DC-4F38B6819D61}"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Verilog – Module (8)</a:t>
            </a:r>
            <a:endParaRPr/>
          </a:p>
        </p:txBody>
      </p:sp>
      <p:sp>
        <p:nvSpPr>
          <p:cNvPr id="998" name="TextShape 2"/>
          <p:cNvSpPr txBox="1"/>
          <p:nvPr/>
        </p:nvSpPr>
        <p:spPr>
          <a:xfrm>
            <a:off x="762120" y="2107420"/>
            <a:ext cx="7957800" cy="3881160"/>
          </a:xfrm>
          <a:prstGeom prst="rect">
            <a:avLst/>
          </a:prstGeom>
          <a:noFill/>
          <a:ln>
            <a:noFill/>
          </a:ln>
        </p:spPr>
        <p:txBody>
          <a:bodyPr/>
          <a:lstStyle/>
          <a:p>
            <a:pPr>
              <a:lnSpc>
                <a:spcPct val="90000"/>
              </a:lnSpc>
            </a:pPr>
            <a:r>
              <a:rPr lang="en-US" sz="2600" b="1" strike="noStrike" dirty="0">
                <a:solidFill>
                  <a:srgbClr val="003366"/>
                </a:solidFill>
                <a:latin typeface="Times New Roman"/>
              </a:rPr>
              <a:t>Continuous Assignments:</a:t>
            </a:r>
            <a:endParaRPr dirty="0"/>
          </a:p>
          <a:p>
            <a:pPr>
              <a:lnSpc>
                <a:spcPct val="90000"/>
              </a:lnSpc>
              <a:buFont typeface="StarSymbol"/>
              <a:buChar char=""/>
            </a:pPr>
            <a:r>
              <a:rPr lang="en-US" sz="2600" strike="noStrike" dirty="0">
                <a:solidFill>
                  <a:srgbClr val="003366"/>
                </a:solidFill>
                <a:latin typeface="Times New Roman"/>
              </a:rPr>
              <a:t>Continuous assignments provide a way of modeling combinational logic at a higher level of abstraction than Gate-Level logic. It allows the use of Boolean logic rather than gate connections.</a:t>
            </a:r>
            <a:endParaRPr dirty="0"/>
          </a:p>
          <a:p>
            <a:pPr>
              <a:lnSpc>
                <a:spcPct val="90000"/>
              </a:lnSpc>
              <a:buFont typeface="StarSymbol"/>
              <a:buChar char=""/>
            </a:pPr>
            <a:r>
              <a:rPr lang="en-US" sz="2600" strike="noStrike" dirty="0">
                <a:solidFill>
                  <a:srgbClr val="003366"/>
                </a:solidFill>
                <a:latin typeface="Times New Roman"/>
              </a:rPr>
              <a:t>Continuous assignments are always active and assignments occur whenever the right-hand side operands changes.</a:t>
            </a:r>
            <a:endParaRPr dirty="0"/>
          </a:p>
          <a:p>
            <a:r>
              <a:rPr lang="en-US" sz="2200" b="1" strike="noStrike" dirty="0">
                <a:solidFill>
                  <a:srgbClr val="003366"/>
                </a:solidFill>
                <a:latin typeface="Courier New"/>
              </a:rPr>
              <a:t>wire</a:t>
            </a:r>
            <a:r>
              <a:rPr lang="en-US" sz="2200" strike="noStrike" dirty="0">
                <a:solidFill>
                  <a:srgbClr val="003366"/>
                </a:solidFill>
                <a:latin typeface="Courier New"/>
              </a:rPr>
              <a:t> out; // create net (data type)</a:t>
            </a:r>
            <a:endParaRPr dirty="0"/>
          </a:p>
          <a:p>
            <a:r>
              <a:rPr lang="en-US" sz="2200" b="1" strike="noStrike" dirty="0">
                <a:solidFill>
                  <a:srgbClr val="003366"/>
                </a:solidFill>
                <a:latin typeface="Courier New"/>
              </a:rPr>
              <a:t>assign</a:t>
            </a:r>
            <a:r>
              <a:rPr lang="en-US" sz="2200" strike="noStrike" dirty="0">
                <a:solidFill>
                  <a:srgbClr val="003366"/>
                </a:solidFill>
                <a:latin typeface="Courier New"/>
              </a:rPr>
              <a:t> out = A &amp; B ; // cont. </a:t>
            </a:r>
            <a:r>
              <a:rPr lang="en-US" sz="2200" strike="noStrike" dirty="0" err="1">
                <a:solidFill>
                  <a:srgbClr val="003366"/>
                </a:solidFill>
                <a:latin typeface="Courier New"/>
              </a:rPr>
              <a:t>assgn</a:t>
            </a:r>
            <a:r>
              <a:rPr lang="en-US" sz="2200" strike="noStrike" dirty="0">
                <a:solidFill>
                  <a:srgbClr val="003366"/>
                </a:solidFill>
                <a:latin typeface="Courier New"/>
              </a:rPr>
              <a:t>.</a:t>
            </a:r>
            <a:endParaRPr dirty="0"/>
          </a:p>
          <a:p>
            <a:r>
              <a:rPr lang="en-US" sz="2200" strike="noStrike" dirty="0">
                <a:solidFill>
                  <a:srgbClr val="003366"/>
                </a:solidFill>
                <a:latin typeface="Courier New"/>
              </a:rPr>
              <a:t>// equal to </a:t>
            </a:r>
            <a:r>
              <a:rPr lang="en-US" sz="2200" b="1" strike="noStrike" dirty="0">
                <a:solidFill>
                  <a:srgbClr val="003366"/>
                </a:solidFill>
                <a:latin typeface="Courier New"/>
              </a:rPr>
              <a:t>wire</a:t>
            </a:r>
            <a:r>
              <a:rPr lang="en-US" sz="2200" strike="noStrike" dirty="0">
                <a:solidFill>
                  <a:srgbClr val="003366"/>
                </a:solidFill>
                <a:latin typeface="Courier New"/>
              </a:rPr>
              <a:t> out = A &amp; B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 name="TextShape 1"/>
          <p:cNvSpPr txBox="1"/>
          <p:nvPr/>
        </p:nvSpPr>
        <p:spPr>
          <a:xfrm>
            <a:off x="1371600" y="609480"/>
            <a:ext cx="7378200" cy="50760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Gate-level Modeling</a:t>
            </a:r>
            <a:endParaRPr/>
          </a:p>
        </p:txBody>
      </p:sp>
      <p:sp>
        <p:nvSpPr>
          <p:cNvPr id="1017" name="TextShape 2"/>
          <p:cNvSpPr txBox="1"/>
          <p:nvPr/>
        </p:nvSpPr>
        <p:spPr>
          <a:xfrm>
            <a:off x="685800" y="1523880"/>
            <a:ext cx="7772040" cy="4647960"/>
          </a:xfrm>
          <a:prstGeom prst="rect">
            <a:avLst/>
          </a:prstGeom>
          <a:noFill/>
          <a:ln>
            <a:noFill/>
          </a:ln>
        </p:spPr>
        <p:txBody>
          <a:bodyPr/>
          <a:lstStyle/>
          <a:p>
            <a:pPr>
              <a:lnSpc>
                <a:spcPct val="80000"/>
              </a:lnSpc>
            </a:pPr>
            <a:endParaRPr/>
          </a:p>
          <a:p>
            <a:pPr>
              <a:lnSpc>
                <a:spcPct val="80000"/>
              </a:lnSpc>
              <a:buFont typeface="Wingdings" charset="2"/>
              <a:buChar char=""/>
            </a:pPr>
            <a:r>
              <a:rPr lang="en-US" sz="2400" strike="noStrike">
                <a:solidFill>
                  <a:srgbClr val="003366"/>
                </a:solidFill>
                <a:latin typeface="Times New Roman"/>
              </a:rPr>
              <a:t>Two or more modules can be combined to build a hierarchical description of a design.</a:t>
            </a:r>
            <a:endParaRPr/>
          </a:p>
          <a:p>
            <a:pPr>
              <a:lnSpc>
                <a:spcPct val="80000"/>
              </a:lnSpc>
              <a:buFont typeface="Wingdings" charset="2"/>
              <a:buChar char=""/>
            </a:pPr>
            <a:r>
              <a:rPr lang="en-US" sz="2400" strike="noStrike">
                <a:solidFill>
                  <a:srgbClr val="003366"/>
                </a:solidFill>
                <a:latin typeface="Times New Roman"/>
              </a:rPr>
              <a:t>There are two basic types of design methodologies.</a:t>
            </a:r>
            <a:endParaRPr/>
          </a:p>
          <a:p>
            <a:pPr lvl="1">
              <a:lnSpc>
                <a:spcPct val="80000"/>
              </a:lnSpc>
              <a:buSzPct val="55000"/>
              <a:buFont typeface="Wingdings" charset="2"/>
              <a:buChar char=""/>
            </a:pPr>
            <a:r>
              <a:rPr lang="en-US" sz="2000" b="1" strike="noStrike">
                <a:solidFill>
                  <a:srgbClr val="003366"/>
                </a:solidFill>
                <a:latin typeface="Times New Roman"/>
              </a:rPr>
              <a:t>Top down</a:t>
            </a:r>
            <a:r>
              <a:rPr lang="en-US" sz="2000" strike="noStrike">
                <a:solidFill>
                  <a:srgbClr val="003366"/>
                </a:solidFill>
                <a:latin typeface="Times New Roman"/>
              </a:rPr>
              <a:t>: In top-down design, the top level block is defined and then sub-blocks necessary to build the top level block are identified.</a:t>
            </a:r>
            <a:endParaRPr/>
          </a:p>
          <a:p>
            <a:pPr lvl="1">
              <a:lnSpc>
                <a:spcPct val="80000"/>
              </a:lnSpc>
              <a:buSzPct val="55000"/>
              <a:buFont typeface="Wingdings" charset="2"/>
              <a:buChar char=""/>
            </a:pPr>
            <a:r>
              <a:rPr lang="en-US" sz="2000" b="1" strike="noStrike">
                <a:solidFill>
                  <a:srgbClr val="003366"/>
                </a:solidFill>
                <a:latin typeface="Times New Roman"/>
              </a:rPr>
              <a:t>Bottom up</a:t>
            </a:r>
            <a:r>
              <a:rPr lang="en-US" sz="2000" strike="noStrike">
                <a:solidFill>
                  <a:srgbClr val="003366"/>
                </a:solidFill>
                <a:latin typeface="Times New Roman"/>
              </a:rPr>
              <a:t>: Here the building blocks are first identified and then combine to build the top level block.</a:t>
            </a:r>
            <a:endParaRPr/>
          </a:p>
          <a:p>
            <a:pPr>
              <a:lnSpc>
                <a:spcPct val="80000"/>
              </a:lnSpc>
              <a:buFont typeface="Wingdings" charset="2"/>
              <a:buChar char=""/>
            </a:pPr>
            <a:r>
              <a:rPr lang="en-US" sz="2400" strike="noStrike">
                <a:solidFill>
                  <a:srgbClr val="003366"/>
                </a:solidFill>
                <a:latin typeface="Times New Roman"/>
              </a:rPr>
              <a:t>In a top-down design, a 4-bit binary adder is defined as top-level block with 4 full adder blocks. Then we describe two half-adders that are required to create the full adder.</a:t>
            </a:r>
            <a:endParaRPr/>
          </a:p>
          <a:p>
            <a:pPr>
              <a:lnSpc>
                <a:spcPct val="80000"/>
              </a:lnSpc>
              <a:buFont typeface="Wingdings" charset="2"/>
              <a:buChar char=""/>
            </a:pPr>
            <a:r>
              <a:rPr lang="en-US" sz="2400" strike="noStrike">
                <a:solidFill>
                  <a:srgbClr val="003366"/>
                </a:solidFill>
                <a:latin typeface="Times New Roman"/>
              </a:rPr>
              <a:t>In a bottom-up design, the half-adder is defined, then the full adder is constructed and the 4-bit adder is built from the full adders.</a:t>
            </a:r>
            <a:r>
              <a:rPr lang="en-US" sz="1600" strike="noStrike">
                <a:solidFill>
                  <a:srgbClr val="003366"/>
                </a:solidFill>
                <a:latin typeface="Times New Roman"/>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 name="TextShape 1"/>
          <p:cNvSpPr txBox="1"/>
          <p:nvPr/>
        </p:nvSpPr>
        <p:spPr>
          <a:xfrm>
            <a:off x="838080" y="762120"/>
            <a:ext cx="7378200" cy="6854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Gate-level Modeling</a:t>
            </a:r>
            <a:endParaRPr/>
          </a:p>
        </p:txBody>
      </p:sp>
      <p:sp>
        <p:nvSpPr>
          <p:cNvPr id="1019" name="TextShape 2"/>
          <p:cNvSpPr txBox="1"/>
          <p:nvPr/>
        </p:nvSpPr>
        <p:spPr>
          <a:xfrm>
            <a:off x="762120" y="2057400"/>
            <a:ext cx="7957800" cy="3881160"/>
          </a:xfrm>
          <a:prstGeom prst="rect">
            <a:avLst/>
          </a:prstGeom>
          <a:noFill/>
          <a:ln>
            <a:noFill/>
          </a:ln>
        </p:spPr>
        <p:txBody>
          <a:bodyPr/>
          <a:lstStyle/>
          <a:p>
            <a:pPr>
              <a:lnSpc>
                <a:spcPct val="90000"/>
              </a:lnSpc>
              <a:buFont typeface="Wingdings" charset="2"/>
              <a:buChar char=""/>
            </a:pPr>
            <a:r>
              <a:rPr lang="en-US" sz="2800" strike="noStrike">
                <a:solidFill>
                  <a:srgbClr val="003366"/>
                </a:solidFill>
                <a:latin typeface="Times New Roman"/>
              </a:rPr>
              <a:t>A bottom-up hierarchical description of a 4-bit adder is described in Verilog as</a:t>
            </a:r>
            <a:endParaRPr/>
          </a:p>
          <a:p>
            <a:pPr lvl="1">
              <a:lnSpc>
                <a:spcPct val="90000"/>
              </a:lnSpc>
              <a:buSzPct val="55000"/>
              <a:buFont typeface="Wingdings" charset="2"/>
              <a:buChar char=""/>
            </a:pPr>
            <a:r>
              <a:rPr lang="en-US" sz="2400" strike="noStrike">
                <a:solidFill>
                  <a:srgbClr val="003366"/>
                </a:solidFill>
                <a:latin typeface="Times New Roman"/>
              </a:rPr>
              <a:t>Half adder: defined by instantiating primitive gates.</a:t>
            </a:r>
            <a:endParaRPr/>
          </a:p>
          <a:p>
            <a:pPr lvl="1">
              <a:lnSpc>
                <a:spcPct val="90000"/>
              </a:lnSpc>
              <a:buSzPct val="55000"/>
              <a:buFont typeface="Wingdings" charset="2"/>
              <a:buChar char=""/>
            </a:pPr>
            <a:r>
              <a:rPr lang="en-US" sz="2400" strike="noStrike">
                <a:solidFill>
                  <a:srgbClr val="003366"/>
                </a:solidFill>
                <a:latin typeface="Times New Roman"/>
              </a:rPr>
              <a:t>Then define the full adder by instantiating two half-adders.</a:t>
            </a:r>
            <a:endParaRPr/>
          </a:p>
          <a:p>
            <a:pPr lvl="1">
              <a:lnSpc>
                <a:spcPct val="90000"/>
              </a:lnSpc>
              <a:buSzPct val="55000"/>
              <a:buFont typeface="Wingdings" charset="2"/>
              <a:buChar char=""/>
            </a:pPr>
            <a:r>
              <a:rPr lang="en-US" sz="2400" strike="noStrike">
                <a:solidFill>
                  <a:srgbClr val="003366"/>
                </a:solidFill>
                <a:latin typeface="Times New Roman"/>
              </a:rPr>
              <a:t>Finally the third module describes 4-bit adder by instantiating 4 full adders.</a:t>
            </a:r>
            <a:endParaRPr/>
          </a:p>
          <a:p>
            <a:pPr>
              <a:lnSpc>
                <a:spcPct val="90000"/>
              </a:lnSpc>
              <a:buFont typeface="Wingdings" charset="2"/>
              <a:buChar char=""/>
            </a:pPr>
            <a:r>
              <a:rPr lang="en-US" sz="2800" b="1" i="1" strike="noStrike">
                <a:solidFill>
                  <a:srgbClr val="003366"/>
                </a:solidFill>
                <a:latin typeface="Times New Roman"/>
              </a:rPr>
              <a:t>Note:</a:t>
            </a:r>
            <a:r>
              <a:rPr lang="en-US" sz="2800" strike="noStrike">
                <a:solidFill>
                  <a:srgbClr val="003366"/>
                </a:solidFill>
                <a:latin typeface="Times New Roman"/>
              </a:rPr>
              <a:t> In Verilog, one module definition cannot be placed within another module description.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4-bit Half Adder</a:t>
            </a:r>
            <a:endParaRPr/>
          </a:p>
        </p:txBody>
      </p:sp>
      <p:pic>
        <p:nvPicPr>
          <p:cNvPr id="1021" name="Picture 3"/>
          <p:cNvPicPr/>
          <p:nvPr/>
        </p:nvPicPr>
        <p:blipFill>
          <a:blip r:embed="rId2"/>
          <a:srcRect b="14958"/>
          <a:stretch/>
        </p:blipFill>
        <p:spPr>
          <a:xfrm>
            <a:off x="457200" y="2057400"/>
            <a:ext cx="8305560" cy="3155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2" name="Picture 2"/>
          <p:cNvPicPr/>
          <p:nvPr/>
        </p:nvPicPr>
        <p:blipFill>
          <a:blip r:embed="rId2"/>
          <a:stretch/>
        </p:blipFill>
        <p:spPr>
          <a:xfrm>
            <a:off x="990720" y="762120"/>
            <a:ext cx="7171920" cy="2514240"/>
          </a:xfrm>
          <a:prstGeom prst="rect">
            <a:avLst/>
          </a:prstGeom>
          <a:ln>
            <a:noFill/>
          </a:ln>
        </p:spPr>
      </p:pic>
      <p:pic>
        <p:nvPicPr>
          <p:cNvPr id="1023" name="Picture 3"/>
          <p:cNvPicPr/>
          <p:nvPr/>
        </p:nvPicPr>
        <p:blipFill>
          <a:blip r:embed="rId3"/>
          <a:stretch/>
        </p:blipFill>
        <p:spPr>
          <a:xfrm>
            <a:off x="838080" y="3429000"/>
            <a:ext cx="7505280" cy="2742840"/>
          </a:xfrm>
          <a:prstGeom prst="rect">
            <a:avLst/>
          </a:prstGeom>
          <a:ln>
            <a:noFill/>
          </a:ln>
        </p:spPr>
      </p:pic>
      <p:sp>
        <p:nvSpPr>
          <p:cNvPr id="1024" name="CustomShape 1"/>
          <p:cNvSpPr/>
          <p:nvPr/>
        </p:nvSpPr>
        <p:spPr>
          <a:xfrm>
            <a:off x="1219320" y="0"/>
            <a:ext cx="68576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a:solidFill>
                  <a:srgbClr val="003366"/>
                </a:solidFill>
                <a:latin typeface="Arial"/>
              </a:rPr>
              <a:t>4-bit Full Adder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CustomShape 1"/>
          <p:cNvSpPr/>
          <p:nvPr/>
        </p:nvSpPr>
        <p:spPr>
          <a:xfrm>
            <a:off x="762120" y="746280"/>
            <a:ext cx="7695720" cy="494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65000"/>
              </a:lnSpc>
            </a:pPr>
            <a:r>
              <a:rPr lang="en-US" sz="1700" strike="noStrike">
                <a:solidFill>
                  <a:srgbClr val="003366"/>
                </a:solidFill>
                <a:latin typeface="Courier New"/>
              </a:rPr>
              <a:t>//Gate-level hierarchical description of 4-bit adder </a:t>
            </a:r>
            <a:endParaRPr/>
          </a:p>
          <a:p>
            <a:pPr>
              <a:lnSpc>
                <a:spcPct val="65000"/>
              </a:lnSpc>
            </a:pPr>
            <a:r>
              <a:rPr lang="en-US" sz="1700" b="1" strike="noStrike">
                <a:solidFill>
                  <a:srgbClr val="003366"/>
                </a:solidFill>
                <a:latin typeface="Courier New"/>
              </a:rPr>
              <a:t>module</a:t>
            </a:r>
            <a:r>
              <a:rPr lang="en-US" sz="1700" strike="noStrike">
                <a:solidFill>
                  <a:srgbClr val="003366"/>
                </a:solidFill>
                <a:latin typeface="Courier New"/>
              </a:rPr>
              <a:t> halfadder (S,C,x,y);</a:t>
            </a:r>
            <a:endParaRPr/>
          </a:p>
          <a:p>
            <a:pPr>
              <a:lnSpc>
                <a:spcPct val="65000"/>
              </a:lnSpc>
            </a:pPr>
            <a:r>
              <a:rPr lang="en-US" sz="1700" strike="noStrike">
                <a:solidFill>
                  <a:srgbClr val="003366"/>
                </a:solidFill>
                <a:latin typeface="Courier New"/>
              </a:rPr>
              <a:t>   </a:t>
            </a:r>
            <a:r>
              <a:rPr lang="en-US" sz="1700" b="1" strike="noStrike">
                <a:solidFill>
                  <a:srgbClr val="003366"/>
                </a:solidFill>
                <a:latin typeface="Courier New"/>
              </a:rPr>
              <a:t>input</a:t>
            </a:r>
            <a:r>
              <a:rPr lang="en-US" sz="1700" strike="noStrike">
                <a:solidFill>
                  <a:srgbClr val="003366"/>
                </a:solidFill>
                <a:latin typeface="Courier New"/>
              </a:rPr>
              <a:t> x,y;</a:t>
            </a:r>
            <a:endParaRPr/>
          </a:p>
          <a:p>
            <a:pPr>
              <a:lnSpc>
                <a:spcPct val="65000"/>
              </a:lnSpc>
            </a:pPr>
            <a:r>
              <a:rPr lang="en-US" sz="1700" strike="noStrike">
                <a:solidFill>
                  <a:srgbClr val="003366"/>
                </a:solidFill>
                <a:latin typeface="Courier New"/>
              </a:rPr>
              <a:t>   </a:t>
            </a:r>
            <a:r>
              <a:rPr lang="en-US" sz="1700" b="1" strike="noStrike">
                <a:solidFill>
                  <a:srgbClr val="003366"/>
                </a:solidFill>
                <a:latin typeface="Courier New"/>
              </a:rPr>
              <a:t>output</a:t>
            </a:r>
            <a:r>
              <a:rPr lang="en-US" sz="1700" strike="noStrike">
                <a:solidFill>
                  <a:srgbClr val="003366"/>
                </a:solidFill>
                <a:latin typeface="Courier New"/>
              </a:rPr>
              <a:t> S,C;</a:t>
            </a:r>
            <a:endParaRPr/>
          </a:p>
          <a:p>
            <a:pPr>
              <a:lnSpc>
                <a:spcPct val="65000"/>
              </a:lnSpc>
            </a:pPr>
            <a:r>
              <a:rPr lang="en-US" sz="1700" strike="noStrike">
                <a:solidFill>
                  <a:srgbClr val="003366"/>
                </a:solidFill>
                <a:latin typeface="Courier New"/>
              </a:rPr>
              <a:t>   //Instantiate primitive gates</a:t>
            </a:r>
            <a:endParaRPr/>
          </a:p>
          <a:p>
            <a:pPr>
              <a:lnSpc>
                <a:spcPct val="65000"/>
              </a:lnSpc>
            </a:pPr>
            <a:r>
              <a:rPr lang="en-US" sz="1700" strike="noStrike">
                <a:solidFill>
                  <a:srgbClr val="003366"/>
                </a:solidFill>
                <a:latin typeface="Courier New"/>
              </a:rPr>
              <a:t>   </a:t>
            </a:r>
            <a:r>
              <a:rPr lang="en-US" sz="1700" b="1" strike="noStrike">
                <a:solidFill>
                  <a:srgbClr val="003366"/>
                </a:solidFill>
                <a:latin typeface="Courier New"/>
              </a:rPr>
              <a:t>xor</a:t>
            </a:r>
            <a:r>
              <a:rPr lang="en-US" sz="1700" strike="noStrike">
                <a:solidFill>
                  <a:srgbClr val="003366"/>
                </a:solidFill>
                <a:latin typeface="Courier New"/>
              </a:rPr>
              <a:t> (S,x,y);</a:t>
            </a:r>
            <a:endParaRPr/>
          </a:p>
          <a:p>
            <a:pPr>
              <a:lnSpc>
                <a:spcPct val="65000"/>
              </a:lnSpc>
            </a:pPr>
            <a:r>
              <a:rPr lang="en-US" sz="1700" strike="noStrike">
                <a:solidFill>
                  <a:srgbClr val="003366"/>
                </a:solidFill>
                <a:latin typeface="Courier New"/>
              </a:rPr>
              <a:t>   </a:t>
            </a:r>
            <a:r>
              <a:rPr lang="en-US" sz="1700" b="1" strike="noStrike">
                <a:solidFill>
                  <a:srgbClr val="003366"/>
                </a:solidFill>
                <a:latin typeface="Courier New"/>
              </a:rPr>
              <a:t>and</a:t>
            </a:r>
            <a:r>
              <a:rPr lang="en-US" sz="1700" strike="noStrike">
                <a:solidFill>
                  <a:srgbClr val="003366"/>
                </a:solidFill>
                <a:latin typeface="Courier New"/>
              </a:rPr>
              <a:t> (C,x,y);</a:t>
            </a:r>
            <a:endParaRPr/>
          </a:p>
          <a:p>
            <a:pPr>
              <a:lnSpc>
                <a:spcPct val="65000"/>
              </a:lnSpc>
            </a:pPr>
            <a:r>
              <a:rPr lang="en-US" sz="1700" b="1" strike="noStrike">
                <a:solidFill>
                  <a:srgbClr val="003366"/>
                </a:solidFill>
                <a:latin typeface="Courier New"/>
              </a:rPr>
              <a:t>endmodule</a:t>
            </a:r>
            <a:endParaRPr/>
          </a:p>
          <a:p>
            <a:pPr>
              <a:lnSpc>
                <a:spcPct val="65000"/>
              </a:lnSpc>
            </a:pPr>
            <a:r>
              <a:rPr lang="en-US" sz="1700" strike="noStrike">
                <a:solidFill>
                  <a:srgbClr val="003366"/>
                </a:solidFill>
                <a:latin typeface="Courier New"/>
              </a:rPr>
              <a:t> </a:t>
            </a:r>
            <a:endParaRPr/>
          </a:p>
          <a:p>
            <a:pPr>
              <a:lnSpc>
                <a:spcPct val="65000"/>
              </a:lnSpc>
            </a:pPr>
            <a:r>
              <a:rPr lang="en-US" sz="1700" b="1" strike="noStrike">
                <a:solidFill>
                  <a:srgbClr val="003366"/>
                </a:solidFill>
                <a:latin typeface="Courier New"/>
              </a:rPr>
              <a:t>module</a:t>
            </a:r>
            <a:r>
              <a:rPr lang="en-US" sz="1700" strike="noStrike">
                <a:solidFill>
                  <a:srgbClr val="003366"/>
                </a:solidFill>
                <a:latin typeface="Courier New"/>
              </a:rPr>
              <a:t> fulladder (S,C,x,y,z);</a:t>
            </a:r>
            <a:endParaRPr/>
          </a:p>
          <a:p>
            <a:pPr>
              <a:lnSpc>
                <a:spcPct val="65000"/>
              </a:lnSpc>
            </a:pPr>
            <a:r>
              <a:rPr lang="en-US" sz="1700" strike="noStrike">
                <a:solidFill>
                  <a:srgbClr val="003366"/>
                </a:solidFill>
                <a:latin typeface="Courier New"/>
              </a:rPr>
              <a:t>   </a:t>
            </a:r>
            <a:r>
              <a:rPr lang="en-US" sz="1700" b="1" strike="noStrike">
                <a:solidFill>
                  <a:srgbClr val="003366"/>
                </a:solidFill>
                <a:latin typeface="Courier New"/>
              </a:rPr>
              <a:t>input</a:t>
            </a:r>
            <a:r>
              <a:rPr lang="en-US" sz="1700" strike="noStrike">
                <a:solidFill>
                  <a:srgbClr val="003366"/>
                </a:solidFill>
                <a:latin typeface="Courier New"/>
              </a:rPr>
              <a:t>  x,y,z;</a:t>
            </a:r>
            <a:endParaRPr/>
          </a:p>
          <a:p>
            <a:pPr>
              <a:lnSpc>
                <a:spcPct val="65000"/>
              </a:lnSpc>
            </a:pPr>
            <a:r>
              <a:rPr lang="en-US" sz="1700" strike="noStrike">
                <a:solidFill>
                  <a:srgbClr val="003366"/>
                </a:solidFill>
                <a:latin typeface="Courier New"/>
              </a:rPr>
              <a:t>   </a:t>
            </a:r>
            <a:r>
              <a:rPr lang="en-US" sz="1700" b="1" strike="noStrike">
                <a:solidFill>
                  <a:srgbClr val="003366"/>
                </a:solidFill>
                <a:latin typeface="Courier New"/>
              </a:rPr>
              <a:t>output</a:t>
            </a:r>
            <a:r>
              <a:rPr lang="en-US" sz="1700" strike="noStrike">
                <a:solidFill>
                  <a:srgbClr val="003366"/>
                </a:solidFill>
                <a:latin typeface="Courier New"/>
              </a:rPr>
              <a:t> S,C;</a:t>
            </a:r>
            <a:endParaRPr/>
          </a:p>
          <a:p>
            <a:pPr>
              <a:lnSpc>
                <a:spcPct val="65000"/>
              </a:lnSpc>
            </a:pPr>
            <a:r>
              <a:rPr lang="en-US" sz="1700" strike="noStrike">
                <a:solidFill>
                  <a:srgbClr val="003366"/>
                </a:solidFill>
                <a:latin typeface="Courier New"/>
              </a:rPr>
              <a:t>   </a:t>
            </a:r>
            <a:r>
              <a:rPr lang="en-US" sz="1700" b="1" strike="noStrike">
                <a:solidFill>
                  <a:srgbClr val="003366"/>
                </a:solidFill>
                <a:latin typeface="Courier New"/>
              </a:rPr>
              <a:t>wire</a:t>
            </a:r>
            <a:r>
              <a:rPr lang="en-US" sz="1700" strike="noStrike">
                <a:solidFill>
                  <a:srgbClr val="003366"/>
                </a:solidFill>
                <a:latin typeface="Courier New"/>
              </a:rPr>
              <a:t>   S1,D1,D2; //Outputs of first XOR and two AND gates </a:t>
            </a:r>
            <a:endParaRPr/>
          </a:p>
          <a:p>
            <a:pPr>
              <a:lnSpc>
                <a:spcPct val="65000"/>
              </a:lnSpc>
            </a:pPr>
            <a:r>
              <a:rPr lang="en-US" sz="1700" strike="noStrike">
                <a:solidFill>
                  <a:srgbClr val="003366"/>
                </a:solidFill>
                <a:latin typeface="Courier New"/>
              </a:rPr>
              <a:t>    //Instantiate the half adders </a:t>
            </a:r>
            <a:endParaRPr/>
          </a:p>
          <a:p>
            <a:pPr>
              <a:lnSpc>
                <a:spcPct val="65000"/>
              </a:lnSpc>
            </a:pPr>
            <a:r>
              <a:rPr lang="en-US" sz="1700" strike="noStrike">
                <a:solidFill>
                  <a:srgbClr val="003366"/>
                </a:solidFill>
                <a:latin typeface="Courier New"/>
              </a:rPr>
              <a:t>    </a:t>
            </a:r>
            <a:r>
              <a:rPr lang="en-US" sz="1700" b="1" strike="noStrike">
                <a:solidFill>
                  <a:srgbClr val="003366"/>
                </a:solidFill>
                <a:latin typeface="Courier New"/>
              </a:rPr>
              <a:t>halfadder</a:t>
            </a:r>
            <a:r>
              <a:rPr lang="en-US" sz="1700" strike="noStrike">
                <a:solidFill>
                  <a:srgbClr val="003366"/>
                </a:solidFill>
                <a:latin typeface="Courier New"/>
              </a:rPr>
              <a:t> HA1(S1,D1,x,y), HA2(S,D2,S1,z);</a:t>
            </a:r>
            <a:endParaRPr/>
          </a:p>
          <a:p>
            <a:pPr>
              <a:lnSpc>
                <a:spcPct val="65000"/>
              </a:lnSpc>
            </a:pPr>
            <a:r>
              <a:rPr lang="en-US" sz="1700" strike="noStrike">
                <a:solidFill>
                  <a:srgbClr val="003366"/>
                </a:solidFill>
                <a:latin typeface="Courier New"/>
              </a:rPr>
              <a:t>    </a:t>
            </a:r>
            <a:r>
              <a:rPr lang="en-US" sz="1700" b="1" strike="noStrike">
                <a:solidFill>
                  <a:srgbClr val="003366"/>
                </a:solidFill>
                <a:latin typeface="Courier New"/>
              </a:rPr>
              <a:t>or</a:t>
            </a:r>
            <a:r>
              <a:rPr lang="en-US" sz="1700" strike="noStrike">
                <a:solidFill>
                  <a:srgbClr val="003366"/>
                </a:solidFill>
                <a:latin typeface="Courier New"/>
              </a:rPr>
              <a:t> g1(C,D2,D1);</a:t>
            </a:r>
            <a:endParaRPr/>
          </a:p>
          <a:p>
            <a:pPr>
              <a:lnSpc>
                <a:spcPct val="65000"/>
              </a:lnSpc>
            </a:pPr>
            <a:r>
              <a:rPr lang="en-US" sz="1700" b="1" strike="noStrike">
                <a:solidFill>
                  <a:srgbClr val="003366"/>
                </a:solidFill>
                <a:latin typeface="Courier New"/>
              </a:rPr>
              <a:t>endmodule</a:t>
            </a:r>
            <a:endParaRPr/>
          </a:p>
        </p:txBody>
      </p:sp>
      <p:sp>
        <p:nvSpPr>
          <p:cNvPr id="1026" name="CustomShape 2"/>
          <p:cNvSpPr/>
          <p:nvPr/>
        </p:nvSpPr>
        <p:spPr>
          <a:xfrm>
            <a:off x="457200" y="0"/>
            <a:ext cx="86864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a:solidFill>
                  <a:srgbClr val="003366"/>
                </a:solidFill>
                <a:latin typeface="Arial"/>
              </a:rPr>
              <a:t>4-bit Full Adder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CustomShape 1"/>
          <p:cNvSpPr/>
          <p:nvPr/>
        </p:nvSpPr>
        <p:spPr>
          <a:xfrm>
            <a:off x="762120" y="2133720"/>
            <a:ext cx="7543440" cy="405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a:solidFill>
                  <a:srgbClr val="003366"/>
                </a:solidFill>
                <a:latin typeface="Courier New"/>
              </a:rPr>
              <a:t>module</a:t>
            </a:r>
            <a:r>
              <a:rPr lang="en-US" sz="2000" strike="noStrike">
                <a:solidFill>
                  <a:srgbClr val="003366"/>
                </a:solidFill>
                <a:latin typeface="Courier New"/>
              </a:rPr>
              <a:t> _4bit_adder (S,C4,A,B,C0);</a:t>
            </a:r>
            <a:endParaRPr/>
          </a:p>
          <a:p>
            <a:pPr>
              <a:lnSpc>
                <a:spcPct val="100000"/>
              </a:lnSpc>
            </a:pPr>
            <a:r>
              <a:rPr lang="en-US" sz="2000" strike="noStrike">
                <a:solidFill>
                  <a:srgbClr val="003366"/>
                </a:solidFill>
                <a:latin typeface="Courier New"/>
              </a:rPr>
              <a:t>   </a:t>
            </a:r>
            <a:r>
              <a:rPr lang="en-US" sz="2000" b="1" strike="noStrike">
                <a:solidFill>
                  <a:srgbClr val="003366"/>
                </a:solidFill>
                <a:latin typeface="Courier New"/>
              </a:rPr>
              <a:t>input</a:t>
            </a:r>
            <a:r>
              <a:rPr lang="en-US" sz="2000" strike="noStrike">
                <a:solidFill>
                  <a:srgbClr val="003366"/>
                </a:solidFill>
                <a:latin typeface="Courier New"/>
              </a:rPr>
              <a:t> [3:0] A,B;</a:t>
            </a:r>
            <a:endParaRPr/>
          </a:p>
          <a:p>
            <a:pPr>
              <a:lnSpc>
                <a:spcPct val="100000"/>
              </a:lnSpc>
            </a:pPr>
            <a:r>
              <a:rPr lang="en-US" sz="2000" strike="noStrike">
                <a:solidFill>
                  <a:srgbClr val="003366"/>
                </a:solidFill>
                <a:latin typeface="Courier New"/>
              </a:rPr>
              <a:t>   </a:t>
            </a:r>
            <a:r>
              <a:rPr lang="en-US" sz="2000" b="1" strike="noStrike">
                <a:solidFill>
                  <a:srgbClr val="003366"/>
                </a:solidFill>
                <a:latin typeface="Courier New"/>
              </a:rPr>
              <a:t>input</a:t>
            </a:r>
            <a:r>
              <a:rPr lang="en-US" sz="2000" strike="noStrike">
                <a:solidFill>
                  <a:srgbClr val="003366"/>
                </a:solidFill>
                <a:latin typeface="Courier New"/>
              </a:rPr>
              <a:t> C0;</a:t>
            </a:r>
            <a:endParaRPr/>
          </a:p>
          <a:p>
            <a:pPr>
              <a:lnSpc>
                <a:spcPct val="100000"/>
              </a:lnSpc>
            </a:pPr>
            <a:r>
              <a:rPr lang="en-US" sz="2000" strike="noStrike">
                <a:solidFill>
                  <a:srgbClr val="003366"/>
                </a:solidFill>
                <a:latin typeface="Courier New"/>
              </a:rPr>
              <a:t>   </a:t>
            </a:r>
            <a:r>
              <a:rPr lang="en-US" sz="2000" b="1" strike="noStrike">
                <a:solidFill>
                  <a:srgbClr val="003366"/>
                </a:solidFill>
                <a:latin typeface="Courier New"/>
              </a:rPr>
              <a:t>output</a:t>
            </a:r>
            <a:r>
              <a:rPr lang="en-US" sz="2000" strike="noStrike">
                <a:solidFill>
                  <a:srgbClr val="003366"/>
                </a:solidFill>
                <a:latin typeface="Courier New"/>
              </a:rPr>
              <a:t> [3:0] S; </a:t>
            </a:r>
            <a:endParaRPr/>
          </a:p>
          <a:p>
            <a:pPr>
              <a:lnSpc>
                <a:spcPct val="100000"/>
              </a:lnSpc>
            </a:pPr>
            <a:r>
              <a:rPr lang="en-US" sz="2000" strike="noStrike">
                <a:solidFill>
                  <a:srgbClr val="003366"/>
                </a:solidFill>
                <a:latin typeface="Courier New"/>
              </a:rPr>
              <a:t>   </a:t>
            </a:r>
            <a:r>
              <a:rPr lang="en-US" sz="2000" b="1" strike="noStrike">
                <a:solidFill>
                  <a:srgbClr val="003366"/>
                </a:solidFill>
                <a:latin typeface="Courier New"/>
              </a:rPr>
              <a:t>output</a:t>
            </a:r>
            <a:r>
              <a:rPr lang="en-US" sz="2000" strike="noStrike">
                <a:solidFill>
                  <a:srgbClr val="003366"/>
                </a:solidFill>
                <a:latin typeface="Courier New"/>
              </a:rPr>
              <a:t> C4;</a:t>
            </a:r>
            <a:endParaRPr/>
          </a:p>
          <a:p>
            <a:pPr>
              <a:lnSpc>
                <a:spcPct val="100000"/>
              </a:lnSpc>
            </a:pPr>
            <a:r>
              <a:rPr lang="en-US" sz="2000" strike="noStrike">
                <a:solidFill>
                  <a:srgbClr val="003366"/>
                </a:solidFill>
                <a:latin typeface="Courier New"/>
              </a:rPr>
              <a:t>   </a:t>
            </a:r>
            <a:r>
              <a:rPr lang="en-US" sz="2000" b="1" strike="noStrike">
                <a:solidFill>
                  <a:srgbClr val="003366"/>
                </a:solidFill>
                <a:latin typeface="Courier New"/>
              </a:rPr>
              <a:t>wire</a:t>
            </a:r>
            <a:r>
              <a:rPr lang="en-US" sz="2000" strike="noStrike">
                <a:solidFill>
                  <a:srgbClr val="003366"/>
                </a:solidFill>
                <a:latin typeface="Courier New"/>
              </a:rPr>
              <a:t> C1,C2,C3;  //Intermediate carries</a:t>
            </a:r>
            <a:endParaRPr/>
          </a:p>
          <a:p>
            <a:pPr>
              <a:lnSpc>
                <a:spcPct val="100000"/>
              </a:lnSpc>
            </a:pPr>
            <a:endParaRPr/>
          </a:p>
          <a:p>
            <a:pPr>
              <a:lnSpc>
                <a:spcPct val="100000"/>
              </a:lnSpc>
            </a:pPr>
            <a:r>
              <a:rPr lang="en-US" sz="2000" strike="noStrike">
                <a:solidFill>
                  <a:srgbClr val="003366"/>
                </a:solidFill>
                <a:latin typeface="Courier New"/>
              </a:rPr>
              <a:t>   //Instantiate the full adder </a:t>
            </a:r>
            <a:endParaRPr/>
          </a:p>
          <a:p>
            <a:pPr>
              <a:lnSpc>
                <a:spcPct val="100000"/>
              </a:lnSpc>
            </a:pPr>
            <a:r>
              <a:rPr lang="en-US" sz="2000" strike="noStrike">
                <a:solidFill>
                  <a:srgbClr val="003366"/>
                </a:solidFill>
                <a:latin typeface="Courier New"/>
              </a:rPr>
              <a:t>   </a:t>
            </a:r>
            <a:r>
              <a:rPr lang="en-US" sz="2000" b="1" strike="noStrike">
                <a:solidFill>
                  <a:srgbClr val="003366"/>
                </a:solidFill>
                <a:latin typeface="Courier New"/>
              </a:rPr>
              <a:t>fulladder</a:t>
            </a:r>
            <a:r>
              <a:rPr lang="en-US" sz="2000" strike="noStrike">
                <a:solidFill>
                  <a:srgbClr val="003366"/>
                </a:solidFill>
                <a:latin typeface="Courier New"/>
              </a:rPr>
              <a:t>  FA0 (S[0],C1,A[0],B[0],C0),</a:t>
            </a:r>
            <a:endParaRPr/>
          </a:p>
          <a:p>
            <a:pPr>
              <a:lnSpc>
                <a:spcPct val="100000"/>
              </a:lnSpc>
            </a:pPr>
            <a:r>
              <a:rPr lang="en-US" sz="2000" strike="noStrike">
                <a:solidFill>
                  <a:srgbClr val="003366"/>
                </a:solidFill>
                <a:latin typeface="Courier New"/>
              </a:rPr>
              <a:t>              FA1 (S[1],C2,A[1],B[1],C1),</a:t>
            </a:r>
            <a:endParaRPr/>
          </a:p>
          <a:p>
            <a:pPr>
              <a:lnSpc>
                <a:spcPct val="100000"/>
              </a:lnSpc>
            </a:pPr>
            <a:r>
              <a:rPr lang="en-US" sz="2000" strike="noStrike">
                <a:solidFill>
                  <a:srgbClr val="003366"/>
                </a:solidFill>
                <a:latin typeface="Courier New"/>
              </a:rPr>
              <a:t>              FA2 (S[2],C3,A[2],B[2],C2), </a:t>
            </a:r>
            <a:endParaRPr/>
          </a:p>
          <a:p>
            <a:pPr>
              <a:lnSpc>
                <a:spcPct val="100000"/>
              </a:lnSpc>
            </a:pPr>
            <a:r>
              <a:rPr lang="en-US" sz="2000" strike="noStrike">
                <a:solidFill>
                  <a:srgbClr val="003366"/>
                </a:solidFill>
                <a:latin typeface="Courier New"/>
              </a:rPr>
              <a:t>              FA3 (S[3],C4,A[3],B[3],C3);</a:t>
            </a:r>
            <a:endParaRPr/>
          </a:p>
          <a:p>
            <a:pPr>
              <a:lnSpc>
                <a:spcPct val="100000"/>
              </a:lnSpc>
            </a:pPr>
            <a:r>
              <a:rPr lang="en-US" sz="2000" b="1" strike="noStrike">
                <a:solidFill>
                  <a:srgbClr val="003366"/>
                </a:solidFill>
                <a:latin typeface="Courier New"/>
              </a:rPr>
              <a:t>endmodule</a:t>
            </a:r>
            <a:endParaRPr/>
          </a:p>
        </p:txBody>
      </p:sp>
      <p:sp>
        <p:nvSpPr>
          <p:cNvPr id="1028" name="CustomShape 2"/>
          <p:cNvSpPr/>
          <p:nvPr/>
        </p:nvSpPr>
        <p:spPr>
          <a:xfrm>
            <a:off x="457200" y="685800"/>
            <a:ext cx="86864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a:solidFill>
                  <a:srgbClr val="003366"/>
                </a:solidFill>
                <a:latin typeface="Arial"/>
              </a:rPr>
              <a:t>4-bit Full Adder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2 to 4 Decoder</a:t>
            </a:r>
            <a:endParaRPr/>
          </a:p>
        </p:txBody>
      </p:sp>
      <p:pic>
        <p:nvPicPr>
          <p:cNvPr id="1030" name="Picture 3"/>
          <p:cNvPicPr/>
          <p:nvPr/>
        </p:nvPicPr>
        <p:blipFill>
          <a:blip r:embed="rId2"/>
          <a:stretch/>
        </p:blipFill>
        <p:spPr>
          <a:xfrm>
            <a:off x="380880" y="1828800"/>
            <a:ext cx="8291160" cy="3938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CustomShape 1"/>
          <p:cNvSpPr/>
          <p:nvPr/>
        </p:nvSpPr>
        <p:spPr>
          <a:xfrm>
            <a:off x="685800" y="1066680"/>
            <a:ext cx="7772040" cy="48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55000"/>
              </a:lnSpc>
            </a:pPr>
            <a:endParaRPr/>
          </a:p>
          <a:p>
            <a:pPr>
              <a:lnSpc>
                <a:spcPct val="55000"/>
              </a:lnSpc>
            </a:pPr>
            <a:r>
              <a:rPr lang="en-US" sz="2000" strike="noStrike">
                <a:solidFill>
                  <a:srgbClr val="003366"/>
                </a:solidFill>
                <a:latin typeface="Courier New"/>
              </a:rPr>
              <a:t>//Gate-level description of a 2-to-4-line decoder</a:t>
            </a:r>
            <a:endParaRPr/>
          </a:p>
          <a:p>
            <a:pPr>
              <a:lnSpc>
                <a:spcPct val="55000"/>
              </a:lnSpc>
            </a:pPr>
            <a:r>
              <a:rPr lang="en-US" sz="2000" b="1" strike="noStrike">
                <a:solidFill>
                  <a:srgbClr val="003366"/>
                </a:solidFill>
                <a:latin typeface="Courier New"/>
              </a:rPr>
              <a:t>module</a:t>
            </a:r>
            <a:r>
              <a:rPr lang="en-US" sz="2000" strike="noStrike">
                <a:solidFill>
                  <a:srgbClr val="003366"/>
                </a:solidFill>
                <a:latin typeface="Courier New"/>
              </a:rPr>
              <a:t> decoder_gl (A,B,E,D);</a:t>
            </a:r>
            <a:endParaRPr/>
          </a:p>
          <a:p>
            <a:pPr>
              <a:lnSpc>
                <a:spcPct val="55000"/>
              </a:lnSpc>
            </a:pPr>
            <a:r>
              <a:rPr lang="en-US" sz="2000" strike="noStrike">
                <a:solidFill>
                  <a:srgbClr val="003366"/>
                </a:solidFill>
                <a:latin typeface="Courier New"/>
              </a:rPr>
              <a:t>   </a:t>
            </a:r>
            <a:r>
              <a:rPr lang="en-US" sz="2000" b="1" strike="noStrike">
                <a:solidFill>
                  <a:srgbClr val="003366"/>
                </a:solidFill>
                <a:latin typeface="Courier New"/>
              </a:rPr>
              <a:t>input</a:t>
            </a:r>
            <a:r>
              <a:rPr lang="en-US" sz="2000" strike="noStrike">
                <a:solidFill>
                  <a:srgbClr val="003366"/>
                </a:solidFill>
                <a:latin typeface="Courier New"/>
              </a:rPr>
              <a:t>   A,B,E;</a:t>
            </a:r>
            <a:endParaRPr/>
          </a:p>
          <a:p>
            <a:pPr>
              <a:lnSpc>
                <a:spcPct val="55000"/>
              </a:lnSpc>
            </a:pPr>
            <a:r>
              <a:rPr lang="en-US" sz="2000" strike="noStrike">
                <a:solidFill>
                  <a:srgbClr val="003366"/>
                </a:solidFill>
                <a:latin typeface="Courier New"/>
              </a:rPr>
              <a:t>   </a:t>
            </a:r>
            <a:r>
              <a:rPr lang="en-US" sz="2000" b="1" strike="noStrike">
                <a:solidFill>
                  <a:srgbClr val="003366"/>
                </a:solidFill>
                <a:latin typeface="Courier New"/>
              </a:rPr>
              <a:t>output</a:t>
            </a:r>
            <a:r>
              <a:rPr lang="en-US" sz="2000" strike="noStrike">
                <a:solidFill>
                  <a:srgbClr val="003366"/>
                </a:solidFill>
                <a:latin typeface="Courier New"/>
              </a:rPr>
              <a:t>[0:3]D;</a:t>
            </a:r>
            <a:endParaRPr/>
          </a:p>
          <a:p>
            <a:pPr>
              <a:lnSpc>
                <a:spcPct val="55000"/>
              </a:lnSpc>
            </a:pPr>
            <a:r>
              <a:rPr lang="en-US" sz="2000" strike="noStrike">
                <a:solidFill>
                  <a:srgbClr val="003366"/>
                </a:solidFill>
                <a:latin typeface="Courier New"/>
              </a:rPr>
              <a:t>   </a:t>
            </a:r>
            <a:r>
              <a:rPr lang="en-US" sz="2000" b="1" strike="noStrike">
                <a:solidFill>
                  <a:srgbClr val="003366"/>
                </a:solidFill>
                <a:latin typeface="Courier New"/>
              </a:rPr>
              <a:t>wire</a:t>
            </a:r>
            <a:r>
              <a:rPr lang="en-US" sz="2000" strike="noStrike">
                <a:solidFill>
                  <a:srgbClr val="003366"/>
                </a:solidFill>
                <a:latin typeface="Courier New"/>
              </a:rPr>
              <a:t>    Anot,Bnot,Enot;</a:t>
            </a:r>
            <a:endParaRPr/>
          </a:p>
          <a:p>
            <a:pPr>
              <a:lnSpc>
                <a:spcPct val="55000"/>
              </a:lnSpc>
            </a:pPr>
            <a:r>
              <a:rPr lang="en-US" sz="2000" strike="noStrike">
                <a:solidFill>
                  <a:srgbClr val="003366"/>
                </a:solidFill>
                <a:latin typeface="Courier New"/>
              </a:rPr>
              <a:t>   </a:t>
            </a:r>
            <a:r>
              <a:rPr lang="en-US" sz="2000" b="1" strike="noStrike">
                <a:solidFill>
                  <a:srgbClr val="003366"/>
                </a:solidFill>
                <a:latin typeface="Courier New"/>
              </a:rPr>
              <a:t>not</a:t>
            </a:r>
            <a:endParaRPr/>
          </a:p>
          <a:p>
            <a:pPr>
              <a:lnSpc>
                <a:spcPct val="55000"/>
              </a:lnSpc>
            </a:pPr>
            <a:r>
              <a:rPr lang="en-US" sz="2000" strike="noStrike">
                <a:solidFill>
                  <a:srgbClr val="003366"/>
                </a:solidFill>
                <a:latin typeface="Courier New"/>
              </a:rPr>
              <a:t>      n1 (Anot,A),</a:t>
            </a:r>
            <a:endParaRPr/>
          </a:p>
          <a:p>
            <a:pPr>
              <a:lnSpc>
                <a:spcPct val="55000"/>
              </a:lnSpc>
            </a:pPr>
            <a:r>
              <a:rPr lang="en-US" sz="2000" strike="noStrike">
                <a:solidFill>
                  <a:srgbClr val="003366"/>
                </a:solidFill>
                <a:latin typeface="Courier New"/>
              </a:rPr>
              <a:t>      n2 (Bnot,B),</a:t>
            </a:r>
            <a:endParaRPr/>
          </a:p>
          <a:p>
            <a:pPr>
              <a:lnSpc>
                <a:spcPct val="55000"/>
              </a:lnSpc>
            </a:pPr>
            <a:r>
              <a:rPr lang="en-US" sz="2000" strike="noStrike">
                <a:solidFill>
                  <a:srgbClr val="003366"/>
                </a:solidFill>
                <a:latin typeface="Courier New"/>
              </a:rPr>
              <a:t>      n3 (Enot,E);</a:t>
            </a:r>
            <a:endParaRPr/>
          </a:p>
          <a:p>
            <a:pPr>
              <a:lnSpc>
                <a:spcPct val="55000"/>
              </a:lnSpc>
            </a:pPr>
            <a:r>
              <a:rPr lang="en-US" sz="2000" strike="noStrike">
                <a:solidFill>
                  <a:srgbClr val="003366"/>
                </a:solidFill>
                <a:latin typeface="Courier New"/>
              </a:rPr>
              <a:t>   </a:t>
            </a:r>
            <a:r>
              <a:rPr lang="en-US" sz="2000" b="1" strike="noStrike">
                <a:solidFill>
                  <a:srgbClr val="003366"/>
                </a:solidFill>
                <a:latin typeface="Courier New"/>
              </a:rPr>
              <a:t>nand</a:t>
            </a:r>
            <a:endParaRPr/>
          </a:p>
          <a:p>
            <a:pPr>
              <a:lnSpc>
                <a:spcPct val="55000"/>
              </a:lnSpc>
            </a:pPr>
            <a:r>
              <a:rPr lang="en-US" sz="2000" strike="noStrike">
                <a:solidFill>
                  <a:srgbClr val="003366"/>
                </a:solidFill>
                <a:latin typeface="Courier New"/>
              </a:rPr>
              <a:t>      n4 (D[0],Anot,Bnot,Enot),</a:t>
            </a:r>
            <a:endParaRPr/>
          </a:p>
          <a:p>
            <a:pPr>
              <a:lnSpc>
                <a:spcPct val="55000"/>
              </a:lnSpc>
            </a:pPr>
            <a:r>
              <a:rPr lang="en-US" sz="2000" strike="noStrike">
                <a:solidFill>
                  <a:srgbClr val="003366"/>
                </a:solidFill>
                <a:latin typeface="Courier New"/>
              </a:rPr>
              <a:t>      n5 (D[1],Anot,B,Enot),</a:t>
            </a:r>
            <a:endParaRPr/>
          </a:p>
          <a:p>
            <a:pPr>
              <a:lnSpc>
                <a:spcPct val="55000"/>
              </a:lnSpc>
            </a:pPr>
            <a:r>
              <a:rPr lang="en-US" sz="2000" strike="noStrike">
                <a:solidFill>
                  <a:srgbClr val="003366"/>
                </a:solidFill>
                <a:latin typeface="Courier New"/>
              </a:rPr>
              <a:t>      n6 (D[2],A,Bnot,Enot),</a:t>
            </a:r>
            <a:endParaRPr/>
          </a:p>
          <a:p>
            <a:pPr>
              <a:lnSpc>
                <a:spcPct val="55000"/>
              </a:lnSpc>
            </a:pPr>
            <a:r>
              <a:rPr lang="en-US" sz="2000" strike="noStrike">
                <a:solidFill>
                  <a:srgbClr val="003366"/>
                </a:solidFill>
                <a:latin typeface="Courier New"/>
              </a:rPr>
              <a:t>      n7 (D[3],A,B,Enot);</a:t>
            </a:r>
            <a:endParaRPr/>
          </a:p>
          <a:p>
            <a:pPr>
              <a:lnSpc>
                <a:spcPct val="55000"/>
              </a:lnSpc>
            </a:pPr>
            <a:r>
              <a:rPr lang="en-US" sz="2000" b="1" strike="noStrike">
                <a:solidFill>
                  <a:srgbClr val="003366"/>
                </a:solidFill>
                <a:latin typeface="Courier New"/>
              </a:rPr>
              <a:t>endmodule</a:t>
            </a:r>
            <a:endParaRPr/>
          </a:p>
        </p:txBody>
      </p:sp>
      <p:sp>
        <p:nvSpPr>
          <p:cNvPr id="1032" name="TextShape 2"/>
          <p:cNvSpPr txBox="1"/>
          <p:nvPr/>
        </p:nvSpPr>
        <p:spPr>
          <a:xfrm>
            <a:off x="1143000" y="304920"/>
            <a:ext cx="7378200" cy="253800"/>
          </a:xfrm>
          <a:prstGeom prst="rect">
            <a:avLst/>
          </a:prstGeom>
          <a:noFill/>
          <a:ln>
            <a:noFill/>
          </a:ln>
        </p:spPr>
        <p:txBody>
          <a:bodyPr anchor="ctr"/>
          <a:lstStyle/>
          <a:p>
            <a:pPr algn="ctr">
              <a:lnSpc>
                <a:spcPct val="100000"/>
              </a:lnSpc>
            </a:pPr>
            <a:r>
              <a:rPr lang="en-US" sz="2800" strike="noStrike">
                <a:solidFill>
                  <a:srgbClr val="003366"/>
                </a:solidFill>
                <a:latin typeface="Times New Roman"/>
              </a:rPr>
              <a:t>2 to 4 Decoder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2-to-4 Line Decoder</a:t>
            </a:r>
            <a:endParaRPr/>
          </a:p>
        </p:txBody>
      </p:sp>
      <p:pic>
        <p:nvPicPr>
          <p:cNvPr id="1034" name="Picture 3"/>
          <p:cNvPicPr/>
          <p:nvPr/>
        </p:nvPicPr>
        <p:blipFill>
          <a:blip r:embed="rId2"/>
          <a:stretch/>
        </p:blipFill>
        <p:spPr>
          <a:xfrm>
            <a:off x="914400" y="1905120"/>
            <a:ext cx="7543440" cy="3962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2-to-4 Line Decoder</a:t>
            </a:r>
            <a:endParaRPr/>
          </a:p>
        </p:txBody>
      </p:sp>
      <p:sp>
        <p:nvSpPr>
          <p:cNvPr id="1036" name="TextShape 2"/>
          <p:cNvSpPr txBox="1"/>
          <p:nvPr/>
        </p:nvSpPr>
        <p:spPr>
          <a:xfrm>
            <a:off x="457200" y="2286000"/>
            <a:ext cx="8310240" cy="3881160"/>
          </a:xfrm>
          <a:prstGeom prst="rect">
            <a:avLst/>
          </a:prstGeom>
          <a:noFill/>
          <a:ln>
            <a:noFill/>
          </a:ln>
        </p:spPr>
        <p:txBody>
          <a:bodyPr/>
          <a:lstStyle/>
          <a:p>
            <a:pPr>
              <a:lnSpc>
                <a:spcPct val="90000"/>
              </a:lnSpc>
            </a:pPr>
            <a:r>
              <a:rPr lang="en-US" sz="2000" strike="noStrike">
                <a:solidFill>
                  <a:srgbClr val="003366"/>
                </a:solidFill>
                <a:latin typeface="Courier New"/>
              </a:rPr>
              <a:t>//2 to 4 line decoder</a:t>
            </a:r>
            <a:endParaRPr/>
          </a:p>
          <a:p>
            <a:pPr>
              <a:lnSpc>
                <a:spcPct val="90000"/>
              </a:lnSpc>
            </a:pPr>
            <a:r>
              <a:rPr lang="en-US" sz="2000" b="1" strike="noStrike">
                <a:solidFill>
                  <a:srgbClr val="003366"/>
                </a:solidFill>
                <a:latin typeface="Courier New"/>
              </a:rPr>
              <a:t>module</a:t>
            </a:r>
            <a:r>
              <a:rPr lang="en-US" sz="2000" strike="noStrike">
                <a:solidFill>
                  <a:srgbClr val="003366"/>
                </a:solidFill>
                <a:latin typeface="Courier New"/>
              </a:rPr>
              <a:t> decoder_2_to_4_st_v(E_n, A0, A1, D0_n, D1_n, D2_n, D3_n);</a:t>
            </a:r>
            <a:endParaRPr/>
          </a:p>
          <a:p>
            <a:pPr>
              <a:lnSpc>
                <a:spcPct val="90000"/>
              </a:lnSpc>
            </a:pPr>
            <a:r>
              <a:rPr lang="en-US" sz="2000" strike="noStrike">
                <a:solidFill>
                  <a:srgbClr val="003366"/>
                </a:solidFill>
                <a:latin typeface="Courier New"/>
              </a:rPr>
              <a:t>	</a:t>
            </a:r>
            <a:r>
              <a:rPr lang="en-US" sz="2000" b="1" strike="noStrike">
                <a:solidFill>
                  <a:srgbClr val="003366"/>
                </a:solidFill>
                <a:latin typeface="Courier New"/>
              </a:rPr>
              <a:t>input</a:t>
            </a:r>
            <a:r>
              <a:rPr lang="en-US" sz="2000" strike="noStrike">
                <a:solidFill>
                  <a:srgbClr val="003366"/>
                </a:solidFill>
                <a:latin typeface="Courier New"/>
              </a:rPr>
              <a:t> E_n, A0, A1;</a:t>
            </a:r>
            <a:endParaRPr/>
          </a:p>
          <a:p>
            <a:pPr>
              <a:lnSpc>
                <a:spcPct val="90000"/>
              </a:lnSpc>
            </a:pPr>
            <a:r>
              <a:rPr lang="en-US" sz="2000" strike="noStrike">
                <a:solidFill>
                  <a:srgbClr val="003366"/>
                </a:solidFill>
                <a:latin typeface="Courier New"/>
              </a:rPr>
              <a:t>	</a:t>
            </a:r>
            <a:r>
              <a:rPr lang="en-US" sz="2000" b="1" strike="noStrike">
                <a:solidFill>
                  <a:srgbClr val="003366"/>
                </a:solidFill>
                <a:latin typeface="Courier New"/>
              </a:rPr>
              <a:t>output</a:t>
            </a:r>
            <a:r>
              <a:rPr lang="en-US" sz="2000" strike="noStrike">
                <a:solidFill>
                  <a:srgbClr val="003366"/>
                </a:solidFill>
                <a:latin typeface="Courier New"/>
              </a:rPr>
              <a:t> D0_n, D1_n, D2_n, D3_n;</a:t>
            </a:r>
            <a:endParaRPr/>
          </a:p>
          <a:p>
            <a:pPr>
              <a:lnSpc>
                <a:spcPct val="90000"/>
              </a:lnSpc>
            </a:pPr>
            <a:endParaRPr/>
          </a:p>
          <a:p>
            <a:pPr>
              <a:lnSpc>
                <a:spcPct val="90000"/>
              </a:lnSpc>
            </a:pPr>
            <a:r>
              <a:rPr lang="en-US" sz="2000" strike="noStrike">
                <a:solidFill>
                  <a:srgbClr val="003366"/>
                </a:solidFill>
                <a:latin typeface="Courier New"/>
              </a:rPr>
              <a:t>	</a:t>
            </a:r>
            <a:r>
              <a:rPr lang="en-US" sz="2000" b="1" strike="noStrike">
                <a:solidFill>
                  <a:srgbClr val="003366"/>
                </a:solidFill>
                <a:latin typeface="Courier New"/>
              </a:rPr>
              <a:t>wire</a:t>
            </a:r>
            <a:r>
              <a:rPr lang="en-US" sz="2000" strike="noStrike">
                <a:solidFill>
                  <a:srgbClr val="003366"/>
                </a:solidFill>
                <a:latin typeface="Courier New"/>
              </a:rPr>
              <a:t>   A0_n, A1_n, E;</a:t>
            </a:r>
            <a:endParaRPr/>
          </a:p>
          <a:p>
            <a:pPr>
              <a:lnSpc>
                <a:spcPct val="90000"/>
              </a:lnSpc>
            </a:pPr>
            <a:r>
              <a:rPr lang="en-US" sz="2000" strike="noStrike">
                <a:solidFill>
                  <a:srgbClr val="003366"/>
                </a:solidFill>
                <a:latin typeface="Courier New"/>
              </a:rPr>
              <a:t>	</a:t>
            </a:r>
            <a:r>
              <a:rPr lang="en-US" sz="2000" b="1" strike="noStrike">
                <a:solidFill>
                  <a:srgbClr val="003366"/>
                </a:solidFill>
                <a:latin typeface="Courier New"/>
              </a:rPr>
              <a:t>not</a:t>
            </a:r>
            <a:r>
              <a:rPr lang="en-US" sz="2000" strike="noStrike">
                <a:solidFill>
                  <a:srgbClr val="003366"/>
                </a:solidFill>
                <a:latin typeface="Courier New"/>
              </a:rPr>
              <a:t>	   g0(A0_n, A0), g1(A1_n, A1), g2(E,E_n);</a:t>
            </a:r>
            <a:endParaRPr/>
          </a:p>
          <a:p>
            <a:pPr>
              <a:lnSpc>
                <a:spcPct val="90000"/>
              </a:lnSpc>
            </a:pPr>
            <a:r>
              <a:rPr lang="en-US" sz="2000" strike="noStrike">
                <a:solidFill>
                  <a:srgbClr val="003366"/>
                </a:solidFill>
                <a:latin typeface="Courier New"/>
              </a:rPr>
              <a:t>	</a:t>
            </a:r>
            <a:r>
              <a:rPr lang="en-US" sz="2000" b="1" strike="noStrike">
                <a:solidFill>
                  <a:srgbClr val="003366"/>
                </a:solidFill>
                <a:latin typeface="Courier New"/>
              </a:rPr>
              <a:t>nand</a:t>
            </a:r>
            <a:r>
              <a:rPr lang="en-US" sz="2000" strike="noStrike">
                <a:solidFill>
                  <a:srgbClr val="003366"/>
                </a:solidFill>
                <a:latin typeface="Courier New"/>
              </a:rPr>
              <a:t>   g3(D0_n,A0_n,A1_n,E), g4(D1_n,A0,A1_n,E),</a:t>
            </a:r>
            <a:endParaRPr/>
          </a:p>
          <a:p>
            <a:pPr>
              <a:lnSpc>
                <a:spcPct val="90000"/>
              </a:lnSpc>
            </a:pPr>
            <a:r>
              <a:rPr lang="en-US" sz="2000" strike="noStrike">
                <a:solidFill>
                  <a:srgbClr val="003366"/>
                </a:solidFill>
                <a:latin typeface="Courier New"/>
              </a:rPr>
              <a:t>         g5(D2_n,A0_n,A1,E), g6(D3_n,A0,A1,E);</a:t>
            </a:r>
            <a:endParaRPr/>
          </a:p>
          <a:p>
            <a:pPr>
              <a:lnSpc>
                <a:spcPct val="90000"/>
              </a:lnSpc>
            </a:pPr>
            <a:r>
              <a:rPr lang="en-US" sz="2000" b="1" strike="noStrike">
                <a:solidFill>
                  <a:srgbClr val="003366"/>
                </a:solidFill>
                <a:latin typeface="Courier New"/>
              </a:rPr>
              <a:t>endmodule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TextShape 1"/>
          <p:cNvSpPr txBox="1"/>
          <p:nvPr/>
        </p:nvSpPr>
        <p:spPr>
          <a:xfrm>
            <a:off x="1371600" y="609480"/>
            <a:ext cx="7378200" cy="1142640"/>
          </a:xfrm>
          <a:prstGeom prst="rect">
            <a:avLst/>
          </a:prstGeom>
          <a:noFill/>
          <a:ln>
            <a:noFill/>
          </a:ln>
        </p:spPr>
        <p:txBody>
          <a:bodyPr anchor="ctr"/>
          <a:lstStyle/>
          <a:p>
            <a:pPr algn="ctr">
              <a:lnSpc>
                <a:spcPct val="100000"/>
              </a:lnSpc>
            </a:pPr>
            <a:endParaRPr dirty="0"/>
          </a:p>
        </p:txBody>
      </p:sp>
      <p:sp>
        <p:nvSpPr>
          <p:cNvPr id="1000" name="TextShape 2"/>
          <p:cNvSpPr txBox="1"/>
          <p:nvPr/>
        </p:nvSpPr>
        <p:spPr>
          <a:xfrm>
            <a:off x="685800" y="2104484"/>
            <a:ext cx="7957800" cy="3881160"/>
          </a:xfrm>
          <a:prstGeom prst="rect">
            <a:avLst/>
          </a:prstGeom>
          <a:noFill/>
          <a:ln>
            <a:noFill/>
          </a:ln>
        </p:spPr>
        <p:txBody>
          <a:bodyPr/>
          <a:lstStyle/>
          <a:p>
            <a:pPr>
              <a:lnSpc>
                <a:spcPct val="90000"/>
              </a:lnSpc>
            </a:pPr>
            <a:r>
              <a:rPr lang="en-US" sz="2400" strike="noStrike" dirty="0">
                <a:solidFill>
                  <a:srgbClr val="003366"/>
                </a:solidFill>
                <a:latin typeface="Courier New"/>
              </a:rPr>
              <a:t>//Circuit specified with Boolean equations</a:t>
            </a:r>
            <a:endParaRPr dirty="0"/>
          </a:p>
          <a:p>
            <a:pPr>
              <a:lnSpc>
                <a:spcPct val="90000"/>
              </a:lnSpc>
            </a:pPr>
            <a:r>
              <a:rPr lang="en-US" sz="2400" b="1" strike="noStrike" dirty="0">
                <a:solidFill>
                  <a:srgbClr val="003366"/>
                </a:solidFill>
                <a:latin typeface="Courier New"/>
              </a:rPr>
              <a:t>module</a:t>
            </a:r>
            <a:r>
              <a:rPr lang="en-US" sz="2400" strike="noStrike" dirty="0">
                <a:solidFill>
                  <a:srgbClr val="003366"/>
                </a:solidFill>
                <a:latin typeface="Courier New"/>
              </a:rPr>
              <a:t> </a:t>
            </a:r>
            <a:r>
              <a:rPr lang="en-US" sz="2400" strike="noStrike" dirty="0" err="1">
                <a:solidFill>
                  <a:srgbClr val="003366"/>
                </a:solidFill>
                <a:latin typeface="Courier New"/>
              </a:rPr>
              <a:t>circuit_bln</a:t>
            </a:r>
            <a:r>
              <a:rPr lang="en-US" sz="2400" strike="noStrike" dirty="0">
                <a:solidFill>
                  <a:srgbClr val="003366"/>
                </a:solidFill>
                <a:latin typeface="Courier New"/>
              </a:rPr>
              <a:t> (</a:t>
            </a:r>
            <a:r>
              <a:rPr lang="en-US" sz="2400" strike="noStrike" dirty="0" err="1">
                <a:solidFill>
                  <a:srgbClr val="003366"/>
                </a:solidFill>
                <a:latin typeface="Courier New"/>
              </a:rPr>
              <a:t>x,y,A,B,C,D</a:t>
            </a:r>
            <a:r>
              <a:rPr lang="en-US" sz="2400" strike="noStrike" dirty="0">
                <a:solidFill>
                  <a:srgbClr val="003366"/>
                </a:solidFill>
                <a:latin typeface="Courier New"/>
              </a:rPr>
              <a:t>);</a:t>
            </a:r>
            <a:endParaRPr dirty="0"/>
          </a:p>
          <a:p>
            <a:pPr>
              <a:lnSpc>
                <a:spcPct val="90000"/>
              </a:lnSpc>
            </a:pPr>
            <a:r>
              <a:rPr lang="en-US" sz="2400" strike="noStrike" dirty="0">
                <a:solidFill>
                  <a:srgbClr val="003366"/>
                </a:solidFill>
                <a:latin typeface="Courier New"/>
              </a:rPr>
              <a:t>   </a:t>
            </a:r>
            <a:r>
              <a:rPr lang="en-US" sz="2400" b="1" strike="noStrike" dirty="0">
                <a:solidFill>
                  <a:srgbClr val="003366"/>
                </a:solidFill>
                <a:latin typeface="Courier New"/>
              </a:rPr>
              <a:t>input</a:t>
            </a:r>
            <a:r>
              <a:rPr lang="en-US" sz="2400" strike="noStrike" dirty="0">
                <a:solidFill>
                  <a:srgbClr val="003366"/>
                </a:solidFill>
                <a:latin typeface="Courier New"/>
              </a:rPr>
              <a:t> A,B,C,D;</a:t>
            </a:r>
            <a:endParaRPr dirty="0"/>
          </a:p>
          <a:p>
            <a:pPr>
              <a:lnSpc>
                <a:spcPct val="90000"/>
              </a:lnSpc>
            </a:pPr>
            <a:r>
              <a:rPr lang="en-US" sz="2400" strike="noStrike" dirty="0">
                <a:solidFill>
                  <a:srgbClr val="003366"/>
                </a:solidFill>
                <a:latin typeface="Courier New"/>
              </a:rPr>
              <a:t>   </a:t>
            </a:r>
            <a:r>
              <a:rPr lang="en-US" sz="2400" b="1" strike="noStrike" dirty="0">
                <a:solidFill>
                  <a:srgbClr val="003366"/>
                </a:solidFill>
                <a:latin typeface="Courier New"/>
              </a:rPr>
              <a:t>output</a:t>
            </a:r>
            <a:r>
              <a:rPr lang="en-US" sz="2400" strike="noStrike" dirty="0">
                <a:solidFill>
                  <a:srgbClr val="003366"/>
                </a:solidFill>
                <a:latin typeface="Courier New"/>
              </a:rPr>
              <a:t> </a:t>
            </a:r>
            <a:r>
              <a:rPr lang="en-US" sz="2400" strike="noStrike" dirty="0" err="1">
                <a:solidFill>
                  <a:srgbClr val="003366"/>
                </a:solidFill>
                <a:latin typeface="Courier New"/>
              </a:rPr>
              <a:t>x,y</a:t>
            </a:r>
            <a:r>
              <a:rPr lang="en-US" sz="2400" strike="noStrike" dirty="0">
                <a:solidFill>
                  <a:srgbClr val="003366"/>
                </a:solidFill>
                <a:latin typeface="Courier New"/>
              </a:rPr>
              <a:t>;</a:t>
            </a:r>
            <a:endParaRPr dirty="0"/>
          </a:p>
          <a:p>
            <a:pPr>
              <a:lnSpc>
                <a:spcPct val="90000"/>
              </a:lnSpc>
            </a:pPr>
            <a:r>
              <a:rPr lang="en-US" sz="2400" strike="noStrike" dirty="0">
                <a:solidFill>
                  <a:srgbClr val="003366"/>
                </a:solidFill>
                <a:latin typeface="Courier New"/>
              </a:rPr>
              <a:t>   </a:t>
            </a:r>
            <a:r>
              <a:rPr lang="en-US" sz="2400" b="1" strike="noStrike" dirty="0">
                <a:solidFill>
                  <a:srgbClr val="003366"/>
                </a:solidFill>
                <a:latin typeface="Courier New"/>
              </a:rPr>
              <a:t>assign</a:t>
            </a:r>
            <a:r>
              <a:rPr lang="en-US" sz="2400" strike="noStrike" dirty="0">
                <a:solidFill>
                  <a:srgbClr val="003366"/>
                </a:solidFill>
                <a:latin typeface="Courier New"/>
              </a:rPr>
              <a:t> x = A | (B &amp; C) | (~B &amp; C);</a:t>
            </a:r>
            <a:endParaRPr dirty="0"/>
          </a:p>
          <a:p>
            <a:pPr>
              <a:lnSpc>
                <a:spcPct val="90000"/>
              </a:lnSpc>
            </a:pPr>
            <a:r>
              <a:rPr lang="en-US" sz="2400" strike="noStrike" dirty="0">
                <a:solidFill>
                  <a:srgbClr val="003366"/>
                </a:solidFill>
                <a:latin typeface="Courier New"/>
              </a:rPr>
              <a:t>   </a:t>
            </a:r>
            <a:r>
              <a:rPr lang="en-US" sz="2400" b="1" strike="noStrike" dirty="0">
                <a:solidFill>
                  <a:srgbClr val="003366"/>
                </a:solidFill>
                <a:latin typeface="Courier New"/>
              </a:rPr>
              <a:t>assign</a:t>
            </a:r>
            <a:r>
              <a:rPr lang="en-US" sz="2400" strike="noStrike" dirty="0">
                <a:solidFill>
                  <a:srgbClr val="003366"/>
                </a:solidFill>
                <a:latin typeface="Courier New"/>
              </a:rPr>
              <a:t> y = (~B &amp; C) | (B &amp; ~C &amp; ~D);</a:t>
            </a:r>
            <a:endParaRPr dirty="0"/>
          </a:p>
          <a:p>
            <a:pPr>
              <a:lnSpc>
                <a:spcPct val="90000"/>
              </a:lnSpc>
            </a:pPr>
            <a:r>
              <a:rPr lang="en-US" sz="2400" b="1" strike="noStrike" dirty="0" err="1">
                <a:solidFill>
                  <a:srgbClr val="003366"/>
                </a:solidFill>
                <a:latin typeface="Courier New"/>
              </a:rPr>
              <a:t>endmodule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Dataflow Modeling</a:t>
            </a:r>
            <a:endParaRPr/>
          </a:p>
        </p:txBody>
      </p:sp>
      <p:sp>
        <p:nvSpPr>
          <p:cNvPr id="1038" name="TextShape 2"/>
          <p:cNvSpPr txBox="1"/>
          <p:nvPr/>
        </p:nvSpPr>
        <p:spPr>
          <a:xfrm>
            <a:off x="809640" y="2214720"/>
            <a:ext cx="7957800" cy="3881160"/>
          </a:xfrm>
          <a:prstGeom prst="rect">
            <a:avLst/>
          </a:prstGeom>
          <a:noFill/>
          <a:ln>
            <a:noFill/>
          </a:ln>
        </p:spPr>
        <p:txBody>
          <a:bodyPr/>
          <a:lstStyle/>
          <a:p>
            <a:pPr>
              <a:lnSpc>
                <a:spcPct val="100000"/>
              </a:lnSpc>
              <a:buFont typeface="Wingdings" charset="2"/>
              <a:buChar char=""/>
            </a:pPr>
            <a:r>
              <a:rPr lang="en-US" sz="2400" strike="noStrike">
                <a:solidFill>
                  <a:srgbClr val="003366"/>
                </a:solidFill>
                <a:latin typeface="Times New Roman"/>
              </a:rPr>
              <a:t>Dataflow modeling uses a number of operators that act on operands to produce desired results.</a:t>
            </a:r>
            <a:endParaRPr/>
          </a:p>
          <a:p>
            <a:pPr>
              <a:lnSpc>
                <a:spcPct val="100000"/>
              </a:lnSpc>
              <a:buFont typeface="Wingdings" charset="2"/>
              <a:buChar char=""/>
            </a:pPr>
            <a:r>
              <a:rPr lang="en-US" sz="2400" strike="noStrike">
                <a:solidFill>
                  <a:srgbClr val="003366"/>
                </a:solidFill>
                <a:latin typeface="Times New Roman"/>
              </a:rPr>
              <a:t>Verilog HDL provides about 30 operator types.</a:t>
            </a:r>
            <a:endParaRPr/>
          </a:p>
          <a:p>
            <a:pPr>
              <a:lnSpc>
                <a:spcPct val="100000"/>
              </a:lnSpc>
              <a:buFont typeface="Wingdings" charset="2"/>
              <a:buChar char=""/>
            </a:pPr>
            <a:r>
              <a:rPr lang="en-US" sz="2400" strike="noStrike">
                <a:solidFill>
                  <a:srgbClr val="003366"/>
                </a:solidFill>
                <a:latin typeface="Times New Roman"/>
              </a:rPr>
              <a:t>Dataflow modeling uses continuous assignments and the keyword </a:t>
            </a:r>
            <a:r>
              <a:rPr lang="en-US" sz="2400" b="1" strike="noStrike">
                <a:solidFill>
                  <a:srgbClr val="003366"/>
                </a:solidFill>
                <a:latin typeface="Courier New"/>
              </a:rPr>
              <a:t>assign</a:t>
            </a:r>
            <a:r>
              <a:rPr lang="en-US" sz="2400" strike="noStrike">
                <a:solidFill>
                  <a:srgbClr val="003366"/>
                </a:solidFill>
                <a:latin typeface="Times New Roman"/>
              </a:rPr>
              <a:t>.</a:t>
            </a:r>
            <a:endParaRPr/>
          </a:p>
          <a:p>
            <a:pPr>
              <a:lnSpc>
                <a:spcPct val="100000"/>
              </a:lnSpc>
              <a:buFont typeface="Wingdings" charset="2"/>
              <a:buChar char=""/>
            </a:pPr>
            <a:r>
              <a:rPr lang="en-US" sz="2400" strike="noStrike">
                <a:solidFill>
                  <a:srgbClr val="003366"/>
                </a:solidFill>
                <a:latin typeface="Times New Roman"/>
              </a:rPr>
              <a:t>A continuous assignment is a statement that assigns a value to a net.</a:t>
            </a:r>
            <a:endParaRPr/>
          </a:p>
          <a:p>
            <a:pPr>
              <a:lnSpc>
                <a:spcPct val="100000"/>
              </a:lnSpc>
              <a:buFont typeface="Wingdings" charset="2"/>
              <a:buChar char=""/>
            </a:pPr>
            <a:r>
              <a:rPr lang="en-US" sz="2400" strike="noStrike">
                <a:solidFill>
                  <a:srgbClr val="003366"/>
                </a:solidFill>
                <a:latin typeface="Times New Roman"/>
              </a:rPr>
              <a:t>The value assigned to the net is specified by an expression that uses operands and operators.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TextShape 1"/>
          <p:cNvSpPr txBox="1"/>
          <p:nvPr/>
        </p:nvSpPr>
        <p:spPr>
          <a:xfrm>
            <a:off x="1295280" y="609480"/>
            <a:ext cx="6400440" cy="4568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Dataflow Modeling (2)</a:t>
            </a:r>
            <a:endParaRPr/>
          </a:p>
        </p:txBody>
      </p:sp>
      <p:sp>
        <p:nvSpPr>
          <p:cNvPr id="1040" name="CustomShape 2"/>
          <p:cNvSpPr/>
          <p:nvPr/>
        </p:nvSpPr>
        <p:spPr>
          <a:xfrm>
            <a:off x="685800" y="1066680"/>
            <a:ext cx="7848360" cy="456840"/>
          </a:xfrm>
          <a:prstGeom prst="rect">
            <a:avLst/>
          </a:prstGeom>
          <a:noFill/>
          <a:ln>
            <a:noFill/>
          </a:ln>
        </p:spPr>
        <p:style>
          <a:lnRef idx="0">
            <a:scrgbClr r="0" g="0" b="0"/>
          </a:lnRef>
          <a:fillRef idx="0">
            <a:scrgbClr r="0" g="0" b="0"/>
          </a:fillRef>
          <a:effectRef idx="0">
            <a:scrgbClr r="0" g="0" b="0"/>
          </a:effectRef>
          <a:fontRef idx="minor"/>
        </p:style>
      </p:sp>
      <p:sp>
        <p:nvSpPr>
          <p:cNvPr id="1041" name="CustomShape 3"/>
          <p:cNvSpPr/>
          <p:nvPr/>
        </p:nvSpPr>
        <p:spPr>
          <a:xfrm>
            <a:off x="685800" y="1523880"/>
            <a:ext cx="7543440" cy="336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2000" strike="noStrike">
                <a:solidFill>
                  <a:srgbClr val="003366"/>
                </a:solidFill>
                <a:latin typeface="Courier New"/>
              </a:rPr>
              <a:t>//Dataflow description of a 2-to-4-line decoder </a:t>
            </a:r>
            <a:endParaRPr/>
          </a:p>
          <a:p>
            <a:pPr>
              <a:lnSpc>
                <a:spcPct val="80000"/>
              </a:lnSpc>
            </a:pPr>
            <a:r>
              <a:rPr lang="en-US" sz="2000" b="1" strike="noStrike">
                <a:solidFill>
                  <a:srgbClr val="003366"/>
                </a:solidFill>
                <a:latin typeface="Courier New"/>
              </a:rPr>
              <a:t>module</a:t>
            </a:r>
            <a:r>
              <a:rPr lang="en-US" sz="2000" strike="noStrike">
                <a:solidFill>
                  <a:srgbClr val="003366"/>
                </a:solidFill>
                <a:latin typeface="Courier New"/>
              </a:rPr>
              <a:t> decoder_df (A,B,E,D);</a:t>
            </a:r>
            <a:endParaRPr/>
          </a:p>
          <a:p>
            <a:pPr>
              <a:lnSpc>
                <a:spcPct val="80000"/>
              </a:lnSpc>
            </a:pPr>
            <a:r>
              <a:rPr lang="en-US" sz="2000" strike="noStrike">
                <a:solidFill>
                  <a:srgbClr val="003366"/>
                </a:solidFill>
                <a:latin typeface="Courier New"/>
              </a:rPr>
              <a:t>   </a:t>
            </a:r>
            <a:r>
              <a:rPr lang="en-US" sz="2000" b="1" strike="noStrike">
                <a:solidFill>
                  <a:srgbClr val="003366"/>
                </a:solidFill>
                <a:latin typeface="Courier New"/>
              </a:rPr>
              <a:t>input</a:t>
            </a:r>
            <a:r>
              <a:rPr lang="en-US" sz="2000" strike="noStrike">
                <a:solidFill>
                  <a:srgbClr val="003366"/>
                </a:solidFill>
                <a:latin typeface="Courier New"/>
              </a:rPr>
              <a:t> A,B,E;</a:t>
            </a:r>
            <a:endParaRPr/>
          </a:p>
          <a:p>
            <a:pPr>
              <a:lnSpc>
                <a:spcPct val="80000"/>
              </a:lnSpc>
            </a:pPr>
            <a:r>
              <a:rPr lang="en-US" sz="2000" strike="noStrike">
                <a:solidFill>
                  <a:srgbClr val="003366"/>
                </a:solidFill>
                <a:latin typeface="Courier New"/>
              </a:rPr>
              <a:t>   </a:t>
            </a:r>
            <a:r>
              <a:rPr lang="en-US" sz="2000" b="1" strike="noStrike">
                <a:solidFill>
                  <a:srgbClr val="003366"/>
                </a:solidFill>
                <a:latin typeface="Courier New"/>
              </a:rPr>
              <a:t>output</a:t>
            </a:r>
            <a:r>
              <a:rPr lang="en-US" sz="2000" strike="noStrike">
                <a:solidFill>
                  <a:srgbClr val="003366"/>
                </a:solidFill>
                <a:latin typeface="Courier New"/>
              </a:rPr>
              <a:t> [0:3] D;</a:t>
            </a:r>
            <a:endParaRPr/>
          </a:p>
          <a:p>
            <a:pPr>
              <a:lnSpc>
                <a:spcPct val="80000"/>
              </a:lnSpc>
            </a:pPr>
            <a:r>
              <a:rPr lang="en-US" sz="2000" strike="noStrike">
                <a:solidFill>
                  <a:srgbClr val="003366"/>
                </a:solidFill>
                <a:latin typeface="Courier New"/>
              </a:rPr>
              <a:t>   </a:t>
            </a:r>
            <a:r>
              <a:rPr lang="en-US" sz="2000" b="1" strike="noStrike">
                <a:solidFill>
                  <a:srgbClr val="003366"/>
                </a:solidFill>
                <a:latin typeface="Courier New"/>
              </a:rPr>
              <a:t>assign</a:t>
            </a:r>
            <a:r>
              <a:rPr lang="en-US" sz="2000" strike="noStrike">
                <a:solidFill>
                  <a:srgbClr val="003366"/>
                </a:solidFill>
                <a:latin typeface="Courier New"/>
              </a:rPr>
              <a:t> D[0] = ~(~A &amp; ~B &amp; ~E),</a:t>
            </a:r>
            <a:endParaRPr/>
          </a:p>
          <a:p>
            <a:pPr>
              <a:lnSpc>
                <a:spcPct val="80000"/>
              </a:lnSpc>
            </a:pPr>
            <a:r>
              <a:rPr lang="en-US" sz="2000" strike="noStrike">
                <a:solidFill>
                  <a:srgbClr val="003366"/>
                </a:solidFill>
                <a:latin typeface="Courier New"/>
              </a:rPr>
              <a:t>          D[1] = ~(~A &amp; B &amp; ~E),</a:t>
            </a:r>
            <a:endParaRPr/>
          </a:p>
          <a:p>
            <a:pPr>
              <a:lnSpc>
                <a:spcPct val="80000"/>
              </a:lnSpc>
            </a:pPr>
            <a:r>
              <a:rPr lang="en-US" sz="2000" strike="noStrike">
                <a:solidFill>
                  <a:srgbClr val="003366"/>
                </a:solidFill>
                <a:latin typeface="Courier New"/>
              </a:rPr>
              <a:t>          D[2] = ~(A &amp; ~B &amp; ~E),</a:t>
            </a:r>
            <a:endParaRPr/>
          </a:p>
          <a:p>
            <a:pPr>
              <a:lnSpc>
                <a:spcPct val="80000"/>
              </a:lnSpc>
            </a:pPr>
            <a:r>
              <a:rPr lang="en-US" sz="2000" strike="noStrike">
                <a:solidFill>
                  <a:srgbClr val="003366"/>
                </a:solidFill>
                <a:latin typeface="Courier New"/>
              </a:rPr>
              <a:t>          D[3] = ~(A &amp; B &amp; ~E);</a:t>
            </a:r>
            <a:endParaRPr/>
          </a:p>
          <a:p>
            <a:pPr>
              <a:lnSpc>
                <a:spcPct val="80000"/>
              </a:lnSpc>
            </a:pPr>
            <a:r>
              <a:rPr lang="en-US" sz="2000" b="1" strike="noStrike">
                <a:solidFill>
                  <a:srgbClr val="003366"/>
                </a:solidFill>
                <a:latin typeface="Courier New"/>
              </a:rPr>
              <a:t>endmodule</a:t>
            </a:r>
            <a:endParaRPr/>
          </a:p>
        </p:txBody>
      </p:sp>
      <p:sp>
        <p:nvSpPr>
          <p:cNvPr id="1042" name="CustomShape 4"/>
          <p:cNvSpPr/>
          <p:nvPr/>
        </p:nvSpPr>
        <p:spPr>
          <a:xfrm>
            <a:off x="609480" y="5181480"/>
            <a:ext cx="7695720" cy="1132200"/>
          </a:xfrm>
          <a:prstGeom prst="rect">
            <a:avLst/>
          </a:prstGeom>
          <a:noFill/>
          <a:ln w="28440">
            <a:solidFill>
              <a:schemeClr val="accent2"/>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a:solidFill>
                  <a:srgbClr val="003366"/>
                </a:solidFill>
                <a:latin typeface="Arial"/>
              </a:rPr>
              <a:t>A 2-to-1 line multiplexer with data inputs A and B, select input S, and output Y is described with the continuous assignment</a:t>
            </a:r>
            <a:endParaRPr/>
          </a:p>
          <a:p>
            <a:pPr>
              <a:lnSpc>
                <a:spcPct val="100000"/>
              </a:lnSpc>
            </a:pPr>
            <a:r>
              <a:rPr lang="en-US" sz="2000" b="1" strike="noStrike">
                <a:solidFill>
                  <a:srgbClr val="003366"/>
                </a:solidFill>
                <a:latin typeface="Courier New"/>
              </a:rPr>
              <a:t>assign</a:t>
            </a:r>
            <a:r>
              <a:rPr lang="en-US" sz="2000" strike="noStrike">
                <a:solidFill>
                  <a:srgbClr val="003366"/>
                </a:solidFill>
                <a:latin typeface="Courier New"/>
              </a:rPr>
              <a:t> Y = (A &amp; S) | (B &amp; ~S)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TextShape 1"/>
          <p:cNvSpPr txBox="1"/>
          <p:nvPr/>
        </p:nvSpPr>
        <p:spPr>
          <a:xfrm>
            <a:off x="914400" y="304920"/>
            <a:ext cx="7378200" cy="60912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Dataflow Modeling (3)</a:t>
            </a:r>
            <a:endParaRPr/>
          </a:p>
        </p:txBody>
      </p:sp>
      <p:sp>
        <p:nvSpPr>
          <p:cNvPr id="1044" name="CustomShape 2"/>
          <p:cNvSpPr/>
          <p:nvPr/>
        </p:nvSpPr>
        <p:spPr>
          <a:xfrm>
            <a:off x="990720" y="1066680"/>
            <a:ext cx="7238520" cy="2027880"/>
          </a:xfrm>
          <a:prstGeom prst="rect">
            <a:avLst/>
          </a:prstGeom>
          <a:noFill/>
          <a:ln w="9360">
            <a:solidFill>
              <a:srgbClr val="FF0000"/>
            </a:solidFill>
            <a:miter/>
          </a:ln>
        </p:spPr>
        <p:style>
          <a:lnRef idx="0">
            <a:scrgbClr r="0" g="0" b="0"/>
          </a:lnRef>
          <a:fillRef idx="0">
            <a:scrgbClr r="0" g="0" b="0"/>
          </a:fillRef>
          <a:effectRef idx="0">
            <a:scrgbClr r="0" g="0" b="0"/>
          </a:effectRef>
          <a:fontRef idx="minor"/>
        </p:style>
        <p:txBody>
          <a:bodyPr lIns="90000" tIns="45000" rIns="90000" bIns="45000"/>
          <a:lstStyle/>
          <a:p>
            <a:pPr>
              <a:lnSpc>
                <a:spcPct val="70000"/>
              </a:lnSpc>
            </a:pPr>
            <a:r>
              <a:rPr lang="en-US" strike="noStrike">
                <a:solidFill>
                  <a:srgbClr val="003366"/>
                </a:solidFill>
                <a:latin typeface="Courier New"/>
              </a:rPr>
              <a:t>//Dataflow description of 4-bit adder </a:t>
            </a:r>
            <a:endParaRPr/>
          </a:p>
          <a:p>
            <a:pPr>
              <a:lnSpc>
                <a:spcPct val="70000"/>
              </a:lnSpc>
            </a:pPr>
            <a:r>
              <a:rPr lang="en-US" b="1" strike="noStrike">
                <a:solidFill>
                  <a:srgbClr val="003366"/>
                </a:solidFill>
                <a:latin typeface="Courier New"/>
              </a:rPr>
              <a:t>module</a:t>
            </a:r>
            <a:r>
              <a:rPr lang="en-US" strike="noStrike">
                <a:solidFill>
                  <a:srgbClr val="003366"/>
                </a:solidFill>
                <a:latin typeface="Courier New"/>
              </a:rPr>
              <a:t> binary_adder (A,B,Cin,SUM,Cout);</a:t>
            </a:r>
            <a:endParaRPr/>
          </a:p>
          <a:p>
            <a:pPr>
              <a:lnSpc>
                <a:spcPct val="70000"/>
              </a:lnSpc>
            </a:pPr>
            <a:r>
              <a:rPr lang="en-US" strike="noStrike">
                <a:solidFill>
                  <a:srgbClr val="003366"/>
                </a:solidFill>
                <a:latin typeface="Courier New"/>
              </a:rPr>
              <a:t>   </a:t>
            </a:r>
            <a:r>
              <a:rPr lang="en-US" b="1" strike="noStrike">
                <a:solidFill>
                  <a:srgbClr val="003366"/>
                </a:solidFill>
                <a:latin typeface="Courier New"/>
              </a:rPr>
              <a:t>input</a:t>
            </a:r>
            <a:r>
              <a:rPr lang="en-US" strike="noStrike">
                <a:solidFill>
                  <a:srgbClr val="003366"/>
                </a:solidFill>
                <a:latin typeface="Courier New"/>
              </a:rPr>
              <a:t> [3:0] A,B;</a:t>
            </a:r>
            <a:endParaRPr/>
          </a:p>
          <a:p>
            <a:pPr>
              <a:lnSpc>
                <a:spcPct val="70000"/>
              </a:lnSpc>
            </a:pPr>
            <a:r>
              <a:rPr lang="en-US" strike="noStrike">
                <a:solidFill>
                  <a:srgbClr val="003366"/>
                </a:solidFill>
                <a:latin typeface="Courier New"/>
              </a:rPr>
              <a:t>   </a:t>
            </a:r>
            <a:r>
              <a:rPr lang="en-US" b="1" strike="noStrike">
                <a:solidFill>
                  <a:srgbClr val="003366"/>
                </a:solidFill>
                <a:latin typeface="Courier New"/>
              </a:rPr>
              <a:t>input</a:t>
            </a:r>
            <a:r>
              <a:rPr lang="en-US" strike="noStrike">
                <a:solidFill>
                  <a:srgbClr val="003366"/>
                </a:solidFill>
                <a:latin typeface="Courier New"/>
              </a:rPr>
              <a:t> Cin;</a:t>
            </a:r>
            <a:endParaRPr/>
          </a:p>
          <a:p>
            <a:pPr>
              <a:lnSpc>
                <a:spcPct val="70000"/>
              </a:lnSpc>
            </a:pPr>
            <a:r>
              <a:rPr lang="en-US" strike="noStrike">
                <a:solidFill>
                  <a:srgbClr val="003366"/>
                </a:solidFill>
                <a:latin typeface="Courier New"/>
              </a:rPr>
              <a:t>   </a:t>
            </a:r>
            <a:r>
              <a:rPr lang="en-US" b="1" strike="noStrike">
                <a:solidFill>
                  <a:srgbClr val="003366"/>
                </a:solidFill>
                <a:latin typeface="Courier New"/>
              </a:rPr>
              <a:t>output</a:t>
            </a:r>
            <a:r>
              <a:rPr lang="en-US" strike="noStrike">
                <a:solidFill>
                  <a:srgbClr val="003366"/>
                </a:solidFill>
                <a:latin typeface="Courier New"/>
              </a:rPr>
              <a:t> [3:0] SUM;</a:t>
            </a:r>
            <a:endParaRPr/>
          </a:p>
          <a:p>
            <a:pPr>
              <a:lnSpc>
                <a:spcPct val="70000"/>
              </a:lnSpc>
            </a:pPr>
            <a:r>
              <a:rPr lang="en-US" strike="noStrike">
                <a:solidFill>
                  <a:srgbClr val="003366"/>
                </a:solidFill>
                <a:latin typeface="Courier New"/>
              </a:rPr>
              <a:t>   </a:t>
            </a:r>
            <a:r>
              <a:rPr lang="en-US" b="1" strike="noStrike">
                <a:solidFill>
                  <a:srgbClr val="003366"/>
                </a:solidFill>
                <a:latin typeface="Courier New"/>
              </a:rPr>
              <a:t>output</a:t>
            </a:r>
            <a:r>
              <a:rPr lang="en-US" strike="noStrike">
                <a:solidFill>
                  <a:srgbClr val="003366"/>
                </a:solidFill>
                <a:latin typeface="Courier New"/>
              </a:rPr>
              <a:t> Cout;</a:t>
            </a:r>
            <a:endParaRPr/>
          </a:p>
          <a:p>
            <a:pPr>
              <a:lnSpc>
                <a:spcPct val="70000"/>
              </a:lnSpc>
            </a:pPr>
            <a:r>
              <a:rPr lang="en-US" strike="noStrike">
                <a:solidFill>
                  <a:srgbClr val="003366"/>
                </a:solidFill>
                <a:latin typeface="Courier New"/>
              </a:rPr>
              <a:t>   </a:t>
            </a:r>
            <a:r>
              <a:rPr lang="en-US" b="1" strike="noStrike">
                <a:solidFill>
                  <a:srgbClr val="003366"/>
                </a:solidFill>
                <a:latin typeface="Courier New"/>
              </a:rPr>
              <a:t>assign</a:t>
            </a:r>
            <a:r>
              <a:rPr lang="en-US" strike="noStrike">
                <a:solidFill>
                  <a:srgbClr val="003366"/>
                </a:solidFill>
                <a:latin typeface="Courier New"/>
              </a:rPr>
              <a:t> {Cout,SUM} = A + B + Cin;</a:t>
            </a:r>
            <a:endParaRPr/>
          </a:p>
          <a:p>
            <a:pPr>
              <a:lnSpc>
                <a:spcPct val="70000"/>
              </a:lnSpc>
            </a:pPr>
            <a:r>
              <a:rPr lang="en-US" b="1" strike="noStrike">
                <a:solidFill>
                  <a:srgbClr val="003366"/>
                </a:solidFill>
                <a:latin typeface="Courier New"/>
              </a:rPr>
              <a:t>endmodule</a:t>
            </a:r>
            <a:endParaRPr/>
          </a:p>
        </p:txBody>
      </p:sp>
      <p:sp>
        <p:nvSpPr>
          <p:cNvPr id="1045" name="CustomShape 3"/>
          <p:cNvSpPr/>
          <p:nvPr/>
        </p:nvSpPr>
        <p:spPr>
          <a:xfrm>
            <a:off x="990720" y="3962520"/>
            <a:ext cx="7238520" cy="2027880"/>
          </a:xfrm>
          <a:prstGeom prst="rect">
            <a:avLst/>
          </a:prstGeom>
          <a:noFill/>
          <a:ln w="9360">
            <a:solidFill>
              <a:schemeClr val="accent2"/>
            </a:solidFill>
            <a:miter/>
          </a:ln>
        </p:spPr>
        <p:style>
          <a:lnRef idx="0">
            <a:scrgbClr r="0" g="0" b="0"/>
          </a:lnRef>
          <a:fillRef idx="0">
            <a:scrgbClr r="0" g="0" b="0"/>
          </a:fillRef>
          <a:effectRef idx="0">
            <a:scrgbClr r="0" g="0" b="0"/>
          </a:effectRef>
          <a:fontRef idx="minor"/>
        </p:style>
        <p:txBody>
          <a:bodyPr lIns="90000" tIns="45000" rIns="90000" bIns="45000"/>
          <a:lstStyle/>
          <a:p>
            <a:pPr>
              <a:lnSpc>
                <a:spcPct val="70000"/>
              </a:lnSpc>
            </a:pPr>
            <a:r>
              <a:rPr lang="en-US" strike="noStrike">
                <a:solidFill>
                  <a:srgbClr val="003366"/>
                </a:solidFill>
                <a:latin typeface="Courier New"/>
              </a:rPr>
              <a:t>//Dataflow description of a 4-bit comparator.</a:t>
            </a:r>
            <a:endParaRPr/>
          </a:p>
          <a:p>
            <a:pPr>
              <a:lnSpc>
                <a:spcPct val="70000"/>
              </a:lnSpc>
            </a:pPr>
            <a:r>
              <a:rPr lang="en-US" b="1" strike="noStrike">
                <a:solidFill>
                  <a:srgbClr val="003366"/>
                </a:solidFill>
                <a:latin typeface="Courier New"/>
              </a:rPr>
              <a:t>module</a:t>
            </a:r>
            <a:r>
              <a:rPr lang="en-US" strike="noStrike">
                <a:solidFill>
                  <a:srgbClr val="003366"/>
                </a:solidFill>
                <a:latin typeface="Courier New"/>
              </a:rPr>
              <a:t> magcomp (A,B,ALTB,AGTB,AEQB);</a:t>
            </a:r>
            <a:endParaRPr/>
          </a:p>
          <a:p>
            <a:pPr>
              <a:lnSpc>
                <a:spcPct val="70000"/>
              </a:lnSpc>
            </a:pPr>
            <a:r>
              <a:rPr lang="en-US" strike="noStrike">
                <a:solidFill>
                  <a:srgbClr val="003366"/>
                </a:solidFill>
                <a:latin typeface="Courier New"/>
              </a:rPr>
              <a:t>   </a:t>
            </a:r>
            <a:r>
              <a:rPr lang="en-US" b="1" strike="noStrike">
                <a:solidFill>
                  <a:srgbClr val="003366"/>
                </a:solidFill>
                <a:latin typeface="Courier New"/>
              </a:rPr>
              <a:t>input</a:t>
            </a:r>
            <a:r>
              <a:rPr lang="en-US" strike="noStrike">
                <a:solidFill>
                  <a:srgbClr val="003366"/>
                </a:solidFill>
                <a:latin typeface="Courier New"/>
              </a:rPr>
              <a:t> [3:0] A,B;</a:t>
            </a:r>
            <a:endParaRPr/>
          </a:p>
          <a:p>
            <a:pPr>
              <a:lnSpc>
                <a:spcPct val="70000"/>
              </a:lnSpc>
            </a:pPr>
            <a:r>
              <a:rPr lang="en-US" strike="noStrike">
                <a:solidFill>
                  <a:srgbClr val="003366"/>
                </a:solidFill>
                <a:latin typeface="Courier New"/>
              </a:rPr>
              <a:t>   </a:t>
            </a:r>
            <a:r>
              <a:rPr lang="en-US" b="1" strike="noStrike">
                <a:solidFill>
                  <a:srgbClr val="003366"/>
                </a:solidFill>
                <a:latin typeface="Courier New"/>
              </a:rPr>
              <a:t>output</a:t>
            </a:r>
            <a:r>
              <a:rPr lang="en-US" strike="noStrike">
                <a:solidFill>
                  <a:srgbClr val="003366"/>
                </a:solidFill>
                <a:latin typeface="Courier New"/>
              </a:rPr>
              <a:t> ALTB,AGTB,AEQB;</a:t>
            </a:r>
            <a:endParaRPr/>
          </a:p>
          <a:p>
            <a:pPr>
              <a:lnSpc>
                <a:spcPct val="70000"/>
              </a:lnSpc>
            </a:pPr>
            <a:r>
              <a:rPr lang="en-US" strike="noStrike">
                <a:solidFill>
                  <a:srgbClr val="003366"/>
                </a:solidFill>
                <a:latin typeface="Courier New"/>
              </a:rPr>
              <a:t>   </a:t>
            </a:r>
            <a:r>
              <a:rPr lang="en-US" b="1" strike="noStrike">
                <a:solidFill>
                  <a:srgbClr val="003366"/>
                </a:solidFill>
                <a:latin typeface="Courier New"/>
              </a:rPr>
              <a:t>assign</a:t>
            </a:r>
            <a:r>
              <a:rPr lang="en-US" strike="noStrike">
                <a:solidFill>
                  <a:srgbClr val="003366"/>
                </a:solidFill>
                <a:latin typeface="Courier New"/>
              </a:rPr>
              <a:t> ALTB = (A &lt; B),</a:t>
            </a:r>
            <a:endParaRPr/>
          </a:p>
          <a:p>
            <a:pPr>
              <a:lnSpc>
                <a:spcPct val="70000"/>
              </a:lnSpc>
            </a:pPr>
            <a:r>
              <a:rPr lang="en-US" strike="noStrike">
                <a:solidFill>
                  <a:srgbClr val="003366"/>
                </a:solidFill>
                <a:latin typeface="Courier New"/>
              </a:rPr>
              <a:t>          AGTB = (A &gt; B),</a:t>
            </a:r>
            <a:endParaRPr/>
          </a:p>
          <a:p>
            <a:pPr>
              <a:lnSpc>
                <a:spcPct val="70000"/>
              </a:lnSpc>
            </a:pPr>
            <a:r>
              <a:rPr lang="en-US" strike="noStrike">
                <a:solidFill>
                  <a:srgbClr val="003366"/>
                </a:solidFill>
                <a:latin typeface="Courier New"/>
              </a:rPr>
              <a:t>          AEQB = (A == B);</a:t>
            </a:r>
            <a:endParaRPr/>
          </a:p>
          <a:p>
            <a:pPr>
              <a:lnSpc>
                <a:spcPct val="70000"/>
              </a:lnSpc>
            </a:pPr>
            <a:r>
              <a:rPr lang="en-US" b="1" strike="noStrike">
                <a:solidFill>
                  <a:srgbClr val="003366"/>
                </a:solidFill>
                <a:latin typeface="Courier New"/>
              </a:rPr>
              <a:t>endmodule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TextShape 1"/>
          <p:cNvSpPr txBox="1"/>
          <p:nvPr/>
        </p:nvSpPr>
        <p:spPr>
          <a:xfrm>
            <a:off x="1371600" y="609480"/>
            <a:ext cx="6324120" cy="83772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Dataflow Modeling (4)</a:t>
            </a:r>
            <a:endParaRPr/>
          </a:p>
        </p:txBody>
      </p:sp>
      <p:sp>
        <p:nvSpPr>
          <p:cNvPr id="1047" name="TextShape 2"/>
          <p:cNvSpPr txBox="1"/>
          <p:nvPr/>
        </p:nvSpPr>
        <p:spPr>
          <a:xfrm>
            <a:off x="809640" y="2214720"/>
            <a:ext cx="7957800" cy="3881160"/>
          </a:xfrm>
          <a:prstGeom prst="rect">
            <a:avLst/>
          </a:prstGeom>
          <a:noFill/>
          <a:ln>
            <a:noFill/>
          </a:ln>
        </p:spPr>
        <p:txBody>
          <a:bodyPr/>
          <a:lstStyle/>
          <a:p>
            <a:pPr>
              <a:lnSpc>
                <a:spcPct val="100000"/>
              </a:lnSpc>
              <a:buFont typeface="Wingdings" charset="2"/>
              <a:buChar char=""/>
            </a:pPr>
            <a:r>
              <a:rPr lang="en-US" sz="2400" strike="noStrike">
                <a:solidFill>
                  <a:srgbClr val="003366"/>
                </a:solidFill>
                <a:latin typeface="Times New Roman"/>
              </a:rPr>
              <a:t>The addition logic of 4 bit adder is described by a single statement using the operators of addition and concatenation.</a:t>
            </a:r>
            <a:endParaRPr/>
          </a:p>
          <a:p>
            <a:pPr>
              <a:lnSpc>
                <a:spcPct val="100000"/>
              </a:lnSpc>
              <a:buFont typeface="Wingdings" charset="2"/>
              <a:buChar char=""/>
            </a:pPr>
            <a:r>
              <a:rPr lang="en-US" sz="2400" strike="noStrike">
                <a:solidFill>
                  <a:srgbClr val="003366"/>
                </a:solidFill>
                <a:latin typeface="Times New Roman"/>
              </a:rPr>
              <a:t>The plus symbol (+) specifies the binary addition of the 4 bits of </a:t>
            </a:r>
            <a:r>
              <a:rPr lang="en-US" sz="2400" b="1" strike="noStrike">
                <a:solidFill>
                  <a:srgbClr val="003366"/>
                </a:solidFill>
                <a:latin typeface="Courier New"/>
              </a:rPr>
              <a:t>A</a:t>
            </a:r>
            <a:r>
              <a:rPr lang="en-US" sz="2400" strike="noStrike">
                <a:solidFill>
                  <a:srgbClr val="003366"/>
                </a:solidFill>
                <a:latin typeface="Times New Roman"/>
              </a:rPr>
              <a:t> with the 4 bits of </a:t>
            </a:r>
            <a:r>
              <a:rPr lang="en-US" sz="2400" b="1" strike="noStrike">
                <a:solidFill>
                  <a:srgbClr val="003366"/>
                </a:solidFill>
                <a:latin typeface="Courier New"/>
              </a:rPr>
              <a:t>B</a:t>
            </a:r>
            <a:r>
              <a:rPr lang="en-US" sz="2400" strike="noStrike">
                <a:solidFill>
                  <a:srgbClr val="003366"/>
                </a:solidFill>
                <a:latin typeface="Times New Roman"/>
              </a:rPr>
              <a:t> and the one bit of </a:t>
            </a:r>
            <a:r>
              <a:rPr lang="en-US" sz="2400" b="1" strike="noStrike">
                <a:solidFill>
                  <a:srgbClr val="003366"/>
                </a:solidFill>
                <a:latin typeface="Courier New"/>
              </a:rPr>
              <a:t>Cin</a:t>
            </a:r>
            <a:r>
              <a:rPr lang="en-US" sz="2400" strike="noStrike">
                <a:solidFill>
                  <a:srgbClr val="003366"/>
                </a:solidFill>
                <a:latin typeface="Times New Roman"/>
              </a:rPr>
              <a:t>.</a:t>
            </a:r>
            <a:endParaRPr/>
          </a:p>
          <a:p>
            <a:pPr>
              <a:lnSpc>
                <a:spcPct val="100000"/>
              </a:lnSpc>
              <a:buFont typeface="Wingdings" charset="2"/>
              <a:buChar char=""/>
            </a:pPr>
            <a:r>
              <a:rPr lang="en-US" sz="2400" strike="noStrike">
                <a:solidFill>
                  <a:srgbClr val="003366"/>
                </a:solidFill>
                <a:latin typeface="Times New Roman"/>
              </a:rPr>
              <a:t>The target output is the concatenation of the output carry </a:t>
            </a:r>
            <a:r>
              <a:rPr lang="en-US" sz="2400" b="1" strike="noStrike">
                <a:solidFill>
                  <a:srgbClr val="003366"/>
                </a:solidFill>
                <a:latin typeface="Courier New"/>
              </a:rPr>
              <a:t>Cout</a:t>
            </a:r>
            <a:r>
              <a:rPr lang="en-US" sz="2400" strike="noStrike">
                <a:solidFill>
                  <a:srgbClr val="003366"/>
                </a:solidFill>
                <a:latin typeface="Times New Roman"/>
              </a:rPr>
              <a:t> and the four bits of </a:t>
            </a:r>
            <a:r>
              <a:rPr lang="en-US" sz="2400" b="1" strike="noStrike">
                <a:solidFill>
                  <a:srgbClr val="003366"/>
                </a:solidFill>
                <a:latin typeface="Courier New"/>
              </a:rPr>
              <a:t>SUM</a:t>
            </a:r>
            <a:r>
              <a:rPr lang="en-US" sz="2400" strike="noStrike">
                <a:solidFill>
                  <a:srgbClr val="003366"/>
                </a:solidFill>
                <a:latin typeface="Times New Roman"/>
              </a:rPr>
              <a:t>.</a:t>
            </a:r>
            <a:endParaRPr/>
          </a:p>
          <a:p>
            <a:pPr>
              <a:lnSpc>
                <a:spcPct val="100000"/>
              </a:lnSpc>
              <a:buFont typeface="Wingdings" charset="2"/>
              <a:buChar char=""/>
            </a:pPr>
            <a:r>
              <a:rPr lang="en-US" sz="2400" strike="noStrike">
                <a:solidFill>
                  <a:srgbClr val="003366"/>
                </a:solidFill>
                <a:latin typeface="Times New Roman"/>
              </a:rPr>
              <a:t>Concatenation of operands is expressed within braces and a comma separating the operands. Thus, {</a:t>
            </a:r>
            <a:r>
              <a:rPr lang="en-US" sz="2400" b="1" strike="noStrike">
                <a:solidFill>
                  <a:srgbClr val="003366"/>
                </a:solidFill>
                <a:latin typeface="Courier New"/>
              </a:rPr>
              <a:t>Cout,SUM</a:t>
            </a:r>
            <a:r>
              <a:rPr lang="en-US" sz="2400" strike="noStrike">
                <a:solidFill>
                  <a:srgbClr val="003366"/>
                </a:solidFill>
                <a:latin typeface="Times New Roman"/>
              </a:rPr>
              <a:t>} represents the 5-bit result of the addition operation.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TextShape 1"/>
          <p:cNvSpPr txBox="1"/>
          <p:nvPr/>
        </p:nvSpPr>
        <p:spPr>
          <a:xfrm>
            <a:off x="1371600" y="609480"/>
            <a:ext cx="7378200" cy="76176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Dataflow Modeling (5)</a:t>
            </a:r>
            <a:endParaRPr/>
          </a:p>
        </p:txBody>
      </p:sp>
      <p:sp>
        <p:nvSpPr>
          <p:cNvPr id="1049" name="TextShape 2"/>
          <p:cNvSpPr txBox="1"/>
          <p:nvPr/>
        </p:nvSpPr>
        <p:spPr>
          <a:xfrm>
            <a:off x="533520" y="1523880"/>
            <a:ext cx="8229240" cy="2209320"/>
          </a:xfrm>
          <a:prstGeom prst="rect">
            <a:avLst/>
          </a:prstGeom>
          <a:noFill/>
          <a:ln>
            <a:noFill/>
          </a:ln>
        </p:spPr>
        <p:txBody>
          <a:bodyPr/>
          <a:lstStyle/>
          <a:p>
            <a:pPr>
              <a:lnSpc>
                <a:spcPct val="85000"/>
              </a:lnSpc>
              <a:buFont typeface="Wingdings" charset="2"/>
              <a:buChar char=""/>
            </a:pPr>
            <a:r>
              <a:rPr lang="en-US" sz="2000" strike="noStrike">
                <a:solidFill>
                  <a:srgbClr val="003366"/>
                </a:solidFill>
                <a:latin typeface="Times New Roman"/>
              </a:rPr>
              <a:t>Dataflow Modeling provides the means of describing combinational circuits by their function rather than by their gate structure.</a:t>
            </a:r>
            <a:endParaRPr/>
          </a:p>
          <a:p>
            <a:pPr>
              <a:lnSpc>
                <a:spcPct val="85000"/>
              </a:lnSpc>
              <a:buFont typeface="Wingdings" charset="2"/>
              <a:buChar char=""/>
            </a:pPr>
            <a:r>
              <a:rPr lang="en-US" sz="2000" b="1" strike="noStrike">
                <a:solidFill>
                  <a:srgbClr val="003366"/>
                </a:solidFill>
                <a:latin typeface="Times New Roman"/>
              </a:rPr>
              <a:t>Conditional operator (?:)</a:t>
            </a:r>
            <a:endParaRPr/>
          </a:p>
          <a:p>
            <a:r>
              <a:rPr lang="en-US" sz="2000" strike="noStrike">
                <a:solidFill>
                  <a:srgbClr val="003366"/>
                </a:solidFill>
                <a:latin typeface="Times New Roman"/>
              </a:rPr>
              <a:t>condition ? true-expression : false-expression;</a:t>
            </a:r>
            <a:endParaRPr/>
          </a:p>
          <a:p>
            <a:pPr>
              <a:lnSpc>
                <a:spcPct val="85000"/>
              </a:lnSpc>
              <a:buFont typeface="Wingdings" charset="2"/>
              <a:buChar char=""/>
            </a:pPr>
            <a:r>
              <a:rPr lang="en-US" sz="2000" strike="noStrike">
                <a:solidFill>
                  <a:srgbClr val="003366"/>
                </a:solidFill>
                <a:latin typeface="Times New Roman"/>
              </a:rPr>
              <a:t>A 2-to-1 line multiplexer</a:t>
            </a:r>
            <a:endParaRPr/>
          </a:p>
          <a:p>
            <a:r>
              <a:rPr lang="en-US" sz="2000" b="1" strike="noStrike">
                <a:solidFill>
                  <a:srgbClr val="003366"/>
                </a:solidFill>
                <a:latin typeface="Courier New"/>
              </a:rPr>
              <a:t>assign</a:t>
            </a:r>
            <a:r>
              <a:rPr lang="en-US" sz="2000" strike="noStrike">
                <a:solidFill>
                  <a:srgbClr val="003366"/>
                </a:solidFill>
                <a:latin typeface="Courier New"/>
              </a:rPr>
              <a:t> OUT = select ? A : B;</a:t>
            </a:r>
            <a:endParaRPr/>
          </a:p>
        </p:txBody>
      </p:sp>
      <p:sp>
        <p:nvSpPr>
          <p:cNvPr id="1050" name="CustomShape 3"/>
          <p:cNvSpPr/>
          <p:nvPr/>
        </p:nvSpPr>
        <p:spPr>
          <a:xfrm>
            <a:off x="1219320" y="3765600"/>
            <a:ext cx="6629040" cy="2249280"/>
          </a:xfrm>
          <a:prstGeom prst="rect">
            <a:avLst/>
          </a:prstGeom>
          <a:noFill/>
          <a:ln w="9360">
            <a:solidFill>
              <a:schemeClr val="accent2"/>
            </a:solidFill>
            <a:miter/>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z="2000" strike="noStrike">
                <a:solidFill>
                  <a:srgbClr val="003366"/>
                </a:solidFill>
                <a:latin typeface="Courier New"/>
              </a:rPr>
              <a:t>//Dataflow description of 2-to-1-line mux</a:t>
            </a:r>
            <a:endParaRPr/>
          </a:p>
          <a:p>
            <a:pPr>
              <a:lnSpc>
                <a:spcPct val="80000"/>
              </a:lnSpc>
            </a:pPr>
            <a:r>
              <a:rPr lang="en-US" sz="2000" b="1" strike="noStrike">
                <a:solidFill>
                  <a:srgbClr val="003366"/>
                </a:solidFill>
                <a:latin typeface="Courier New"/>
              </a:rPr>
              <a:t>module</a:t>
            </a:r>
            <a:r>
              <a:rPr lang="en-US" sz="2000" strike="noStrike">
                <a:solidFill>
                  <a:srgbClr val="003366"/>
                </a:solidFill>
                <a:latin typeface="Courier New"/>
              </a:rPr>
              <a:t> mux2x1_df (A,B,select,OUT);</a:t>
            </a:r>
            <a:endParaRPr/>
          </a:p>
          <a:p>
            <a:pPr>
              <a:lnSpc>
                <a:spcPct val="80000"/>
              </a:lnSpc>
            </a:pPr>
            <a:r>
              <a:rPr lang="en-US" sz="2000" strike="noStrike">
                <a:solidFill>
                  <a:srgbClr val="003366"/>
                </a:solidFill>
                <a:latin typeface="Courier New"/>
              </a:rPr>
              <a:t>   </a:t>
            </a:r>
            <a:r>
              <a:rPr lang="en-US" sz="2000" b="1" strike="noStrike">
                <a:solidFill>
                  <a:srgbClr val="003366"/>
                </a:solidFill>
                <a:latin typeface="Courier New"/>
              </a:rPr>
              <a:t>input</a:t>
            </a:r>
            <a:r>
              <a:rPr lang="en-US" sz="2000" strike="noStrike">
                <a:solidFill>
                  <a:srgbClr val="003366"/>
                </a:solidFill>
                <a:latin typeface="Courier New"/>
              </a:rPr>
              <a:t> A,B,select;</a:t>
            </a:r>
            <a:endParaRPr/>
          </a:p>
          <a:p>
            <a:pPr>
              <a:lnSpc>
                <a:spcPct val="80000"/>
              </a:lnSpc>
            </a:pPr>
            <a:r>
              <a:rPr lang="en-US" sz="2000" strike="noStrike">
                <a:solidFill>
                  <a:srgbClr val="003366"/>
                </a:solidFill>
                <a:latin typeface="Courier New"/>
              </a:rPr>
              <a:t>   </a:t>
            </a:r>
            <a:r>
              <a:rPr lang="en-US" sz="2000" b="1" strike="noStrike">
                <a:solidFill>
                  <a:srgbClr val="003366"/>
                </a:solidFill>
                <a:latin typeface="Courier New"/>
              </a:rPr>
              <a:t>output</a:t>
            </a:r>
            <a:r>
              <a:rPr lang="en-US" sz="2000" strike="noStrike">
                <a:solidFill>
                  <a:srgbClr val="003366"/>
                </a:solidFill>
                <a:latin typeface="Courier New"/>
              </a:rPr>
              <a:t> OUT;</a:t>
            </a:r>
            <a:endParaRPr/>
          </a:p>
          <a:p>
            <a:pPr>
              <a:lnSpc>
                <a:spcPct val="80000"/>
              </a:lnSpc>
            </a:pPr>
            <a:r>
              <a:rPr lang="en-US" sz="2000" strike="noStrike">
                <a:solidFill>
                  <a:srgbClr val="003366"/>
                </a:solidFill>
                <a:latin typeface="Courier New"/>
              </a:rPr>
              <a:t>   </a:t>
            </a:r>
            <a:r>
              <a:rPr lang="en-US" sz="2000" b="1" strike="noStrike">
                <a:solidFill>
                  <a:srgbClr val="003366"/>
                </a:solidFill>
                <a:latin typeface="Courier New"/>
              </a:rPr>
              <a:t>assign</a:t>
            </a:r>
            <a:r>
              <a:rPr lang="en-US" sz="2000" strike="noStrike">
                <a:solidFill>
                  <a:srgbClr val="003366"/>
                </a:solidFill>
                <a:latin typeface="Courier New"/>
              </a:rPr>
              <a:t> OUT = select ? A : B;</a:t>
            </a:r>
            <a:endParaRPr/>
          </a:p>
          <a:p>
            <a:pPr>
              <a:lnSpc>
                <a:spcPct val="80000"/>
              </a:lnSpc>
            </a:pPr>
            <a:r>
              <a:rPr lang="en-US" sz="2000" b="1" strike="noStrike">
                <a:solidFill>
                  <a:srgbClr val="003366"/>
                </a:solidFill>
                <a:latin typeface="Courier New"/>
              </a:rPr>
              <a:t>endmodule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Behavioral Modeling</a:t>
            </a:r>
            <a:endParaRPr/>
          </a:p>
        </p:txBody>
      </p:sp>
      <p:sp>
        <p:nvSpPr>
          <p:cNvPr id="1052" name="TextShape 2"/>
          <p:cNvSpPr txBox="1"/>
          <p:nvPr/>
        </p:nvSpPr>
        <p:spPr>
          <a:xfrm>
            <a:off x="809640" y="2214720"/>
            <a:ext cx="7957800" cy="3881160"/>
          </a:xfrm>
          <a:prstGeom prst="rect">
            <a:avLst/>
          </a:prstGeom>
          <a:noFill/>
          <a:ln>
            <a:noFill/>
          </a:ln>
        </p:spPr>
        <p:txBody>
          <a:bodyPr/>
          <a:lstStyle/>
          <a:p>
            <a:pPr>
              <a:lnSpc>
                <a:spcPct val="90000"/>
              </a:lnSpc>
              <a:buFont typeface="Wingdings" charset="2"/>
              <a:buChar char=""/>
            </a:pPr>
            <a:r>
              <a:rPr lang="en-US" sz="2400" strike="noStrike">
                <a:solidFill>
                  <a:srgbClr val="003366"/>
                </a:solidFill>
                <a:latin typeface="Times New Roman"/>
              </a:rPr>
              <a:t>Behavioral modeling represents digital circuits at a functional and algorithmic level.</a:t>
            </a:r>
            <a:endParaRPr/>
          </a:p>
          <a:p>
            <a:pPr>
              <a:lnSpc>
                <a:spcPct val="90000"/>
              </a:lnSpc>
              <a:buFont typeface="Wingdings" charset="2"/>
              <a:buChar char=""/>
            </a:pPr>
            <a:r>
              <a:rPr lang="en-US" sz="2400" strike="noStrike">
                <a:solidFill>
                  <a:srgbClr val="003366"/>
                </a:solidFill>
                <a:latin typeface="Times New Roman"/>
              </a:rPr>
              <a:t>It is used mostly to describe sequential circuits, but can also be used to describe combinational circuits.</a:t>
            </a:r>
            <a:endParaRPr/>
          </a:p>
          <a:p>
            <a:pPr>
              <a:lnSpc>
                <a:spcPct val="90000"/>
              </a:lnSpc>
              <a:buFont typeface="Wingdings" charset="2"/>
              <a:buChar char=""/>
            </a:pPr>
            <a:r>
              <a:rPr lang="en-US" sz="2400" strike="noStrike">
                <a:solidFill>
                  <a:srgbClr val="003366"/>
                </a:solidFill>
                <a:latin typeface="Times New Roman"/>
              </a:rPr>
              <a:t>Behavioral descriptions use the keyword </a:t>
            </a:r>
            <a:r>
              <a:rPr lang="en-US" sz="2400" b="1" strike="noStrike">
                <a:solidFill>
                  <a:srgbClr val="003366"/>
                </a:solidFill>
                <a:latin typeface="Courier New"/>
              </a:rPr>
              <a:t>always</a:t>
            </a:r>
            <a:r>
              <a:rPr lang="en-US" sz="2400" strike="noStrike">
                <a:solidFill>
                  <a:srgbClr val="003366"/>
                </a:solidFill>
                <a:latin typeface="Times New Roman"/>
              </a:rPr>
              <a:t> followed by a list of procedural assignment statements.</a:t>
            </a:r>
            <a:endParaRPr/>
          </a:p>
          <a:p>
            <a:pPr>
              <a:lnSpc>
                <a:spcPct val="90000"/>
              </a:lnSpc>
              <a:buFont typeface="Wingdings" charset="2"/>
              <a:buChar char=""/>
            </a:pPr>
            <a:r>
              <a:rPr lang="en-US" sz="2400" strike="noStrike">
                <a:solidFill>
                  <a:srgbClr val="003366"/>
                </a:solidFill>
                <a:latin typeface="Times New Roman"/>
              </a:rPr>
              <a:t>The target output of procedural assignment statements must be of the </a:t>
            </a:r>
            <a:r>
              <a:rPr lang="en-US" sz="2400" b="1" strike="noStrike">
                <a:solidFill>
                  <a:srgbClr val="003366"/>
                </a:solidFill>
                <a:latin typeface="Courier New"/>
              </a:rPr>
              <a:t>reg</a:t>
            </a:r>
            <a:r>
              <a:rPr lang="en-US" sz="2400" strike="noStrike">
                <a:solidFill>
                  <a:srgbClr val="003366"/>
                </a:solidFill>
                <a:latin typeface="Times New Roman"/>
              </a:rPr>
              <a:t> data type.</a:t>
            </a:r>
            <a:endParaRPr/>
          </a:p>
          <a:p>
            <a:pPr>
              <a:lnSpc>
                <a:spcPct val="90000"/>
              </a:lnSpc>
              <a:buFont typeface="Wingdings" charset="2"/>
              <a:buChar char=""/>
            </a:pPr>
            <a:r>
              <a:rPr lang="en-US" sz="2400" strike="noStrike">
                <a:solidFill>
                  <a:srgbClr val="003366"/>
                </a:solidFill>
                <a:latin typeface="Times New Roman"/>
              </a:rPr>
              <a:t>A </a:t>
            </a:r>
            <a:r>
              <a:rPr lang="en-US" sz="2400" b="1" strike="noStrike">
                <a:solidFill>
                  <a:srgbClr val="003366"/>
                </a:solidFill>
                <a:latin typeface="Courier New"/>
              </a:rPr>
              <a:t>reg</a:t>
            </a:r>
            <a:r>
              <a:rPr lang="en-US" sz="2400" strike="noStrike">
                <a:solidFill>
                  <a:srgbClr val="003366"/>
                </a:solidFill>
                <a:latin typeface="Times New Roman"/>
              </a:rPr>
              <a:t> data type retains its value until a new value is assigned.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TextShape 1"/>
          <p:cNvSpPr txBox="1"/>
          <p:nvPr/>
        </p:nvSpPr>
        <p:spPr>
          <a:xfrm>
            <a:off x="1371600" y="609480"/>
            <a:ext cx="7378200" cy="63468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Behavioral Modeling (2)</a:t>
            </a:r>
            <a:endParaRPr/>
          </a:p>
        </p:txBody>
      </p:sp>
      <p:sp>
        <p:nvSpPr>
          <p:cNvPr id="1054" name="TextShape 2"/>
          <p:cNvSpPr txBox="1"/>
          <p:nvPr/>
        </p:nvSpPr>
        <p:spPr>
          <a:xfrm>
            <a:off x="457200" y="1828800"/>
            <a:ext cx="8381520" cy="1142640"/>
          </a:xfrm>
          <a:prstGeom prst="rect">
            <a:avLst/>
          </a:prstGeom>
          <a:noFill/>
          <a:ln>
            <a:noFill/>
          </a:ln>
        </p:spPr>
        <p:txBody>
          <a:bodyPr/>
          <a:lstStyle/>
          <a:p>
            <a:pPr>
              <a:lnSpc>
                <a:spcPct val="100000"/>
              </a:lnSpc>
              <a:buFont typeface="Wingdings" charset="2"/>
              <a:buChar char=""/>
            </a:pPr>
            <a:r>
              <a:rPr lang="en-US" sz="2000" strike="noStrike">
                <a:solidFill>
                  <a:srgbClr val="003366"/>
                </a:solidFill>
                <a:latin typeface="Times New Roman"/>
              </a:rPr>
              <a:t>The procedural assignment statements inside the </a:t>
            </a:r>
            <a:r>
              <a:rPr lang="en-US" sz="2000" b="1" strike="noStrike">
                <a:solidFill>
                  <a:srgbClr val="003366"/>
                </a:solidFill>
                <a:latin typeface="Times New Roman"/>
              </a:rPr>
              <a:t>always</a:t>
            </a:r>
            <a:r>
              <a:rPr lang="en-US" sz="2000" strike="noStrike">
                <a:solidFill>
                  <a:srgbClr val="003366"/>
                </a:solidFill>
                <a:latin typeface="Times New Roman"/>
              </a:rPr>
              <a:t> block are executed every time there is a change in any of the variable listed after the @ symbol. (Note that there is no “;” at the end of </a:t>
            </a:r>
            <a:r>
              <a:rPr lang="en-US" sz="2000" b="1" strike="noStrike">
                <a:solidFill>
                  <a:srgbClr val="003366"/>
                </a:solidFill>
                <a:latin typeface="Times New Roman"/>
              </a:rPr>
              <a:t>always</a:t>
            </a:r>
            <a:r>
              <a:rPr lang="en-US" sz="2000" strike="noStrike">
                <a:solidFill>
                  <a:srgbClr val="003366"/>
                </a:solidFill>
                <a:latin typeface="Times New Roman"/>
              </a:rPr>
              <a:t> statement)</a:t>
            </a:r>
            <a:endParaRPr/>
          </a:p>
        </p:txBody>
      </p:sp>
      <p:sp>
        <p:nvSpPr>
          <p:cNvPr id="1055" name="CustomShape 3"/>
          <p:cNvSpPr/>
          <p:nvPr/>
        </p:nvSpPr>
        <p:spPr>
          <a:xfrm>
            <a:off x="914400" y="3124080"/>
            <a:ext cx="7543440" cy="2729160"/>
          </a:xfrm>
          <a:prstGeom prst="rect">
            <a:avLst/>
          </a:prstGeom>
          <a:noFill/>
          <a:ln w="9360">
            <a:solidFill>
              <a:schemeClr val="accent2"/>
            </a:solidFill>
            <a:miter/>
          </a:ln>
        </p:spPr>
        <p:style>
          <a:lnRef idx="0">
            <a:scrgbClr r="0" g="0" b="0"/>
          </a:lnRef>
          <a:fillRef idx="0">
            <a:scrgbClr r="0" g="0" b="0"/>
          </a:fillRef>
          <a:effectRef idx="0">
            <a:scrgbClr r="0" g="0" b="0"/>
          </a:effectRef>
          <a:fontRef idx="minor"/>
        </p:style>
        <p:txBody>
          <a:bodyPr lIns="90000" tIns="45000" rIns="90000" bIns="45000"/>
          <a:lstStyle/>
          <a:p>
            <a:pPr>
              <a:lnSpc>
                <a:spcPct val="80000"/>
              </a:lnSpc>
            </a:pPr>
            <a:r>
              <a:rPr lang="en-US" strike="noStrike">
                <a:solidFill>
                  <a:srgbClr val="003366"/>
                </a:solidFill>
                <a:latin typeface="Courier New"/>
              </a:rPr>
              <a:t>//Behavioral description of 2-to-1-line multiplexer</a:t>
            </a:r>
            <a:endParaRPr/>
          </a:p>
          <a:p>
            <a:pPr>
              <a:lnSpc>
                <a:spcPct val="80000"/>
              </a:lnSpc>
            </a:pPr>
            <a:r>
              <a:rPr lang="en-US" b="1" strike="noStrike">
                <a:solidFill>
                  <a:srgbClr val="003366"/>
                </a:solidFill>
                <a:latin typeface="Courier New"/>
              </a:rPr>
              <a:t>module</a:t>
            </a:r>
            <a:r>
              <a:rPr lang="en-US" strike="noStrike">
                <a:solidFill>
                  <a:srgbClr val="003366"/>
                </a:solidFill>
                <a:latin typeface="Courier New"/>
              </a:rPr>
              <a:t> mux2x1_bh(A,B,select,OUT);</a:t>
            </a:r>
            <a:endParaRPr/>
          </a:p>
          <a:p>
            <a:pPr>
              <a:lnSpc>
                <a:spcPct val="80000"/>
              </a:lnSpc>
            </a:pPr>
            <a:r>
              <a:rPr lang="en-US" strike="noStrike">
                <a:solidFill>
                  <a:srgbClr val="003366"/>
                </a:solidFill>
                <a:latin typeface="Courier New"/>
              </a:rPr>
              <a:t>   </a:t>
            </a:r>
            <a:r>
              <a:rPr lang="en-US" b="1" strike="noStrike">
                <a:solidFill>
                  <a:srgbClr val="003366"/>
                </a:solidFill>
                <a:latin typeface="Courier New"/>
              </a:rPr>
              <a:t>input</a:t>
            </a:r>
            <a:r>
              <a:rPr lang="en-US" strike="noStrike">
                <a:solidFill>
                  <a:srgbClr val="003366"/>
                </a:solidFill>
                <a:latin typeface="Courier New"/>
              </a:rPr>
              <a:t> A,B,select;</a:t>
            </a:r>
            <a:endParaRPr/>
          </a:p>
          <a:p>
            <a:pPr>
              <a:lnSpc>
                <a:spcPct val="80000"/>
              </a:lnSpc>
            </a:pPr>
            <a:r>
              <a:rPr lang="en-US" strike="noStrike">
                <a:solidFill>
                  <a:srgbClr val="003366"/>
                </a:solidFill>
                <a:latin typeface="Courier New"/>
              </a:rPr>
              <a:t>   </a:t>
            </a:r>
            <a:r>
              <a:rPr lang="en-US" b="1" strike="noStrike">
                <a:solidFill>
                  <a:srgbClr val="003366"/>
                </a:solidFill>
                <a:latin typeface="Courier New"/>
              </a:rPr>
              <a:t>output</a:t>
            </a:r>
            <a:r>
              <a:rPr lang="en-US" strike="noStrike">
                <a:solidFill>
                  <a:srgbClr val="003366"/>
                </a:solidFill>
                <a:latin typeface="Courier New"/>
              </a:rPr>
              <a:t> OUT;</a:t>
            </a:r>
            <a:endParaRPr/>
          </a:p>
          <a:p>
            <a:pPr>
              <a:lnSpc>
                <a:spcPct val="80000"/>
              </a:lnSpc>
            </a:pPr>
            <a:r>
              <a:rPr lang="en-US" strike="noStrike">
                <a:solidFill>
                  <a:srgbClr val="003366"/>
                </a:solidFill>
                <a:latin typeface="Courier New"/>
              </a:rPr>
              <a:t>   </a:t>
            </a:r>
            <a:r>
              <a:rPr lang="en-US" b="1" strike="noStrike">
                <a:solidFill>
                  <a:srgbClr val="003366"/>
                </a:solidFill>
                <a:latin typeface="Courier New"/>
              </a:rPr>
              <a:t>reg</a:t>
            </a:r>
            <a:r>
              <a:rPr lang="en-US" strike="noStrike">
                <a:solidFill>
                  <a:srgbClr val="003366"/>
                </a:solidFill>
                <a:latin typeface="Courier New"/>
              </a:rPr>
              <a:t> OUT;    </a:t>
            </a:r>
            <a:endParaRPr/>
          </a:p>
          <a:p>
            <a:pPr>
              <a:lnSpc>
                <a:spcPct val="80000"/>
              </a:lnSpc>
            </a:pPr>
            <a:r>
              <a:rPr lang="en-US" strike="noStrike">
                <a:solidFill>
                  <a:srgbClr val="003366"/>
                </a:solidFill>
                <a:latin typeface="Courier New"/>
              </a:rPr>
              <a:t>   </a:t>
            </a:r>
            <a:r>
              <a:rPr lang="en-US" b="1" strike="noStrike">
                <a:solidFill>
                  <a:srgbClr val="003366"/>
                </a:solidFill>
                <a:latin typeface="Courier New"/>
              </a:rPr>
              <a:t>always</a:t>
            </a:r>
            <a:r>
              <a:rPr lang="en-US" strike="noStrike">
                <a:solidFill>
                  <a:srgbClr val="003366"/>
                </a:solidFill>
                <a:latin typeface="Courier New"/>
              </a:rPr>
              <a:t> </a:t>
            </a:r>
            <a:r>
              <a:rPr lang="en-US" b="1" strike="noStrike">
                <a:solidFill>
                  <a:srgbClr val="003366"/>
                </a:solidFill>
                <a:latin typeface="Courier New"/>
              </a:rPr>
              <a:t>@</a:t>
            </a:r>
            <a:r>
              <a:rPr lang="en-US" strike="noStrike">
                <a:solidFill>
                  <a:srgbClr val="003366"/>
                </a:solidFill>
                <a:latin typeface="Courier New"/>
              </a:rPr>
              <a:t>(select or A or B) </a:t>
            </a:r>
            <a:endParaRPr/>
          </a:p>
          <a:p>
            <a:pPr>
              <a:lnSpc>
                <a:spcPct val="80000"/>
              </a:lnSpc>
            </a:pPr>
            <a:r>
              <a:rPr lang="en-US" strike="noStrike">
                <a:solidFill>
                  <a:srgbClr val="003366"/>
                </a:solidFill>
                <a:latin typeface="Courier New"/>
              </a:rPr>
              <a:t>         if (select == 1) OUT = A;</a:t>
            </a:r>
            <a:endParaRPr/>
          </a:p>
          <a:p>
            <a:pPr>
              <a:lnSpc>
                <a:spcPct val="80000"/>
              </a:lnSpc>
            </a:pPr>
            <a:r>
              <a:rPr lang="en-US" strike="noStrike">
                <a:solidFill>
                  <a:srgbClr val="003366"/>
                </a:solidFill>
                <a:latin typeface="Courier New"/>
              </a:rPr>
              <a:t>         else OUT = B;</a:t>
            </a:r>
            <a:endParaRPr/>
          </a:p>
          <a:p>
            <a:pPr>
              <a:lnSpc>
                <a:spcPct val="80000"/>
              </a:lnSpc>
            </a:pPr>
            <a:r>
              <a:rPr lang="en-US" b="1" strike="noStrike">
                <a:solidFill>
                  <a:srgbClr val="003366"/>
                </a:solidFill>
                <a:latin typeface="Courier New"/>
              </a:rPr>
              <a:t>endmodule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TextShape 1"/>
          <p:cNvSpPr txBox="1"/>
          <p:nvPr/>
        </p:nvSpPr>
        <p:spPr>
          <a:xfrm>
            <a:off x="1143000" y="380880"/>
            <a:ext cx="7378200" cy="63468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Behavioral Modeling (4)</a:t>
            </a:r>
            <a:endParaRPr/>
          </a:p>
        </p:txBody>
      </p:sp>
      <p:sp>
        <p:nvSpPr>
          <p:cNvPr id="1057" name="CustomShape 2"/>
          <p:cNvSpPr/>
          <p:nvPr/>
        </p:nvSpPr>
        <p:spPr>
          <a:xfrm>
            <a:off x="990720" y="1371600"/>
            <a:ext cx="7162560" cy="466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75000"/>
              </a:lnSpc>
            </a:pPr>
            <a:r>
              <a:rPr lang="en-US" sz="2000" strike="noStrike">
                <a:solidFill>
                  <a:srgbClr val="003366"/>
                </a:solidFill>
                <a:latin typeface="Courier New"/>
              </a:rPr>
              <a:t>//Behavioral description of 4-to-1 line mux</a:t>
            </a:r>
            <a:endParaRPr/>
          </a:p>
          <a:p>
            <a:pPr>
              <a:lnSpc>
                <a:spcPct val="75000"/>
              </a:lnSpc>
            </a:pPr>
            <a:endParaRPr/>
          </a:p>
          <a:p>
            <a:pPr>
              <a:lnSpc>
                <a:spcPct val="75000"/>
              </a:lnSpc>
            </a:pPr>
            <a:r>
              <a:rPr lang="en-US" sz="2000" b="1" strike="noStrike">
                <a:solidFill>
                  <a:srgbClr val="003366"/>
                </a:solidFill>
                <a:latin typeface="Courier New"/>
              </a:rPr>
              <a:t>module</a:t>
            </a:r>
            <a:r>
              <a:rPr lang="en-US" sz="2000" strike="noStrike">
                <a:solidFill>
                  <a:srgbClr val="003366"/>
                </a:solidFill>
                <a:latin typeface="Courier New"/>
              </a:rPr>
              <a:t> mux4x1_bh (i0,i1,i2,i3,select,y);</a:t>
            </a:r>
            <a:endParaRPr/>
          </a:p>
          <a:p>
            <a:pPr>
              <a:lnSpc>
                <a:spcPct val="75000"/>
              </a:lnSpc>
            </a:pPr>
            <a:r>
              <a:rPr lang="en-US" sz="2000" strike="noStrike">
                <a:solidFill>
                  <a:srgbClr val="003366"/>
                </a:solidFill>
                <a:latin typeface="Courier New"/>
              </a:rPr>
              <a:t>   </a:t>
            </a:r>
            <a:r>
              <a:rPr lang="en-US" sz="2000" b="1" strike="noStrike">
                <a:solidFill>
                  <a:srgbClr val="003366"/>
                </a:solidFill>
                <a:latin typeface="Courier New"/>
              </a:rPr>
              <a:t>input</a:t>
            </a:r>
            <a:r>
              <a:rPr lang="en-US" sz="2000" strike="noStrike">
                <a:solidFill>
                  <a:srgbClr val="003366"/>
                </a:solidFill>
                <a:latin typeface="Courier New"/>
              </a:rPr>
              <a:t> i0,i1,i2,i3;</a:t>
            </a:r>
            <a:endParaRPr/>
          </a:p>
          <a:p>
            <a:pPr>
              <a:lnSpc>
                <a:spcPct val="75000"/>
              </a:lnSpc>
            </a:pPr>
            <a:r>
              <a:rPr lang="en-US" sz="2000" strike="noStrike">
                <a:solidFill>
                  <a:srgbClr val="003366"/>
                </a:solidFill>
                <a:latin typeface="Courier New"/>
              </a:rPr>
              <a:t>   </a:t>
            </a:r>
            <a:r>
              <a:rPr lang="en-US" sz="2000" b="1" strike="noStrike">
                <a:solidFill>
                  <a:srgbClr val="003366"/>
                </a:solidFill>
                <a:latin typeface="Courier New"/>
              </a:rPr>
              <a:t>input</a:t>
            </a:r>
            <a:r>
              <a:rPr lang="en-US" sz="2000" strike="noStrike">
                <a:solidFill>
                  <a:srgbClr val="003366"/>
                </a:solidFill>
                <a:latin typeface="Courier New"/>
              </a:rPr>
              <a:t> [1:0] select;</a:t>
            </a:r>
            <a:endParaRPr/>
          </a:p>
          <a:p>
            <a:pPr>
              <a:lnSpc>
                <a:spcPct val="75000"/>
              </a:lnSpc>
            </a:pPr>
            <a:r>
              <a:rPr lang="en-US" sz="2000" strike="noStrike">
                <a:solidFill>
                  <a:srgbClr val="003366"/>
                </a:solidFill>
                <a:latin typeface="Courier New"/>
              </a:rPr>
              <a:t>   </a:t>
            </a:r>
            <a:r>
              <a:rPr lang="en-US" sz="2000" b="1" strike="noStrike">
                <a:solidFill>
                  <a:srgbClr val="003366"/>
                </a:solidFill>
                <a:latin typeface="Courier New"/>
              </a:rPr>
              <a:t>output</a:t>
            </a:r>
            <a:r>
              <a:rPr lang="en-US" sz="2000" strike="noStrike">
                <a:solidFill>
                  <a:srgbClr val="003366"/>
                </a:solidFill>
                <a:latin typeface="Courier New"/>
              </a:rPr>
              <a:t> y;</a:t>
            </a:r>
            <a:endParaRPr/>
          </a:p>
          <a:p>
            <a:pPr>
              <a:lnSpc>
                <a:spcPct val="75000"/>
              </a:lnSpc>
            </a:pPr>
            <a:r>
              <a:rPr lang="en-US" sz="2000" strike="noStrike">
                <a:solidFill>
                  <a:srgbClr val="003366"/>
                </a:solidFill>
                <a:latin typeface="Courier New"/>
              </a:rPr>
              <a:t>   </a:t>
            </a:r>
            <a:r>
              <a:rPr lang="en-US" sz="2000" b="1" strike="noStrike">
                <a:solidFill>
                  <a:srgbClr val="003366"/>
                </a:solidFill>
                <a:latin typeface="Courier New"/>
              </a:rPr>
              <a:t>reg</a:t>
            </a:r>
            <a:r>
              <a:rPr lang="en-US" sz="2000" strike="noStrike">
                <a:solidFill>
                  <a:srgbClr val="003366"/>
                </a:solidFill>
                <a:latin typeface="Courier New"/>
              </a:rPr>
              <a:t> y;</a:t>
            </a:r>
            <a:endParaRPr/>
          </a:p>
          <a:p>
            <a:pPr>
              <a:lnSpc>
                <a:spcPct val="75000"/>
              </a:lnSpc>
            </a:pPr>
            <a:r>
              <a:rPr lang="en-US" sz="2000" strike="noStrike">
                <a:solidFill>
                  <a:srgbClr val="003366"/>
                </a:solidFill>
                <a:latin typeface="Courier New"/>
              </a:rPr>
              <a:t>   </a:t>
            </a:r>
            <a:r>
              <a:rPr lang="en-US" sz="2000" b="1" strike="noStrike">
                <a:solidFill>
                  <a:srgbClr val="003366"/>
                </a:solidFill>
                <a:latin typeface="Courier New"/>
              </a:rPr>
              <a:t>always @</a:t>
            </a:r>
            <a:r>
              <a:rPr lang="en-US" sz="2000" strike="noStrike">
                <a:solidFill>
                  <a:srgbClr val="003366"/>
                </a:solidFill>
                <a:latin typeface="Courier New"/>
              </a:rPr>
              <a:t>(i0 or i1 or i2 or i3 or select) </a:t>
            </a:r>
            <a:endParaRPr/>
          </a:p>
          <a:p>
            <a:pPr>
              <a:lnSpc>
                <a:spcPct val="75000"/>
              </a:lnSpc>
            </a:pPr>
            <a:r>
              <a:rPr lang="en-US" sz="2000" strike="noStrike">
                <a:solidFill>
                  <a:srgbClr val="003366"/>
                </a:solidFill>
                <a:latin typeface="Courier New"/>
              </a:rPr>
              <a:t>            </a:t>
            </a:r>
            <a:r>
              <a:rPr lang="en-US" sz="2000" b="1" strike="noStrike">
                <a:solidFill>
                  <a:srgbClr val="003366"/>
                </a:solidFill>
                <a:latin typeface="Courier New"/>
              </a:rPr>
              <a:t>case</a:t>
            </a:r>
            <a:r>
              <a:rPr lang="en-US" sz="2000" strike="noStrike">
                <a:solidFill>
                  <a:srgbClr val="003366"/>
                </a:solidFill>
                <a:latin typeface="Courier New"/>
              </a:rPr>
              <a:t> (select)</a:t>
            </a:r>
            <a:endParaRPr/>
          </a:p>
          <a:p>
            <a:pPr>
              <a:lnSpc>
                <a:spcPct val="75000"/>
              </a:lnSpc>
            </a:pPr>
            <a:r>
              <a:rPr lang="en-US" sz="2000" strike="noStrike">
                <a:solidFill>
                  <a:srgbClr val="003366"/>
                </a:solidFill>
                <a:latin typeface="Courier New"/>
              </a:rPr>
              <a:t>               2'b00: y = i0;</a:t>
            </a:r>
            <a:endParaRPr/>
          </a:p>
          <a:p>
            <a:pPr>
              <a:lnSpc>
                <a:spcPct val="75000"/>
              </a:lnSpc>
            </a:pPr>
            <a:r>
              <a:rPr lang="en-US" sz="2000" strike="noStrike">
                <a:solidFill>
                  <a:srgbClr val="003366"/>
                </a:solidFill>
                <a:latin typeface="Courier New"/>
              </a:rPr>
              <a:t>               2'b01: y = i1;</a:t>
            </a:r>
            <a:endParaRPr/>
          </a:p>
          <a:p>
            <a:pPr>
              <a:lnSpc>
                <a:spcPct val="75000"/>
              </a:lnSpc>
            </a:pPr>
            <a:r>
              <a:rPr lang="en-US" sz="2000" strike="noStrike">
                <a:solidFill>
                  <a:srgbClr val="003366"/>
                </a:solidFill>
                <a:latin typeface="Courier New"/>
              </a:rPr>
              <a:t>               2'b10: y = i2;</a:t>
            </a:r>
            <a:endParaRPr/>
          </a:p>
          <a:p>
            <a:pPr>
              <a:lnSpc>
                <a:spcPct val="75000"/>
              </a:lnSpc>
            </a:pPr>
            <a:r>
              <a:rPr lang="en-US" sz="2000" strike="noStrike">
                <a:solidFill>
                  <a:srgbClr val="003366"/>
                </a:solidFill>
                <a:latin typeface="Courier New"/>
              </a:rPr>
              <a:t>               2'b11: y = i3;</a:t>
            </a:r>
            <a:endParaRPr/>
          </a:p>
          <a:p>
            <a:pPr>
              <a:lnSpc>
                <a:spcPct val="75000"/>
              </a:lnSpc>
            </a:pPr>
            <a:r>
              <a:rPr lang="en-US" sz="2000" strike="noStrike">
                <a:solidFill>
                  <a:srgbClr val="003366"/>
                </a:solidFill>
                <a:latin typeface="Courier New"/>
              </a:rPr>
              <a:t>            </a:t>
            </a:r>
            <a:r>
              <a:rPr lang="en-US" sz="2000" b="1" strike="noStrike">
                <a:solidFill>
                  <a:srgbClr val="003366"/>
                </a:solidFill>
                <a:latin typeface="Courier New"/>
              </a:rPr>
              <a:t>endcase</a:t>
            </a:r>
            <a:endParaRPr/>
          </a:p>
          <a:p>
            <a:pPr>
              <a:lnSpc>
                <a:spcPct val="75000"/>
              </a:lnSpc>
            </a:pPr>
            <a:r>
              <a:rPr lang="en-US" sz="2000" b="1" strike="noStrike">
                <a:solidFill>
                  <a:srgbClr val="003366"/>
                </a:solidFill>
                <a:latin typeface="Courier New"/>
              </a:rPr>
              <a:t>endmodule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Writing a Test Bench</a:t>
            </a:r>
            <a:endParaRPr/>
          </a:p>
        </p:txBody>
      </p:sp>
      <p:sp>
        <p:nvSpPr>
          <p:cNvPr id="1059" name="TextShape 2"/>
          <p:cNvSpPr txBox="1"/>
          <p:nvPr/>
        </p:nvSpPr>
        <p:spPr>
          <a:xfrm>
            <a:off x="809640" y="2214720"/>
            <a:ext cx="7957800" cy="3881160"/>
          </a:xfrm>
          <a:prstGeom prst="rect">
            <a:avLst/>
          </a:prstGeom>
          <a:noFill/>
          <a:ln>
            <a:noFill/>
          </a:ln>
        </p:spPr>
        <p:txBody>
          <a:bodyPr/>
          <a:lstStyle/>
          <a:p>
            <a:pPr>
              <a:lnSpc>
                <a:spcPct val="90000"/>
              </a:lnSpc>
              <a:buFont typeface="Wingdings" charset="2"/>
              <a:buChar char=""/>
            </a:pPr>
            <a:r>
              <a:rPr lang="en-US" sz="2400" strike="noStrike">
                <a:solidFill>
                  <a:srgbClr val="003366"/>
                </a:solidFill>
                <a:latin typeface="Times New Roman"/>
              </a:rPr>
              <a:t>A test bench is an HDL program used for applying stimulus to an HDL design in order to test it and observe its response during simulation.</a:t>
            </a:r>
            <a:endParaRPr/>
          </a:p>
          <a:p>
            <a:pPr>
              <a:lnSpc>
                <a:spcPct val="90000"/>
              </a:lnSpc>
              <a:buFont typeface="Wingdings" charset="2"/>
              <a:buChar char=""/>
            </a:pPr>
            <a:r>
              <a:rPr lang="en-US" sz="2400" strike="noStrike">
                <a:solidFill>
                  <a:srgbClr val="003366"/>
                </a:solidFill>
                <a:latin typeface="Times New Roman"/>
              </a:rPr>
              <a:t>In addition to the always statement, test benches use the </a:t>
            </a:r>
            <a:r>
              <a:rPr lang="en-US" sz="2400" b="1" strike="noStrike">
                <a:solidFill>
                  <a:srgbClr val="003366"/>
                </a:solidFill>
                <a:latin typeface="Courier New"/>
              </a:rPr>
              <a:t>initial</a:t>
            </a:r>
            <a:r>
              <a:rPr lang="en-US" sz="2400" strike="noStrike">
                <a:solidFill>
                  <a:srgbClr val="003366"/>
                </a:solidFill>
                <a:latin typeface="Times New Roman"/>
              </a:rPr>
              <a:t> statement to provide a stimulus to the circuit under test.</a:t>
            </a:r>
            <a:endParaRPr/>
          </a:p>
          <a:p>
            <a:pPr>
              <a:lnSpc>
                <a:spcPct val="90000"/>
              </a:lnSpc>
              <a:buFont typeface="Wingdings" charset="2"/>
              <a:buChar char=""/>
            </a:pPr>
            <a:r>
              <a:rPr lang="en-US" sz="2400" strike="noStrike">
                <a:solidFill>
                  <a:srgbClr val="003366"/>
                </a:solidFill>
                <a:latin typeface="Times New Roman"/>
              </a:rPr>
              <a:t>The </a:t>
            </a:r>
            <a:r>
              <a:rPr lang="en-US" sz="2400" b="1" strike="noStrike">
                <a:solidFill>
                  <a:srgbClr val="003366"/>
                </a:solidFill>
                <a:latin typeface="Courier New"/>
              </a:rPr>
              <a:t>always</a:t>
            </a:r>
            <a:r>
              <a:rPr lang="en-US" sz="2400" strike="noStrike">
                <a:solidFill>
                  <a:srgbClr val="003366"/>
                </a:solidFill>
                <a:latin typeface="Times New Roman"/>
              </a:rPr>
              <a:t> statement executes repeatedly in a loop. The initial statement executes only once starting from simulation time=0 and may continue with any operations that are delayed by a given number of units as specified by the symbol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TextShape 1"/>
          <p:cNvSpPr txBox="1"/>
          <p:nvPr/>
        </p:nvSpPr>
        <p:spPr>
          <a:xfrm>
            <a:off x="1371600" y="609480"/>
            <a:ext cx="7378200" cy="63468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Writing a Test Bench (2)</a:t>
            </a:r>
            <a:endParaRPr/>
          </a:p>
        </p:txBody>
      </p:sp>
      <p:sp>
        <p:nvSpPr>
          <p:cNvPr id="1061" name="TextShape 2"/>
          <p:cNvSpPr txBox="1"/>
          <p:nvPr/>
        </p:nvSpPr>
        <p:spPr>
          <a:xfrm>
            <a:off x="838080" y="2133720"/>
            <a:ext cx="7543440" cy="4190760"/>
          </a:xfrm>
          <a:prstGeom prst="rect">
            <a:avLst/>
          </a:prstGeom>
          <a:noFill/>
          <a:ln>
            <a:noFill/>
          </a:ln>
        </p:spPr>
        <p:txBody>
          <a:bodyPr/>
          <a:lstStyle/>
          <a:p>
            <a:r>
              <a:rPr lang="en-US" sz="2000" b="1" strike="noStrike">
                <a:solidFill>
                  <a:srgbClr val="003366"/>
                </a:solidFill>
                <a:latin typeface="Courier New"/>
              </a:rPr>
              <a:t>initial </a:t>
            </a:r>
            <a:r>
              <a:rPr lang="en-US" sz="2400" b="1" strike="noStrike">
                <a:solidFill>
                  <a:srgbClr val="003366"/>
                </a:solidFill>
                <a:latin typeface="Courier New"/>
              </a:rPr>
              <a:t>begin</a:t>
            </a:r>
            <a:endParaRPr/>
          </a:p>
          <a:p>
            <a:r>
              <a:rPr lang="en-US" sz="2000" strike="noStrike">
                <a:solidFill>
                  <a:srgbClr val="003366"/>
                </a:solidFill>
                <a:latin typeface="Courier New"/>
              </a:rPr>
              <a:t>		A=0; B=0; #10 A=1; #20 A=0; B=1;</a:t>
            </a:r>
            <a:endParaRPr/>
          </a:p>
          <a:p>
            <a:r>
              <a:rPr lang="en-US" sz="2400" b="1" strike="noStrike">
                <a:solidFill>
                  <a:srgbClr val="003366"/>
                </a:solidFill>
                <a:latin typeface="Courier New"/>
              </a:rPr>
              <a:t>end</a:t>
            </a:r>
            <a:endParaRPr/>
          </a:p>
          <a:p>
            <a:pPr>
              <a:lnSpc>
                <a:spcPct val="100000"/>
              </a:lnSpc>
              <a:buFont typeface="Wingdings" charset="2"/>
              <a:buChar char=""/>
            </a:pPr>
            <a:r>
              <a:rPr lang="en-US" sz="2800" strike="noStrike">
                <a:solidFill>
                  <a:srgbClr val="003366"/>
                </a:solidFill>
                <a:latin typeface="Times New Roman"/>
              </a:rPr>
              <a:t>The block is enclosed between </a:t>
            </a:r>
            <a:r>
              <a:rPr lang="en-US" sz="2800" b="1" strike="noStrike">
                <a:solidFill>
                  <a:srgbClr val="003366"/>
                </a:solidFill>
                <a:latin typeface="Times New Roman"/>
              </a:rPr>
              <a:t>begin </a:t>
            </a:r>
            <a:r>
              <a:rPr lang="en-US" sz="2800" strike="noStrike">
                <a:solidFill>
                  <a:srgbClr val="003366"/>
                </a:solidFill>
                <a:latin typeface="Times New Roman"/>
              </a:rPr>
              <a:t>and </a:t>
            </a:r>
            <a:r>
              <a:rPr lang="en-US" sz="2800" b="1" strike="noStrike">
                <a:solidFill>
                  <a:srgbClr val="003366"/>
                </a:solidFill>
                <a:latin typeface="Times New Roman"/>
              </a:rPr>
              <a:t>end</a:t>
            </a:r>
            <a:r>
              <a:rPr lang="en-US" sz="2800" strike="noStrike">
                <a:solidFill>
                  <a:srgbClr val="003366"/>
                </a:solidFill>
                <a:latin typeface="Times New Roman"/>
              </a:rPr>
              <a:t>. At time=0, A and B are set to 0. 10 time units later, A is changed to 1. 20 time units later (at t=30) a is changed to 0 and B to 1.</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TextShape 1"/>
          <p:cNvSpPr txBox="1"/>
          <p:nvPr/>
        </p:nvSpPr>
        <p:spPr>
          <a:xfrm>
            <a:off x="1387784" y="536651"/>
            <a:ext cx="7378200" cy="634680"/>
          </a:xfrm>
          <a:prstGeom prst="rect">
            <a:avLst/>
          </a:prstGeom>
          <a:noFill/>
          <a:ln>
            <a:noFill/>
          </a:ln>
        </p:spPr>
        <p:txBody>
          <a:bodyPr anchor="ctr"/>
          <a:lstStyle/>
          <a:p>
            <a:pPr algn="ctr">
              <a:lnSpc>
                <a:spcPct val="100000"/>
              </a:lnSpc>
            </a:pPr>
            <a:r>
              <a:rPr lang="en-US" sz="3600" strike="noStrike" dirty="0">
                <a:solidFill>
                  <a:srgbClr val="003366"/>
                </a:solidFill>
                <a:latin typeface="Times New Roman"/>
              </a:rPr>
              <a:t>Verilog – Module (10)</a:t>
            </a:r>
            <a:endParaRPr dirty="0"/>
          </a:p>
        </p:txBody>
      </p:sp>
      <p:sp>
        <p:nvSpPr>
          <p:cNvPr id="1002" name="TextShape 2"/>
          <p:cNvSpPr txBox="1"/>
          <p:nvPr/>
        </p:nvSpPr>
        <p:spPr>
          <a:xfrm>
            <a:off x="685800" y="2109996"/>
            <a:ext cx="7772040" cy="4114440"/>
          </a:xfrm>
          <a:prstGeom prst="rect">
            <a:avLst/>
          </a:prstGeom>
          <a:noFill/>
          <a:ln>
            <a:noFill/>
          </a:ln>
        </p:spPr>
        <p:txBody>
          <a:bodyPr/>
          <a:lstStyle/>
          <a:p>
            <a:pPr>
              <a:lnSpc>
                <a:spcPct val="100000"/>
              </a:lnSpc>
            </a:pPr>
            <a:r>
              <a:rPr lang="en-US" sz="2400" b="1" strike="noStrike" dirty="0" smtClean="0">
                <a:solidFill>
                  <a:srgbClr val="003366"/>
                </a:solidFill>
                <a:latin typeface="Times New Roman"/>
              </a:rPr>
              <a:t>User </a:t>
            </a:r>
            <a:r>
              <a:rPr lang="en-US" sz="2400" b="1" strike="noStrike" dirty="0">
                <a:solidFill>
                  <a:srgbClr val="003366"/>
                </a:solidFill>
                <a:latin typeface="Times New Roman"/>
              </a:rPr>
              <a:t>Defined Primitives (UDP):</a:t>
            </a:r>
            <a:endParaRPr dirty="0"/>
          </a:p>
          <a:p>
            <a:pPr>
              <a:lnSpc>
                <a:spcPct val="80000"/>
              </a:lnSpc>
              <a:buFont typeface="Wingdings" charset="2"/>
              <a:buChar char=""/>
            </a:pPr>
            <a:r>
              <a:rPr lang="en-US" sz="2400" strike="noStrike" dirty="0">
                <a:solidFill>
                  <a:srgbClr val="003366"/>
                </a:solidFill>
                <a:latin typeface="Times New Roman"/>
              </a:rPr>
              <a:t>The logic gates used in HDL descriptions with keywords </a:t>
            </a:r>
            <a:r>
              <a:rPr lang="en-US" sz="2400" b="1" i="1" strike="noStrike" dirty="0">
                <a:solidFill>
                  <a:srgbClr val="003366"/>
                </a:solidFill>
                <a:latin typeface="Times New Roman"/>
              </a:rPr>
              <a:t>and, </a:t>
            </a:r>
            <a:r>
              <a:rPr lang="en-US" sz="2400" b="1" i="1" strike="noStrike" dirty="0" err="1">
                <a:solidFill>
                  <a:srgbClr val="003366"/>
                </a:solidFill>
                <a:latin typeface="Times New Roman"/>
              </a:rPr>
              <a:t>or</a:t>
            </a:r>
            <a:r>
              <a:rPr lang="en-US" sz="2400" strike="noStrike" dirty="0" err="1">
                <a:solidFill>
                  <a:srgbClr val="003366"/>
                </a:solidFill>
                <a:latin typeface="Times New Roman"/>
              </a:rPr>
              <a:t>,etc</a:t>
            </a:r>
            <a:r>
              <a:rPr lang="en-US" sz="2400" strike="noStrike" dirty="0">
                <a:solidFill>
                  <a:srgbClr val="003366"/>
                </a:solidFill>
                <a:latin typeface="Times New Roman"/>
              </a:rPr>
              <a:t>., are defined by the system and are referred to as </a:t>
            </a:r>
            <a:r>
              <a:rPr lang="en-US" sz="2400" b="1" i="1" strike="noStrike" dirty="0">
                <a:solidFill>
                  <a:srgbClr val="003366"/>
                </a:solidFill>
                <a:latin typeface="Times New Roman"/>
              </a:rPr>
              <a:t>system primitives</a:t>
            </a:r>
            <a:r>
              <a:rPr lang="en-US" sz="2400" strike="noStrike" dirty="0">
                <a:solidFill>
                  <a:srgbClr val="003366"/>
                </a:solidFill>
                <a:latin typeface="Times New Roman"/>
              </a:rPr>
              <a:t>.</a:t>
            </a:r>
            <a:endParaRPr dirty="0"/>
          </a:p>
          <a:p>
            <a:pPr>
              <a:lnSpc>
                <a:spcPct val="80000"/>
              </a:lnSpc>
              <a:buFont typeface="Wingdings" charset="2"/>
              <a:buChar char=""/>
            </a:pPr>
            <a:r>
              <a:rPr lang="en-US" sz="2400" strike="noStrike" dirty="0">
                <a:solidFill>
                  <a:srgbClr val="003366"/>
                </a:solidFill>
                <a:latin typeface="Times New Roman"/>
              </a:rPr>
              <a:t>The user can create additional primitives by defining them in tabular form. </a:t>
            </a:r>
            <a:endParaRPr dirty="0"/>
          </a:p>
          <a:p>
            <a:pPr>
              <a:lnSpc>
                <a:spcPct val="80000"/>
              </a:lnSpc>
              <a:buFont typeface="Wingdings" charset="2"/>
              <a:buChar char=""/>
            </a:pPr>
            <a:r>
              <a:rPr lang="en-US" sz="2400" strike="noStrike" dirty="0">
                <a:solidFill>
                  <a:srgbClr val="003366"/>
                </a:solidFill>
                <a:latin typeface="Times New Roman"/>
              </a:rPr>
              <a:t>These type of circuits are referred to as </a:t>
            </a:r>
            <a:r>
              <a:rPr lang="en-US" sz="2400" b="1" i="1" strike="noStrike" dirty="0">
                <a:solidFill>
                  <a:srgbClr val="003366"/>
                </a:solidFill>
                <a:latin typeface="Times New Roman"/>
              </a:rPr>
              <a:t>user-defined primitives</a:t>
            </a:r>
            <a:r>
              <a:rPr lang="en-US" sz="2400" strike="noStrike" dirty="0">
                <a:solidFill>
                  <a:srgbClr val="003366"/>
                </a:solidFill>
                <a:latin typeface="Times New Roman"/>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TextShape 1"/>
          <p:cNvSpPr txBox="1"/>
          <p:nvPr/>
        </p:nvSpPr>
        <p:spPr>
          <a:xfrm>
            <a:off x="1371600" y="609480"/>
            <a:ext cx="7378200" cy="63468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Writing a Test Bench (2)</a:t>
            </a:r>
            <a:endParaRPr/>
          </a:p>
        </p:txBody>
      </p:sp>
      <p:sp>
        <p:nvSpPr>
          <p:cNvPr id="1063" name="TextShape 2"/>
          <p:cNvSpPr txBox="1"/>
          <p:nvPr/>
        </p:nvSpPr>
        <p:spPr>
          <a:xfrm>
            <a:off x="838080" y="2057400"/>
            <a:ext cx="7543440" cy="4266720"/>
          </a:xfrm>
          <a:prstGeom prst="rect">
            <a:avLst/>
          </a:prstGeom>
          <a:noFill/>
          <a:ln>
            <a:noFill/>
          </a:ln>
        </p:spPr>
        <p:txBody>
          <a:bodyPr/>
          <a:lstStyle/>
          <a:p>
            <a:pPr>
              <a:lnSpc>
                <a:spcPct val="90000"/>
              </a:lnSpc>
              <a:buFont typeface="Wingdings" charset="2"/>
              <a:buChar char=""/>
            </a:pPr>
            <a:r>
              <a:rPr lang="en-US" sz="2800" strike="noStrike">
                <a:solidFill>
                  <a:srgbClr val="003366"/>
                </a:solidFill>
                <a:latin typeface="Times New Roman"/>
              </a:rPr>
              <a:t>Inputs to a 3-bit truth table can be generated with the initial block</a:t>
            </a:r>
            <a:endParaRPr/>
          </a:p>
          <a:p>
            <a:r>
              <a:rPr lang="en-US" sz="2400" b="1" strike="noStrike">
                <a:solidFill>
                  <a:srgbClr val="003366"/>
                </a:solidFill>
                <a:latin typeface="Courier New"/>
              </a:rPr>
              <a:t>initial begin</a:t>
            </a:r>
            <a:endParaRPr/>
          </a:p>
          <a:p>
            <a:r>
              <a:rPr lang="en-US" sz="2000" strike="noStrike">
                <a:solidFill>
                  <a:srgbClr val="003366"/>
                </a:solidFill>
                <a:latin typeface="Courier New"/>
              </a:rPr>
              <a:t>		D = 3’b000; </a:t>
            </a:r>
            <a:r>
              <a:rPr lang="en-US" sz="2000" b="1" strike="noStrike">
                <a:solidFill>
                  <a:srgbClr val="003366"/>
                </a:solidFill>
                <a:latin typeface="Courier New"/>
              </a:rPr>
              <a:t>repeat</a:t>
            </a:r>
            <a:r>
              <a:rPr lang="en-US" sz="2000" strike="noStrike">
                <a:solidFill>
                  <a:srgbClr val="003366"/>
                </a:solidFill>
                <a:latin typeface="Courier New"/>
              </a:rPr>
              <a:t> (7); #10 D = D + 3’b001;</a:t>
            </a:r>
            <a:endParaRPr/>
          </a:p>
          <a:p>
            <a:r>
              <a:rPr lang="en-US" sz="2400" strike="noStrike">
                <a:solidFill>
                  <a:srgbClr val="003366"/>
                </a:solidFill>
                <a:latin typeface="Courier New"/>
              </a:rPr>
              <a:t>	</a:t>
            </a:r>
            <a:r>
              <a:rPr lang="en-US" sz="2400" b="1" strike="noStrike">
                <a:solidFill>
                  <a:srgbClr val="003366"/>
                </a:solidFill>
                <a:latin typeface="Courier New"/>
              </a:rPr>
              <a:t>end</a:t>
            </a:r>
            <a:endParaRPr/>
          </a:p>
          <a:p>
            <a:pPr>
              <a:lnSpc>
                <a:spcPct val="90000"/>
              </a:lnSpc>
              <a:buFont typeface="Wingdings" charset="2"/>
              <a:buChar char=""/>
            </a:pPr>
            <a:r>
              <a:rPr lang="en-US" sz="2800" strike="noStrike">
                <a:solidFill>
                  <a:srgbClr val="003366"/>
                </a:solidFill>
                <a:latin typeface="Times New Roman"/>
              </a:rPr>
              <a:t>The 3-bit vector D is initialized to 000 at time=0. The keyword </a:t>
            </a:r>
            <a:r>
              <a:rPr lang="en-US" sz="2800" b="1" strike="noStrike">
                <a:solidFill>
                  <a:srgbClr val="003366"/>
                </a:solidFill>
                <a:latin typeface="Courier New"/>
              </a:rPr>
              <a:t>repeat</a:t>
            </a:r>
            <a:r>
              <a:rPr lang="en-US" sz="2800" strike="noStrike">
                <a:solidFill>
                  <a:srgbClr val="003366"/>
                </a:solidFill>
                <a:latin typeface="Times New Roman"/>
              </a:rPr>
              <a:t> specifies looping statement: one is added to D seven times, once every 10 time units.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TextShape 1"/>
          <p:cNvSpPr txBox="1"/>
          <p:nvPr/>
        </p:nvSpPr>
        <p:spPr>
          <a:xfrm>
            <a:off x="1371600" y="609480"/>
            <a:ext cx="7378200" cy="63468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Writing a Test-Bench (3)</a:t>
            </a:r>
            <a:endParaRPr/>
          </a:p>
        </p:txBody>
      </p:sp>
      <p:sp>
        <p:nvSpPr>
          <p:cNvPr id="1065" name="TextShape 2"/>
          <p:cNvSpPr txBox="1"/>
          <p:nvPr/>
        </p:nvSpPr>
        <p:spPr>
          <a:xfrm>
            <a:off x="838080" y="1600200"/>
            <a:ext cx="7619760" cy="4571640"/>
          </a:xfrm>
          <a:prstGeom prst="rect">
            <a:avLst/>
          </a:prstGeom>
          <a:noFill/>
          <a:ln>
            <a:noFill/>
          </a:ln>
        </p:spPr>
        <p:txBody>
          <a:bodyPr/>
          <a:lstStyle/>
          <a:p>
            <a:pPr>
              <a:lnSpc>
                <a:spcPct val="85000"/>
              </a:lnSpc>
              <a:buFont typeface="Wingdings" charset="2"/>
              <a:buChar char=""/>
            </a:pPr>
            <a:r>
              <a:rPr lang="en-US" sz="2000" strike="noStrike">
                <a:solidFill>
                  <a:srgbClr val="003366"/>
                </a:solidFill>
                <a:latin typeface="Times New Roman"/>
              </a:rPr>
              <a:t>A stimulus module is an HDL program that has the following form.</a:t>
            </a:r>
            <a:endParaRPr/>
          </a:p>
          <a:p>
            <a:r>
              <a:rPr lang="en-US" sz="2000" b="1" i="1" strike="noStrike">
                <a:solidFill>
                  <a:srgbClr val="003366"/>
                </a:solidFill>
                <a:latin typeface="Times New Roman"/>
              </a:rPr>
              <a:t>module</a:t>
            </a:r>
            <a:r>
              <a:rPr lang="en-US" sz="2000" i="1" strike="noStrike">
                <a:solidFill>
                  <a:srgbClr val="003366"/>
                </a:solidFill>
                <a:latin typeface="Times New Roman"/>
              </a:rPr>
              <a:t> testname</a:t>
            </a:r>
            <a:endParaRPr/>
          </a:p>
          <a:p>
            <a:r>
              <a:rPr lang="en-US" i="1" strike="noStrike">
                <a:solidFill>
                  <a:srgbClr val="003366"/>
                </a:solidFill>
                <a:latin typeface="Times New Roman"/>
              </a:rPr>
              <a:t>Declare local </a:t>
            </a:r>
            <a:r>
              <a:rPr lang="en-US" b="1" i="1" strike="noStrike">
                <a:solidFill>
                  <a:srgbClr val="003366"/>
                </a:solidFill>
                <a:latin typeface="Times New Roman"/>
              </a:rPr>
              <a:t>reg</a:t>
            </a:r>
            <a:r>
              <a:rPr lang="en-US" i="1" strike="noStrike">
                <a:solidFill>
                  <a:srgbClr val="003366"/>
                </a:solidFill>
                <a:latin typeface="Times New Roman"/>
              </a:rPr>
              <a:t> and </a:t>
            </a:r>
            <a:r>
              <a:rPr lang="en-US" b="1" i="1" strike="noStrike">
                <a:solidFill>
                  <a:srgbClr val="003366"/>
                </a:solidFill>
                <a:latin typeface="Times New Roman"/>
              </a:rPr>
              <a:t>wire</a:t>
            </a:r>
            <a:r>
              <a:rPr lang="en-US" i="1" strike="noStrike">
                <a:solidFill>
                  <a:srgbClr val="003366"/>
                </a:solidFill>
                <a:latin typeface="Times New Roman"/>
              </a:rPr>
              <a:t> identifiers</a:t>
            </a:r>
            <a:endParaRPr/>
          </a:p>
          <a:p>
            <a:r>
              <a:rPr lang="en-US" i="1" strike="noStrike">
                <a:solidFill>
                  <a:srgbClr val="003366"/>
                </a:solidFill>
                <a:latin typeface="Times New Roman"/>
              </a:rPr>
              <a:t>Instantiate the design module under test.</a:t>
            </a:r>
            <a:endParaRPr/>
          </a:p>
          <a:p>
            <a:r>
              <a:rPr lang="en-US" i="1" strike="noStrike">
                <a:solidFill>
                  <a:srgbClr val="003366"/>
                </a:solidFill>
                <a:latin typeface="Times New Roman"/>
              </a:rPr>
              <a:t>Generate stimulus using </a:t>
            </a:r>
            <a:r>
              <a:rPr lang="en-US" b="1" i="1" strike="noStrike">
                <a:solidFill>
                  <a:srgbClr val="003366"/>
                </a:solidFill>
                <a:latin typeface="Times New Roman"/>
              </a:rPr>
              <a:t>initial</a:t>
            </a:r>
            <a:r>
              <a:rPr lang="en-US" i="1" strike="noStrike">
                <a:solidFill>
                  <a:srgbClr val="003366"/>
                </a:solidFill>
                <a:latin typeface="Times New Roman"/>
              </a:rPr>
              <a:t> and </a:t>
            </a:r>
            <a:r>
              <a:rPr lang="en-US" b="1" i="1" strike="noStrike">
                <a:solidFill>
                  <a:srgbClr val="003366"/>
                </a:solidFill>
                <a:latin typeface="Times New Roman"/>
              </a:rPr>
              <a:t>always</a:t>
            </a:r>
            <a:r>
              <a:rPr lang="en-US" i="1" strike="noStrike">
                <a:solidFill>
                  <a:srgbClr val="003366"/>
                </a:solidFill>
                <a:latin typeface="Times New Roman"/>
              </a:rPr>
              <a:t> statements</a:t>
            </a:r>
            <a:endParaRPr/>
          </a:p>
          <a:p>
            <a:r>
              <a:rPr lang="en-US" i="1" strike="noStrike">
                <a:solidFill>
                  <a:srgbClr val="003366"/>
                </a:solidFill>
                <a:latin typeface="Times New Roman"/>
              </a:rPr>
              <a:t>Display the output response.</a:t>
            </a:r>
            <a:endParaRPr/>
          </a:p>
          <a:p>
            <a:r>
              <a:rPr lang="en-US" sz="2000" b="1" i="1" strike="noStrike">
                <a:solidFill>
                  <a:srgbClr val="003366"/>
                </a:solidFill>
                <a:latin typeface="Times New Roman"/>
              </a:rPr>
              <a:t>endmodule</a:t>
            </a:r>
            <a:endParaRPr/>
          </a:p>
          <a:p>
            <a:pPr>
              <a:lnSpc>
                <a:spcPct val="85000"/>
              </a:lnSpc>
              <a:buFont typeface="Wingdings" charset="2"/>
              <a:buChar char=""/>
            </a:pPr>
            <a:r>
              <a:rPr lang="en-US" sz="2000" strike="noStrike">
                <a:solidFill>
                  <a:srgbClr val="003366"/>
                </a:solidFill>
                <a:latin typeface="Times New Roman"/>
              </a:rPr>
              <a:t>A test module typically has no inputs or outputs. </a:t>
            </a:r>
            <a:endParaRPr/>
          </a:p>
          <a:p>
            <a:pPr>
              <a:lnSpc>
                <a:spcPct val="85000"/>
              </a:lnSpc>
              <a:buFont typeface="Wingdings" charset="2"/>
              <a:buChar char=""/>
            </a:pPr>
            <a:r>
              <a:rPr lang="en-US" sz="2000" strike="noStrike">
                <a:solidFill>
                  <a:srgbClr val="003366"/>
                </a:solidFill>
                <a:latin typeface="Times New Roman"/>
              </a:rPr>
              <a:t>The signals that are applied as inputs to the design module for simulation are declared in the stimulus module as local reg data type.</a:t>
            </a:r>
            <a:endParaRPr/>
          </a:p>
          <a:p>
            <a:pPr>
              <a:lnSpc>
                <a:spcPct val="85000"/>
              </a:lnSpc>
              <a:buFont typeface="Wingdings" charset="2"/>
              <a:buChar char=""/>
            </a:pPr>
            <a:r>
              <a:rPr lang="en-US" sz="2000" strike="noStrike">
                <a:solidFill>
                  <a:srgbClr val="003366"/>
                </a:solidFill>
                <a:latin typeface="Times New Roman"/>
              </a:rPr>
              <a:t>The outputs of the design module that are displayed for testing are declared in the stimulus model as local wire data type.</a:t>
            </a:r>
            <a:endParaRPr/>
          </a:p>
          <a:p>
            <a:pPr>
              <a:lnSpc>
                <a:spcPct val="85000"/>
              </a:lnSpc>
              <a:buFont typeface="Wingdings" charset="2"/>
              <a:buChar char=""/>
            </a:pPr>
            <a:r>
              <a:rPr lang="en-US" sz="2000" strike="noStrike">
                <a:solidFill>
                  <a:srgbClr val="003366"/>
                </a:solidFill>
                <a:latin typeface="Times New Roman"/>
              </a:rPr>
              <a:t>The module under test is then instantiated using the local identifiers.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TextShape 1"/>
          <p:cNvSpPr txBox="1"/>
          <p:nvPr/>
        </p:nvSpPr>
        <p:spPr>
          <a:xfrm>
            <a:off x="1371600" y="609480"/>
            <a:ext cx="7378200" cy="63468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Writing a Test-Bench (4)</a:t>
            </a:r>
            <a:endParaRPr/>
          </a:p>
        </p:txBody>
      </p:sp>
      <p:pic>
        <p:nvPicPr>
          <p:cNvPr id="1067" name="Picture 3"/>
          <p:cNvPicPr/>
          <p:nvPr/>
        </p:nvPicPr>
        <p:blipFill>
          <a:blip r:embed="rId2"/>
          <a:srcRect b="9282"/>
          <a:stretch/>
        </p:blipFill>
        <p:spPr>
          <a:xfrm>
            <a:off x="1066680" y="1523880"/>
            <a:ext cx="7314840" cy="2742840"/>
          </a:xfrm>
          <a:prstGeom prst="rect">
            <a:avLst/>
          </a:prstGeom>
          <a:ln>
            <a:noFill/>
          </a:ln>
        </p:spPr>
      </p:pic>
      <p:sp>
        <p:nvSpPr>
          <p:cNvPr id="1068" name="CustomShape 2"/>
          <p:cNvSpPr/>
          <p:nvPr/>
        </p:nvSpPr>
        <p:spPr>
          <a:xfrm>
            <a:off x="457200" y="4724280"/>
            <a:ext cx="8457840" cy="131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a:solidFill>
                  <a:srgbClr val="003366"/>
                </a:solidFill>
                <a:latin typeface="Arial"/>
              </a:rPr>
              <a:t>The stimulus model generates inputs for the design module by declaring identifiers </a:t>
            </a:r>
            <a:r>
              <a:rPr lang="en-US" sz="2000" i="1" strike="noStrike">
                <a:solidFill>
                  <a:srgbClr val="003366"/>
                </a:solidFill>
                <a:latin typeface="Arial"/>
              </a:rPr>
              <a:t>TA</a:t>
            </a:r>
            <a:r>
              <a:rPr lang="en-US" sz="2000" strike="noStrike">
                <a:solidFill>
                  <a:srgbClr val="003366"/>
                </a:solidFill>
                <a:latin typeface="Arial"/>
              </a:rPr>
              <a:t> and </a:t>
            </a:r>
            <a:r>
              <a:rPr lang="en-US" sz="2000" i="1" strike="noStrike">
                <a:solidFill>
                  <a:srgbClr val="003366"/>
                </a:solidFill>
                <a:latin typeface="Arial"/>
              </a:rPr>
              <a:t>TB</a:t>
            </a:r>
            <a:r>
              <a:rPr lang="en-US" sz="2000" strike="noStrike">
                <a:solidFill>
                  <a:srgbClr val="003366"/>
                </a:solidFill>
                <a:latin typeface="Arial"/>
              </a:rPr>
              <a:t> as </a:t>
            </a:r>
            <a:r>
              <a:rPr lang="en-US" sz="2000" b="1" strike="noStrike">
                <a:solidFill>
                  <a:srgbClr val="003366"/>
                </a:solidFill>
                <a:latin typeface="Arial"/>
              </a:rPr>
              <a:t>reg</a:t>
            </a:r>
            <a:r>
              <a:rPr lang="en-US" sz="2000" strike="noStrike">
                <a:solidFill>
                  <a:srgbClr val="003366"/>
                </a:solidFill>
                <a:latin typeface="Arial"/>
              </a:rPr>
              <a:t> data type, and checks the output of the design unit with the </a:t>
            </a:r>
            <a:r>
              <a:rPr lang="en-US" sz="2000" b="1" strike="noStrike">
                <a:solidFill>
                  <a:srgbClr val="003366"/>
                </a:solidFill>
                <a:latin typeface="Arial"/>
              </a:rPr>
              <a:t>wire</a:t>
            </a:r>
            <a:r>
              <a:rPr lang="en-US" sz="2000" strike="noStrike">
                <a:solidFill>
                  <a:srgbClr val="003366"/>
                </a:solidFill>
                <a:latin typeface="Arial"/>
              </a:rPr>
              <a:t> identifier </a:t>
            </a:r>
            <a:r>
              <a:rPr lang="en-US" sz="2000" i="1" strike="noStrike">
                <a:solidFill>
                  <a:srgbClr val="003366"/>
                </a:solidFill>
                <a:latin typeface="Arial"/>
              </a:rPr>
              <a:t>TC</a:t>
            </a:r>
            <a:r>
              <a:rPr lang="en-US" sz="2000" strike="noStrike">
                <a:solidFill>
                  <a:srgbClr val="003366"/>
                </a:solidFill>
                <a:latin typeface="Arial"/>
              </a:rPr>
              <a:t>. The local identifiers are then used to instantiate the design module under test.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 name="TextShape 1"/>
          <p:cNvSpPr txBox="1"/>
          <p:nvPr/>
        </p:nvSpPr>
        <p:spPr>
          <a:xfrm>
            <a:off x="685800" y="533520"/>
            <a:ext cx="7772040" cy="6854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Writing a Test-Bench (5)</a:t>
            </a:r>
            <a:endParaRPr/>
          </a:p>
        </p:txBody>
      </p:sp>
      <p:sp>
        <p:nvSpPr>
          <p:cNvPr id="1070" name="TextShape 2"/>
          <p:cNvSpPr txBox="1"/>
          <p:nvPr/>
        </p:nvSpPr>
        <p:spPr>
          <a:xfrm>
            <a:off x="762120" y="1676520"/>
            <a:ext cx="7695720" cy="4419360"/>
          </a:xfrm>
          <a:prstGeom prst="rect">
            <a:avLst/>
          </a:prstGeom>
          <a:noFill/>
          <a:ln>
            <a:noFill/>
          </a:ln>
        </p:spPr>
        <p:txBody>
          <a:bodyPr/>
          <a:lstStyle/>
          <a:p>
            <a:pPr>
              <a:lnSpc>
                <a:spcPct val="85000"/>
              </a:lnSpc>
              <a:buFont typeface="Wingdings" charset="2"/>
              <a:buChar char=""/>
            </a:pPr>
            <a:r>
              <a:rPr lang="en-US" strike="noStrike">
                <a:solidFill>
                  <a:srgbClr val="003366"/>
                </a:solidFill>
                <a:latin typeface="Times New Roman"/>
              </a:rPr>
              <a:t>The response to the stimulus generated by the </a:t>
            </a:r>
            <a:r>
              <a:rPr lang="en-US" b="1" strike="noStrike">
                <a:solidFill>
                  <a:srgbClr val="003366"/>
                </a:solidFill>
                <a:latin typeface="Times New Roman"/>
              </a:rPr>
              <a:t>initial</a:t>
            </a:r>
            <a:r>
              <a:rPr lang="en-US" strike="noStrike">
                <a:solidFill>
                  <a:srgbClr val="003366"/>
                </a:solidFill>
                <a:latin typeface="Times New Roman"/>
              </a:rPr>
              <a:t> and </a:t>
            </a:r>
            <a:r>
              <a:rPr lang="en-US" b="1" strike="noStrike">
                <a:solidFill>
                  <a:srgbClr val="003366"/>
                </a:solidFill>
                <a:latin typeface="Times New Roman"/>
              </a:rPr>
              <a:t>always</a:t>
            </a:r>
            <a:r>
              <a:rPr lang="en-US" strike="noStrike">
                <a:solidFill>
                  <a:srgbClr val="003366"/>
                </a:solidFill>
                <a:latin typeface="Times New Roman"/>
              </a:rPr>
              <a:t> blocks will appear at the output of the simulator as timing diagrams.</a:t>
            </a:r>
            <a:endParaRPr/>
          </a:p>
          <a:p>
            <a:pPr>
              <a:lnSpc>
                <a:spcPct val="85000"/>
              </a:lnSpc>
              <a:buFont typeface="Wingdings" charset="2"/>
              <a:buChar char=""/>
            </a:pPr>
            <a:r>
              <a:rPr lang="en-US" strike="noStrike">
                <a:solidFill>
                  <a:srgbClr val="003366"/>
                </a:solidFill>
                <a:latin typeface="Times New Roman"/>
              </a:rPr>
              <a:t>It is also possible to display numerical outputs using Verilog </a:t>
            </a:r>
            <a:r>
              <a:rPr lang="en-US" i="1" strike="noStrike">
                <a:solidFill>
                  <a:srgbClr val="003366"/>
                </a:solidFill>
                <a:latin typeface="Times New Roman"/>
              </a:rPr>
              <a:t>system tasks</a:t>
            </a:r>
            <a:r>
              <a:rPr lang="en-US" strike="noStrike">
                <a:solidFill>
                  <a:srgbClr val="003366"/>
                </a:solidFill>
                <a:latin typeface="Times New Roman"/>
              </a:rPr>
              <a:t>.</a:t>
            </a:r>
            <a:endParaRPr/>
          </a:p>
          <a:p>
            <a:pPr lvl="1">
              <a:lnSpc>
                <a:spcPct val="85000"/>
              </a:lnSpc>
              <a:buSzPct val="55000"/>
              <a:buFont typeface="Wingdings" charset="2"/>
              <a:buChar char=""/>
            </a:pPr>
            <a:r>
              <a:rPr lang="en-US" b="1" strike="noStrike">
                <a:solidFill>
                  <a:srgbClr val="003366"/>
                </a:solidFill>
                <a:latin typeface="Times New Roman"/>
              </a:rPr>
              <a:t>$display</a:t>
            </a:r>
            <a:r>
              <a:rPr lang="en-US" strike="noStrike">
                <a:solidFill>
                  <a:srgbClr val="003366"/>
                </a:solidFill>
                <a:latin typeface="Times New Roman"/>
              </a:rPr>
              <a:t> – display one-time value of variables or strings with end-of-line return,</a:t>
            </a:r>
            <a:endParaRPr/>
          </a:p>
          <a:p>
            <a:pPr lvl="1">
              <a:lnSpc>
                <a:spcPct val="85000"/>
              </a:lnSpc>
              <a:buSzPct val="55000"/>
              <a:buFont typeface="Wingdings" charset="2"/>
              <a:buChar char=""/>
            </a:pPr>
            <a:r>
              <a:rPr lang="en-US" b="1" strike="noStrike">
                <a:solidFill>
                  <a:srgbClr val="003366"/>
                </a:solidFill>
                <a:latin typeface="Times New Roman"/>
              </a:rPr>
              <a:t>$write</a:t>
            </a:r>
            <a:r>
              <a:rPr lang="en-US" strike="noStrike">
                <a:solidFill>
                  <a:srgbClr val="003366"/>
                </a:solidFill>
                <a:latin typeface="Times New Roman"/>
              </a:rPr>
              <a:t> – same $display but without going to next line.</a:t>
            </a:r>
            <a:endParaRPr/>
          </a:p>
          <a:p>
            <a:pPr lvl="1">
              <a:lnSpc>
                <a:spcPct val="85000"/>
              </a:lnSpc>
              <a:buSzPct val="55000"/>
              <a:buFont typeface="Wingdings" charset="2"/>
              <a:buChar char=""/>
            </a:pPr>
            <a:r>
              <a:rPr lang="en-US" b="1" strike="noStrike">
                <a:solidFill>
                  <a:srgbClr val="003366"/>
                </a:solidFill>
                <a:latin typeface="Times New Roman"/>
              </a:rPr>
              <a:t>$monitor</a:t>
            </a:r>
            <a:r>
              <a:rPr lang="en-US" strike="noStrike">
                <a:solidFill>
                  <a:srgbClr val="003366"/>
                </a:solidFill>
                <a:latin typeface="Times New Roman"/>
              </a:rPr>
              <a:t> – display variables whenever a value changes during simulation run.</a:t>
            </a:r>
            <a:endParaRPr/>
          </a:p>
          <a:p>
            <a:pPr lvl="1">
              <a:lnSpc>
                <a:spcPct val="85000"/>
              </a:lnSpc>
              <a:buSzPct val="55000"/>
              <a:buFont typeface="Wingdings" charset="2"/>
              <a:buChar char=""/>
            </a:pPr>
            <a:r>
              <a:rPr lang="en-US" b="1" strike="noStrike">
                <a:solidFill>
                  <a:srgbClr val="003366"/>
                </a:solidFill>
                <a:latin typeface="Times New Roman"/>
              </a:rPr>
              <a:t>$time</a:t>
            </a:r>
            <a:r>
              <a:rPr lang="en-US" strike="noStrike">
                <a:solidFill>
                  <a:srgbClr val="003366"/>
                </a:solidFill>
                <a:latin typeface="Times New Roman"/>
              </a:rPr>
              <a:t> – displays simulation time</a:t>
            </a:r>
            <a:endParaRPr/>
          </a:p>
          <a:p>
            <a:pPr lvl="1">
              <a:lnSpc>
                <a:spcPct val="85000"/>
              </a:lnSpc>
              <a:buSzPct val="55000"/>
              <a:buFont typeface="Wingdings" charset="2"/>
              <a:buChar char=""/>
            </a:pPr>
            <a:r>
              <a:rPr lang="en-US" b="1" strike="noStrike">
                <a:solidFill>
                  <a:srgbClr val="003366"/>
                </a:solidFill>
                <a:latin typeface="Times New Roman"/>
              </a:rPr>
              <a:t>$finish</a:t>
            </a:r>
            <a:r>
              <a:rPr lang="en-US" strike="noStrike">
                <a:solidFill>
                  <a:srgbClr val="003366"/>
                </a:solidFill>
                <a:latin typeface="Times New Roman"/>
              </a:rPr>
              <a:t> – terminates the simulation</a:t>
            </a:r>
            <a:endParaRPr/>
          </a:p>
          <a:p>
            <a:pPr>
              <a:lnSpc>
                <a:spcPct val="85000"/>
              </a:lnSpc>
              <a:buFont typeface="Wingdings" charset="2"/>
              <a:buChar char=""/>
            </a:pPr>
            <a:r>
              <a:rPr lang="en-US" strike="noStrike">
                <a:solidFill>
                  <a:srgbClr val="003366"/>
                </a:solidFill>
                <a:latin typeface="Times New Roman"/>
              </a:rPr>
              <a:t>The syntax for </a:t>
            </a:r>
            <a:r>
              <a:rPr lang="en-US" b="1" strike="noStrike">
                <a:solidFill>
                  <a:srgbClr val="003366"/>
                </a:solidFill>
                <a:latin typeface="Times New Roman"/>
              </a:rPr>
              <a:t>$display,$write</a:t>
            </a:r>
            <a:r>
              <a:rPr lang="en-US" strike="noStrike">
                <a:solidFill>
                  <a:srgbClr val="003366"/>
                </a:solidFill>
                <a:latin typeface="Times New Roman"/>
              </a:rPr>
              <a:t> and </a:t>
            </a:r>
            <a:r>
              <a:rPr lang="en-US" b="1" strike="noStrike">
                <a:solidFill>
                  <a:srgbClr val="003366"/>
                </a:solidFill>
                <a:latin typeface="Times New Roman"/>
              </a:rPr>
              <a:t>$monitor</a:t>
            </a:r>
            <a:r>
              <a:rPr lang="en-US" strike="noStrike">
                <a:solidFill>
                  <a:srgbClr val="003366"/>
                </a:solidFill>
                <a:latin typeface="Times New Roman"/>
              </a:rPr>
              <a:t> is of the form</a:t>
            </a:r>
            <a:endParaRPr/>
          </a:p>
          <a:p>
            <a:r>
              <a:rPr lang="en-US" strike="noStrike">
                <a:solidFill>
                  <a:srgbClr val="003366"/>
                </a:solidFill>
                <a:latin typeface="Times New Roman"/>
              </a:rPr>
              <a:t>Task-name (format-specification, argument list);</a:t>
            </a:r>
            <a:endParaRPr/>
          </a:p>
          <a:p>
            <a:r>
              <a:rPr lang="en-US" strike="noStrike">
                <a:solidFill>
                  <a:srgbClr val="003366"/>
                </a:solidFill>
                <a:latin typeface="Times New Roman"/>
              </a:rPr>
              <a:t>E.g. </a:t>
            </a:r>
            <a:r>
              <a:rPr lang="en-US" b="1" strike="noStrike">
                <a:solidFill>
                  <a:srgbClr val="003366"/>
                </a:solidFill>
                <a:latin typeface="Times New Roman"/>
              </a:rPr>
              <a:t>$display</a:t>
            </a:r>
            <a:r>
              <a:rPr lang="en-US" strike="noStrike">
                <a:solidFill>
                  <a:srgbClr val="003366"/>
                </a:solidFill>
                <a:latin typeface="Times New Roman"/>
              </a:rPr>
              <a:t>(%d %b %b, C,A,B);</a:t>
            </a:r>
            <a:endParaRPr/>
          </a:p>
          <a:p>
            <a:r>
              <a:rPr lang="en-US" strike="noStrike">
                <a:solidFill>
                  <a:srgbClr val="003366"/>
                </a:solidFill>
                <a:latin typeface="Times New Roman"/>
              </a:rPr>
              <a:t>		  </a:t>
            </a:r>
            <a:r>
              <a:rPr lang="en-US" b="1" strike="noStrike">
                <a:solidFill>
                  <a:srgbClr val="003366"/>
                </a:solidFill>
                <a:latin typeface="Times New Roman"/>
              </a:rPr>
              <a:t>$display</a:t>
            </a:r>
            <a:r>
              <a:rPr lang="en-US" strike="noStrike">
                <a:solidFill>
                  <a:srgbClr val="003366"/>
                </a:solidFill>
                <a:latin typeface="Times New Roman"/>
              </a:rPr>
              <a:t>(“time = %0d A = %b B=%b”,</a:t>
            </a:r>
            <a:r>
              <a:rPr lang="en-US" b="1" strike="noStrike">
                <a:solidFill>
                  <a:srgbClr val="003366"/>
                </a:solidFill>
                <a:latin typeface="Times New Roman"/>
              </a:rPr>
              <a:t>$time</a:t>
            </a:r>
            <a:r>
              <a:rPr lang="en-US" strike="noStrike">
                <a:solidFill>
                  <a:srgbClr val="003366"/>
                </a:solidFill>
                <a:latin typeface="Times New Roman"/>
              </a:rPr>
              <a:t>,A,B);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TextShape 1"/>
          <p:cNvSpPr txBox="1"/>
          <p:nvPr/>
        </p:nvSpPr>
        <p:spPr>
          <a:xfrm>
            <a:off x="1295280" y="380880"/>
            <a:ext cx="7378200" cy="60912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Writing a Test-Bench (6)</a:t>
            </a:r>
            <a:endParaRPr/>
          </a:p>
        </p:txBody>
      </p:sp>
      <p:sp>
        <p:nvSpPr>
          <p:cNvPr id="1072" name="CustomShape 2"/>
          <p:cNvSpPr/>
          <p:nvPr/>
        </p:nvSpPr>
        <p:spPr>
          <a:xfrm>
            <a:off x="685800" y="1219320"/>
            <a:ext cx="8305560" cy="341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65000"/>
              </a:lnSpc>
            </a:pPr>
            <a:r>
              <a:rPr lang="en-US" strike="noStrike">
                <a:solidFill>
                  <a:srgbClr val="003366"/>
                </a:solidFill>
                <a:latin typeface="Courier New"/>
              </a:rPr>
              <a:t>//Stimulus for mux2x1_df</a:t>
            </a:r>
            <a:endParaRPr/>
          </a:p>
          <a:p>
            <a:pPr>
              <a:lnSpc>
                <a:spcPct val="65000"/>
              </a:lnSpc>
            </a:pPr>
            <a:r>
              <a:rPr lang="en-US" b="1" strike="noStrike">
                <a:solidFill>
                  <a:srgbClr val="003366"/>
                </a:solidFill>
                <a:latin typeface="Courier New"/>
              </a:rPr>
              <a:t>module</a:t>
            </a:r>
            <a:r>
              <a:rPr lang="en-US" strike="noStrike">
                <a:solidFill>
                  <a:srgbClr val="003366"/>
                </a:solidFill>
                <a:latin typeface="Courier New"/>
              </a:rPr>
              <a:t> testmux;</a:t>
            </a:r>
            <a:endParaRPr/>
          </a:p>
          <a:p>
            <a:pPr>
              <a:lnSpc>
                <a:spcPct val="65000"/>
              </a:lnSpc>
            </a:pPr>
            <a:r>
              <a:rPr lang="en-US" strike="noStrike">
                <a:solidFill>
                  <a:srgbClr val="003366"/>
                </a:solidFill>
                <a:latin typeface="Courier New"/>
              </a:rPr>
              <a:t>  </a:t>
            </a:r>
            <a:r>
              <a:rPr lang="en-US" b="1" strike="noStrike">
                <a:solidFill>
                  <a:srgbClr val="003366"/>
                </a:solidFill>
                <a:latin typeface="Courier New"/>
              </a:rPr>
              <a:t>reg</a:t>
            </a:r>
            <a:r>
              <a:rPr lang="en-US" strike="noStrike">
                <a:solidFill>
                  <a:srgbClr val="003366"/>
                </a:solidFill>
                <a:latin typeface="Courier New"/>
              </a:rPr>
              <a:t> TA,TB,TS;  //inputs for mux</a:t>
            </a:r>
            <a:endParaRPr/>
          </a:p>
          <a:p>
            <a:pPr>
              <a:lnSpc>
                <a:spcPct val="65000"/>
              </a:lnSpc>
            </a:pPr>
            <a:r>
              <a:rPr lang="en-US" strike="noStrike">
                <a:solidFill>
                  <a:srgbClr val="003366"/>
                </a:solidFill>
                <a:latin typeface="Courier New"/>
              </a:rPr>
              <a:t>  </a:t>
            </a:r>
            <a:r>
              <a:rPr lang="en-US" b="1" strike="noStrike">
                <a:solidFill>
                  <a:srgbClr val="003366"/>
                </a:solidFill>
                <a:latin typeface="Courier New"/>
              </a:rPr>
              <a:t>wire</a:t>
            </a:r>
            <a:r>
              <a:rPr lang="en-US" strike="noStrike">
                <a:solidFill>
                  <a:srgbClr val="003366"/>
                </a:solidFill>
                <a:latin typeface="Courier New"/>
              </a:rPr>
              <a:t> Y;       //output from mux</a:t>
            </a:r>
            <a:endParaRPr/>
          </a:p>
          <a:p>
            <a:pPr>
              <a:lnSpc>
                <a:spcPct val="65000"/>
              </a:lnSpc>
            </a:pPr>
            <a:r>
              <a:rPr lang="en-US" strike="noStrike">
                <a:solidFill>
                  <a:srgbClr val="003366"/>
                </a:solidFill>
                <a:latin typeface="Courier New"/>
              </a:rPr>
              <a:t>  </a:t>
            </a:r>
            <a:r>
              <a:rPr lang="en-US" b="1" strike="noStrike">
                <a:solidFill>
                  <a:srgbClr val="003366"/>
                </a:solidFill>
                <a:latin typeface="Courier New"/>
              </a:rPr>
              <a:t>mux2x1_df</a:t>
            </a:r>
            <a:r>
              <a:rPr lang="en-US" strike="noStrike">
                <a:solidFill>
                  <a:srgbClr val="003366"/>
                </a:solidFill>
                <a:latin typeface="Courier New"/>
              </a:rPr>
              <a:t> mx (TA,TB,TS,Y);  // instantiate mux</a:t>
            </a:r>
            <a:endParaRPr/>
          </a:p>
          <a:p>
            <a:pPr>
              <a:lnSpc>
                <a:spcPct val="65000"/>
              </a:lnSpc>
            </a:pPr>
            <a:r>
              <a:rPr lang="en-US" strike="noStrike">
                <a:solidFill>
                  <a:srgbClr val="003366"/>
                </a:solidFill>
                <a:latin typeface="Courier New"/>
              </a:rPr>
              <a:t>  </a:t>
            </a:r>
            <a:r>
              <a:rPr lang="en-US" b="1" strike="noStrike">
                <a:solidFill>
                  <a:srgbClr val="003366"/>
                </a:solidFill>
                <a:latin typeface="Courier New"/>
              </a:rPr>
              <a:t>initial</a:t>
            </a:r>
            <a:r>
              <a:rPr lang="en-US" strike="noStrike">
                <a:solidFill>
                  <a:srgbClr val="003366"/>
                </a:solidFill>
                <a:latin typeface="Courier New"/>
              </a:rPr>
              <a:t> </a:t>
            </a:r>
            <a:r>
              <a:rPr lang="en-US" b="1" strike="noStrike">
                <a:solidFill>
                  <a:srgbClr val="003366"/>
                </a:solidFill>
                <a:latin typeface="Courier New"/>
              </a:rPr>
              <a:t>begin</a:t>
            </a:r>
            <a:endParaRPr/>
          </a:p>
          <a:p>
            <a:pPr>
              <a:lnSpc>
                <a:spcPct val="65000"/>
              </a:lnSpc>
            </a:pPr>
            <a:r>
              <a:rPr lang="en-US" strike="noStrike">
                <a:solidFill>
                  <a:srgbClr val="003366"/>
                </a:solidFill>
                <a:latin typeface="Courier New"/>
              </a:rPr>
              <a:t>     </a:t>
            </a:r>
            <a:r>
              <a:rPr lang="en-US" b="1" strike="noStrike">
                <a:solidFill>
                  <a:srgbClr val="003366"/>
                </a:solidFill>
                <a:latin typeface="Courier New"/>
              </a:rPr>
              <a:t>$monitor(</a:t>
            </a:r>
            <a:r>
              <a:rPr lang="en-US" strike="noStrike">
                <a:solidFill>
                  <a:srgbClr val="003366"/>
                </a:solidFill>
                <a:latin typeface="Courier New"/>
              </a:rPr>
              <a:t>”select=%b A=%b B=%b OUT=%b",TS,TA,TB,Y);</a:t>
            </a:r>
            <a:endParaRPr/>
          </a:p>
          <a:p>
            <a:pPr>
              <a:lnSpc>
                <a:spcPct val="65000"/>
              </a:lnSpc>
            </a:pPr>
            <a:r>
              <a:rPr lang="en-US" strike="noStrike">
                <a:solidFill>
                  <a:srgbClr val="003366"/>
                </a:solidFill>
                <a:latin typeface="Courier New"/>
              </a:rPr>
              <a:t>     TS = 1; TA = 0; TB = 1;</a:t>
            </a:r>
            <a:endParaRPr/>
          </a:p>
          <a:p>
            <a:pPr>
              <a:lnSpc>
                <a:spcPct val="65000"/>
              </a:lnSpc>
            </a:pPr>
            <a:r>
              <a:rPr lang="en-US" strike="noStrike">
                <a:solidFill>
                  <a:srgbClr val="003366"/>
                </a:solidFill>
                <a:latin typeface="Courier New"/>
              </a:rPr>
              <a:t>     #10 TA = 1; TB = 0;</a:t>
            </a:r>
            <a:endParaRPr/>
          </a:p>
          <a:p>
            <a:pPr>
              <a:lnSpc>
                <a:spcPct val="65000"/>
              </a:lnSpc>
            </a:pPr>
            <a:r>
              <a:rPr lang="en-US" strike="noStrike">
                <a:solidFill>
                  <a:srgbClr val="003366"/>
                </a:solidFill>
                <a:latin typeface="Courier New"/>
              </a:rPr>
              <a:t>     #10 TS = 0;</a:t>
            </a:r>
            <a:endParaRPr/>
          </a:p>
          <a:p>
            <a:pPr>
              <a:lnSpc>
                <a:spcPct val="65000"/>
              </a:lnSpc>
            </a:pPr>
            <a:r>
              <a:rPr lang="en-US" strike="noStrike">
                <a:solidFill>
                  <a:srgbClr val="003366"/>
                </a:solidFill>
                <a:latin typeface="Courier New"/>
              </a:rPr>
              <a:t>     #10 TA = 0; TB = 1;</a:t>
            </a:r>
            <a:endParaRPr/>
          </a:p>
          <a:p>
            <a:pPr>
              <a:lnSpc>
                <a:spcPct val="65000"/>
              </a:lnSpc>
            </a:pPr>
            <a:r>
              <a:rPr lang="en-US" strike="noStrike">
                <a:solidFill>
                  <a:srgbClr val="003366"/>
                </a:solidFill>
                <a:latin typeface="Courier New"/>
              </a:rPr>
              <a:t>   </a:t>
            </a:r>
            <a:r>
              <a:rPr lang="en-US" b="1" strike="noStrike">
                <a:solidFill>
                  <a:srgbClr val="003366"/>
                </a:solidFill>
                <a:latin typeface="Courier New"/>
              </a:rPr>
              <a:t>end</a:t>
            </a:r>
            <a:endParaRPr/>
          </a:p>
          <a:p>
            <a:pPr>
              <a:lnSpc>
                <a:spcPct val="65000"/>
              </a:lnSpc>
            </a:pPr>
            <a:r>
              <a:rPr lang="en-US" b="1" strike="noStrike">
                <a:solidFill>
                  <a:srgbClr val="003366"/>
                </a:solidFill>
                <a:latin typeface="Courier New"/>
              </a:rPr>
              <a:t>endmodule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 name="TextShape 1"/>
          <p:cNvSpPr txBox="1"/>
          <p:nvPr/>
        </p:nvSpPr>
        <p:spPr>
          <a:xfrm>
            <a:off x="1371600" y="609480"/>
            <a:ext cx="7378200" cy="76176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Writing a Test-Bench (7)</a:t>
            </a:r>
            <a:endParaRPr/>
          </a:p>
        </p:txBody>
      </p:sp>
      <p:sp>
        <p:nvSpPr>
          <p:cNvPr id="1074" name="CustomShape 2"/>
          <p:cNvSpPr/>
          <p:nvPr/>
        </p:nvSpPr>
        <p:spPr>
          <a:xfrm>
            <a:off x="609480" y="1981080"/>
            <a:ext cx="8305560" cy="255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a:solidFill>
                  <a:srgbClr val="003366"/>
                </a:solidFill>
                <a:latin typeface="Courier New"/>
              </a:rPr>
              <a:t>//Dataflow description of 2-to-1-line multiplexer</a:t>
            </a:r>
            <a:endParaRPr/>
          </a:p>
          <a:p>
            <a:pPr>
              <a:lnSpc>
                <a:spcPct val="100000"/>
              </a:lnSpc>
            </a:pPr>
            <a:r>
              <a:rPr lang="en-US" sz="2000" b="1" strike="noStrike">
                <a:solidFill>
                  <a:srgbClr val="003366"/>
                </a:solidFill>
                <a:latin typeface="Courier New"/>
              </a:rPr>
              <a:t>module</a:t>
            </a:r>
            <a:r>
              <a:rPr lang="en-US" sz="2000" strike="noStrike">
                <a:solidFill>
                  <a:srgbClr val="003366"/>
                </a:solidFill>
                <a:latin typeface="Courier New"/>
              </a:rPr>
              <a:t> mux2x1_df (A,B,select,OUT);</a:t>
            </a:r>
            <a:endParaRPr/>
          </a:p>
          <a:p>
            <a:pPr>
              <a:lnSpc>
                <a:spcPct val="100000"/>
              </a:lnSpc>
            </a:pPr>
            <a:r>
              <a:rPr lang="en-US" sz="2000" strike="noStrike">
                <a:solidFill>
                  <a:srgbClr val="003366"/>
                </a:solidFill>
                <a:latin typeface="Courier New"/>
              </a:rPr>
              <a:t>   </a:t>
            </a:r>
            <a:r>
              <a:rPr lang="en-US" sz="2000" b="1" strike="noStrike">
                <a:solidFill>
                  <a:srgbClr val="003366"/>
                </a:solidFill>
                <a:latin typeface="Courier New"/>
              </a:rPr>
              <a:t>input</a:t>
            </a:r>
            <a:r>
              <a:rPr lang="en-US" sz="2000" strike="noStrike">
                <a:solidFill>
                  <a:srgbClr val="003366"/>
                </a:solidFill>
                <a:latin typeface="Courier New"/>
              </a:rPr>
              <a:t> A,B,select;</a:t>
            </a:r>
            <a:endParaRPr/>
          </a:p>
          <a:p>
            <a:pPr>
              <a:lnSpc>
                <a:spcPct val="100000"/>
              </a:lnSpc>
            </a:pPr>
            <a:r>
              <a:rPr lang="en-US" sz="2000" strike="noStrike">
                <a:solidFill>
                  <a:srgbClr val="003366"/>
                </a:solidFill>
                <a:latin typeface="Courier New"/>
              </a:rPr>
              <a:t>   </a:t>
            </a:r>
            <a:r>
              <a:rPr lang="en-US" sz="2000" b="1" strike="noStrike">
                <a:solidFill>
                  <a:srgbClr val="003366"/>
                </a:solidFill>
                <a:latin typeface="Courier New"/>
              </a:rPr>
              <a:t>output</a:t>
            </a:r>
            <a:r>
              <a:rPr lang="en-US" sz="2000" strike="noStrike">
                <a:solidFill>
                  <a:srgbClr val="003366"/>
                </a:solidFill>
                <a:latin typeface="Courier New"/>
              </a:rPr>
              <a:t> OUT;</a:t>
            </a:r>
            <a:endParaRPr/>
          </a:p>
          <a:p>
            <a:pPr>
              <a:lnSpc>
                <a:spcPct val="100000"/>
              </a:lnSpc>
            </a:pPr>
            <a:r>
              <a:rPr lang="en-US" sz="2000" strike="noStrike">
                <a:solidFill>
                  <a:srgbClr val="003366"/>
                </a:solidFill>
                <a:latin typeface="Courier New"/>
              </a:rPr>
              <a:t>   </a:t>
            </a:r>
            <a:r>
              <a:rPr lang="en-US" sz="2000" b="1" strike="noStrike">
                <a:solidFill>
                  <a:srgbClr val="003366"/>
                </a:solidFill>
                <a:latin typeface="Courier New"/>
              </a:rPr>
              <a:t>assign</a:t>
            </a:r>
            <a:r>
              <a:rPr lang="en-US" sz="2000" strike="noStrike">
                <a:solidFill>
                  <a:srgbClr val="003366"/>
                </a:solidFill>
                <a:latin typeface="Courier New"/>
              </a:rPr>
              <a:t> OUT = select ? A : B;</a:t>
            </a:r>
            <a:endParaRPr/>
          </a:p>
          <a:p>
            <a:pPr>
              <a:lnSpc>
                <a:spcPct val="100000"/>
              </a:lnSpc>
            </a:pPr>
            <a:r>
              <a:rPr lang="en-US" sz="2000" b="1" strike="noStrike">
                <a:solidFill>
                  <a:srgbClr val="003366"/>
                </a:solidFill>
                <a:latin typeface="Courier New"/>
              </a:rPr>
              <a:t>endmodule</a:t>
            </a:r>
            <a:r>
              <a:rPr lang="en-US" sz="2000" strike="noStrike">
                <a:solidFill>
                  <a:srgbClr val="003366"/>
                </a:solidFill>
                <a:latin typeface="Courier New"/>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Descriptions of Circuits</a:t>
            </a:r>
            <a:endParaRPr/>
          </a:p>
        </p:txBody>
      </p:sp>
      <p:sp>
        <p:nvSpPr>
          <p:cNvPr id="1076" name="TextShape 2"/>
          <p:cNvSpPr txBox="1"/>
          <p:nvPr/>
        </p:nvSpPr>
        <p:spPr>
          <a:xfrm>
            <a:off x="809640" y="2214720"/>
            <a:ext cx="7957800" cy="3881160"/>
          </a:xfrm>
          <a:prstGeom prst="rect">
            <a:avLst/>
          </a:prstGeom>
          <a:noFill/>
          <a:ln>
            <a:noFill/>
          </a:ln>
        </p:spPr>
        <p:txBody>
          <a:bodyPr/>
          <a:lstStyle/>
          <a:p>
            <a:pPr>
              <a:lnSpc>
                <a:spcPct val="100000"/>
              </a:lnSpc>
              <a:buFont typeface="Wingdings" charset="2"/>
              <a:buChar char=""/>
            </a:pPr>
            <a:r>
              <a:rPr lang="en-US" sz="2400" b="1" i="1" strike="noStrike">
                <a:solidFill>
                  <a:srgbClr val="003366"/>
                </a:solidFill>
                <a:latin typeface="Times New Roman"/>
              </a:rPr>
              <a:t>Structural Description – </a:t>
            </a:r>
            <a:r>
              <a:rPr lang="en-US" sz="2400" strike="noStrike">
                <a:solidFill>
                  <a:srgbClr val="003366"/>
                </a:solidFill>
                <a:latin typeface="Times New Roman"/>
              </a:rPr>
              <a:t>This is directly equivalent to the schematic of a circuit and is specifically oriented to describing hardware structures using the components of a circuit.</a:t>
            </a:r>
            <a:endParaRPr/>
          </a:p>
          <a:p>
            <a:pPr>
              <a:lnSpc>
                <a:spcPct val="100000"/>
              </a:lnSpc>
              <a:buFont typeface="Wingdings" charset="2"/>
              <a:buChar char=""/>
            </a:pPr>
            <a:r>
              <a:rPr lang="en-US" sz="2400" b="1" i="1" strike="noStrike">
                <a:solidFill>
                  <a:srgbClr val="003366"/>
                </a:solidFill>
                <a:latin typeface="Times New Roman"/>
              </a:rPr>
              <a:t>Dataflow Description – </a:t>
            </a:r>
            <a:r>
              <a:rPr lang="en-US" sz="2400" strike="noStrike">
                <a:solidFill>
                  <a:srgbClr val="003366"/>
                </a:solidFill>
                <a:latin typeface="Times New Roman"/>
              </a:rPr>
              <a:t>This describes a circuit in terms of function rather than structure and is made up of concurrent assignment statements or their equivalent. Concurrent assignments statements are executed concurrently, i.e. in parallel whenever one of the values on the right hand side of the statement changes.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Descriptions of Circuits (2)</a:t>
            </a:r>
            <a:endParaRPr/>
          </a:p>
        </p:txBody>
      </p:sp>
      <p:sp>
        <p:nvSpPr>
          <p:cNvPr id="1078" name="TextShape 2"/>
          <p:cNvSpPr txBox="1"/>
          <p:nvPr/>
        </p:nvSpPr>
        <p:spPr>
          <a:xfrm>
            <a:off x="809640" y="2214720"/>
            <a:ext cx="7957800" cy="3881160"/>
          </a:xfrm>
          <a:prstGeom prst="rect">
            <a:avLst/>
          </a:prstGeom>
          <a:noFill/>
          <a:ln>
            <a:noFill/>
          </a:ln>
        </p:spPr>
        <p:txBody>
          <a:bodyPr/>
          <a:lstStyle/>
          <a:p>
            <a:pPr>
              <a:lnSpc>
                <a:spcPct val="100000"/>
              </a:lnSpc>
              <a:buFont typeface="Wingdings" charset="2"/>
              <a:buChar char=""/>
            </a:pPr>
            <a:r>
              <a:rPr lang="en-US" sz="2400" b="1" i="1" strike="noStrike">
                <a:solidFill>
                  <a:srgbClr val="003366"/>
                </a:solidFill>
                <a:latin typeface="Times New Roman"/>
              </a:rPr>
              <a:t>Hierarchical Description – </a:t>
            </a:r>
            <a:r>
              <a:rPr lang="en-US" sz="2400" strike="noStrike">
                <a:solidFill>
                  <a:srgbClr val="003366"/>
                </a:solidFill>
                <a:latin typeface="Times New Roman"/>
              </a:rPr>
              <a:t>Descriptions that represent circuits using hierarchy have multiple entities, one for each element of the Hierarchy.</a:t>
            </a:r>
            <a:endParaRPr/>
          </a:p>
          <a:p>
            <a:pPr>
              <a:lnSpc>
                <a:spcPct val="100000"/>
              </a:lnSpc>
              <a:buFont typeface="Wingdings" charset="2"/>
              <a:buChar char=""/>
            </a:pPr>
            <a:r>
              <a:rPr lang="en-US" sz="2400" b="1" i="1" strike="noStrike">
                <a:solidFill>
                  <a:srgbClr val="003366"/>
                </a:solidFill>
                <a:latin typeface="Times New Roman"/>
              </a:rPr>
              <a:t>Behavioral Description – </a:t>
            </a:r>
            <a:r>
              <a:rPr lang="en-US" sz="2400" strike="noStrike">
                <a:solidFill>
                  <a:srgbClr val="003366"/>
                </a:solidFill>
                <a:latin typeface="Times New Roman"/>
              </a:rPr>
              <a:t>This refers to a description of a circuit at a level higher than the logic level. This type of description is also referred to as the </a:t>
            </a:r>
            <a:r>
              <a:rPr lang="en-US" sz="2400" i="1" strike="noStrike">
                <a:solidFill>
                  <a:srgbClr val="003366"/>
                </a:solidFill>
                <a:latin typeface="Times New Roman"/>
              </a:rPr>
              <a:t>register transfers level</a:t>
            </a:r>
            <a:r>
              <a:rPr lang="en-US" sz="2400" strike="noStrike">
                <a:solidFill>
                  <a:srgbClr val="003366"/>
                </a:solidFill>
                <a:latin typeface="Times New Roman"/>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TextShape 1"/>
          <p:cNvSpPr txBox="1"/>
          <p:nvPr/>
        </p:nvSpPr>
        <p:spPr>
          <a:xfrm>
            <a:off x="1371600" y="7632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4-to-1 Multiplexer – Data Flow</a:t>
            </a:r>
            <a:endParaRPr/>
          </a:p>
        </p:txBody>
      </p:sp>
      <p:sp>
        <p:nvSpPr>
          <p:cNvPr id="1080" name="TextShape 2"/>
          <p:cNvSpPr txBox="1"/>
          <p:nvPr/>
        </p:nvSpPr>
        <p:spPr>
          <a:xfrm>
            <a:off x="1062000" y="1371600"/>
            <a:ext cx="8000640" cy="2437920"/>
          </a:xfrm>
          <a:prstGeom prst="rect">
            <a:avLst/>
          </a:prstGeom>
          <a:noFill/>
          <a:ln>
            <a:noFill/>
          </a:ln>
        </p:spPr>
        <p:txBody>
          <a:bodyPr/>
          <a:lstStyle/>
          <a:p>
            <a:pPr>
              <a:lnSpc>
                <a:spcPct val="90000"/>
              </a:lnSpc>
            </a:pPr>
            <a:r>
              <a:rPr lang="en-US" strike="noStrike">
                <a:solidFill>
                  <a:srgbClr val="003366"/>
                </a:solidFill>
                <a:latin typeface="Courier New"/>
              </a:rPr>
              <a:t>//4-to-1 Mux: Dataflow description</a:t>
            </a:r>
            <a:endParaRPr/>
          </a:p>
          <a:p>
            <a:pPr>
              <a:lnSpc>
                <a:spcPct val="90000"/>
              </a:lnSpc>
            </a:pPr>
            <a:r>
              <a:rPr lang="en-US" b="1" strike="noStrike">
                <a:solidFill>
                  <a:srgbClr val="003366"/>
                </a:solidFill>
                <a:latin typeface="Courier New"/>
              </a:rPr>
              <a:t>module</a:t>
            </a:r>
            <a:r>
              <a:rPr lang="en-US" strike="noStrike">
                <a:solidFill>
                  <a:srgbClr val="003366"/>
                </a:solidFill>
                <a:latin typeface="Courier New"/>
              </a:rPr>
              <a:t> mux_4_to_1(S,D,Y);</a:t>
            </a:r>
            <a:endParaRPr/>
          </a:p>
          <a:p>
            <a:pPr>
              <a:lnSpc>
                <a:spcPct val="90000"/>
              </a:lnSpc>
            </a:pPr>
            <a:r>
              <a:rPr lang="en-US" strike="noStrike">
                <a:solidFill>
                  <a:srgbClr val="003366"/>
                </a:solidFill>
                <a:latin typeface="Courier New"/>
              </a:rPr>
              <a:t>	</a:t>
            </a:r>
            <a:r>
              <a:rPr lang="en-US" b="1" strike="noStrike">
                <a:solidFill>
                  <a:srgbClr val="003366"/>
                </a:solidFill>
                <a:latin typeface="Courier New"/>
              </a:rPr>
              <a:t>input</a:t>
            </a:r>
            <a:r>
              <a:rPr lang="en-US" strike="noStrike">
                <a:solidFill>
                  <a:srgbClr val="003366"/>
                </a:solidFill>
                <a:latin typeface="Courier New"/>
              </a:rPr>
              <a:t> [1:0]S;</a:t>
            </a:r>
            <a:endParaRPr/>
          </a:p>
          <a:p>
            <a:pPr>
              <a:lnSpc>
                <a:spcPct val="90000"/>
              </a:lnSpc>
            </a:pPr>
            <a:r>
              <a:rPr lang="en-US" strike="noStrike">
                <a:solidFill>
                  <a:srgbClr val="003366"/>
                </a:solidFill>
                <a:latin typeface="Courier New"/>
              </a:rPr>
              <a:t>	</a:t>
            </a:r>
            <a:r>
              <a:rPr lang="en-US" b="1" strike="noStrike">
                <a:solidFill>
                  <a:srgbClr val="003366"/>
                </a:solidFill>
                <a:latin typeface="Courier New"/>
              </a:rPr>
              <a:t>input</a:t>
            </a:r>
            <a:r>
              <a:rPr lang="en-US" strike="noStrike">
                <a:solidFill>
                  <a:srgbClr val="003366"/>
                </a:solidFill>
                <a:latin typeface="Courier New"/>
              </a:rPr>
              <a:t> [3:0]D;</a:t>
            </a:r>
            <a:endParaRPr/>
          </a:p>
          <a:p>
            <a:pPr>
              <a:lnSpc>
                <a:spcPct val="90000"/>
              </a:lnSpc>
            </a:pPr>
            <a:r>
              <a:rPr lang="en-US" strike="noStrike">
                <a:solidFill>
                  <a:srgbClr val="003366"/>
                </a:solidFill>
                <a:latin typeface="Courier New"/>
              </a:rPr>
              <a:t>	</a:t>
            </a:r>
            <a:r>
              <a:rPr lang="en-US" b="1" strike="noStrike">
                <a:solidFill>
                  <a:srgbClr val="003366"/>
                </a:solidFill>
                <a:latin typeface="Courier New"/>
              </a:rPr>
              <a:t>output</a:t>
            </a:r>
            <a:r>
              <a:rPr lang="en-US" strike="noStrike">
                <a:solidFill>
                  <a:srgbClr val="003366"/>
                </a:solidFill>
                <a:latin typeface="Courier New"/>
              </a:rPr>
              <a:t> Y;</a:t>
            </a:r>
            <a:endParaRPr/>
          </a:p>
          <a:p>
            <a:pPr>
              <a:lnSpc>
                <a:spcPct val="90000"/>
              </a:lnSpc>
            </a:pPr>
            <a:r>
              <a:rPr lang="en-US" strike="noStrike">
                <a:solidFill>
                  <a:srgbClr val="003366"/>
                </a:solidFill>
                <a:latin typeface="Courier New"/>
              </a:rPr>
              <a:t>	</a:t>
            </a:r>
            <a:r>
              <a:rPr lang="en-US" b="1" strike="noStrike">
                <a:solidFill>
                  <a:srgbClr val="003366"/>
                </a:solidFill>
                <a:latin typeface="Courier New"/>
              </a:rPr>
              <a:t>assign</a:t>
            </a:r>
            <a:r>
              <a:rPr lang="en-US" strike="noStrike">
                <a:solidFill>
                  <a:srgbClr val="003366"/>
                </a:solidFill>
                <a:latin typeface="Courier New"/>
              </a:rPr>
              <a:t> Y = (~S[1]&amp;~S[0]&amp;D[0])|(~S[1]&amp;S[0]&amp;D[1]) 			|(S[1]&amp;~S[0]&amp;D[2])|(S[1]&amp;S[0]&amp;D[3]);</a:t>
            </a:r>
            <a:endParaRPr/>
          </a:p>
          <a:p>
            <a:pPr>
              <a:lnSpc>
                <a:spcPct val="90000"/>
              </a:lnSpc>
            </a:pPr>
            <a:r>
              <a:rPr lang="en-US" b="1" strike="noStrike">
                <a:solidFill>
                  <a:srgbClr val="003366"/>
                </a:solidFill>
                <a:latin typeface="Courier New"/>
              </a:rPr>
              <a:t>endmodule</a:t>
            </a:r>
            <a:endParaRPr/>
          </a:p>
        </p:txBody>
      </p:sp>
      <p:sp>
        <p:nvSpPr>
          <p:cNvPr id="1081" name="TextShape 3"/>
          <p:cNvSpPr txBox="1"/>
          <p:nvPr/>
        </p:nvSpPr>
        <p:spPr>
          <a:xfrm>
            <a:off x="1062000" y="4114800"/>
            <a:ext cx="8157960" cy="2666520"/>
          </a:xfrm>
          <a:prstGeom prst="rect">
            <a:avLst/>
          </a:prstGeom>
          <a:noFill/>
          <a:ln>
            <a:noFill/>
          </a:ln>
        </p:spPr>
        <p:txBody>
          <a:bodyPr/>
          <a:lstStyle/>
          <a:p>
            <a:pPr>
              <a:lnSpc>
                <a:spcPct val="90000"/>
              </a:lnSpc>
            </a:pPr>
            <a:r>
              <a:rPr lang="en-US" strike="noStrike">
                <a:solidFill>
                  <a:srgbClr val="003366"/>
                </a:solidFill>
                <a:latin typeface="Courier New"/>
              </a:rPr>
              <a:t>//4-to-1 Mux: Conditional Dataflow description</a:t>
            </a:r>
            <a:endParaRPr/>
          </a:p>
          <a:p>
            <a:pPr>
              <a:lnSpc>
                <a:spcPct val="90000"/>
              </a:lnSpc>
            </a:pPr>
            <a:r>
              <a:rPr lang="en-US" b="1" strike="noStrike">
                <a:solidFill>
                  <a:srgbClr val="003366"/>
                </a:solidFill>
                <a:latin typeface="Courier New"/>
              </a:rPr>
              <a:t>module</a:t>
            </a:r>
            <a:r>
              <a:rPr lang="en-US" strike="noStrike">
                <a:solidFill>
                  <a:srgbClr val="003366"/>
                </a:solidFill>
                <a:latin typeface="Courier New"/>
              </a:rPr>
              <a:t> mux_4_to_1(S,D,Y);</a:t>
            </a:r>
            <a:endParaRPr/>
          </a:p>
          <a:p>
            <a:pPr>
              <a:lnSpc>
                <a:spcPct val="90000"/>
              </a:lnSpc>
            </a:pPr>
            <a:r>
              <a:rPr lang="en-US" strike="noStrike">
                <a:solidFill>
                  <a:srgbClr val="003366"/>
                </a:solidFill>
                <a:latin typeface="Courier New"/>
              </a:rPr>
              <a:t>	</a:t>
            </a:r>
            <a:r>
              <a:rPr lang="en-US" b="1" strike="noStrike">
                <a:solidFill>
                  <a:srgbClr val="003366"/>
                </a:solidFill>
                <a:latin typeface="Courier New"/>
              </a:rPr>
              <a:t>input</a:t>
            </a:r>
            <a:r>
              <a:rPr lang="en-US" strike="noStrike">
                <a:solidFill>
                  <a:srgbClr val="003366"/>
                </a:solidFill>
                <a:latin typeface="Courier New"/>
              </a:rPr>
              <a:t> [1:0]S;</a:t>
            </a:r>
            <a:endParaRPr/>
          </a:p>
          <a:p>
            <a:pPr>
              <a:lnSpc>
                <a:spcPct val="90000"/>
              </a:lnSpc>
            </a:pPr>
            <a:r>
              <a:rPr lang="en-US" strike="noStrike">
                <a:solidFill>
                  <a:srgbClr val="003366"/>
                </a:solidFill>
                <a:latin typeface="Courier New"/>
              </a:rPr>
              <a:t>	</a:t>
            </a:r>
            <a:r>
              <a:rPr lang="en-US" b="1" strike="noStrike">
                <a:solidFill>
                  <a:srgbClr val="003366"/>
                </a:solidFill>
                <a:latin typeface="Courier New"/>
              </a:rPr>
              <a:t>input</a:t>
            </a:r>
            <a:r>
              <a:rPr lang="en-US" strike="noStrike">
                <a:solidFill>
                  <a:srgbClr val="003366"/>
                </a:solidFill>
                <a:latin typeface="Courier New"/>
              </a:rPr>
              <a:t> [3:0]D;</a:t>
            </a:r>
            <a:endParaRPr/>
          </a:p>
          <a:p>
            <a:pPr>
              <a:lnSpc>
                <a:spcPct val="90000"/>
              </a:lnSpc>
            </a:pPr>
            <a:r>
              <a:rPr lang="en-US" strike="noStrike">
                <a:solidFill>
                  <a:srgbClr val="003366"/>
                </a:solidFill>
                <a:latin typeface="Courier New"/>
              </a:rPr>
              <a:t>	</a:t>
            </a:r>
            <a:r>
              <a:rPr lang="en-US" b="1" strike="noStrike">
                <a:solidFill>
                  <a:srgbClr val="003366"/>
                </a:solidFill>
                <a:latin typeface="Courier New"/>
              </a:rPr>
              <a:t>output</a:t>
            </a:r>
            <a:r>
              <a:rPr lang="en-US" strike="noStrike">
                <a:solidFill>
                  <a:srgbClr val="003366"/>
                </a:solidFill>
                <a:latin typeface="Courier New"/>
              </a:rPr>
              <a:t> Y;</a:t>
            </a:r>
            <a:endParaRPr/>
          </a:p>
          <a:p>
            <a:pPr>
              <a:lnSpc>
                <a:spcPct val="90000"/>
              </a:lnSpc>
            </a:pPr>
            <a:r>
              <a:rPr lang="en-US" strike="noStrike">
                <a:solidFill>
                  <a:srgbClr val="003366"/>
                </a:solidFill>
                <a:latin typeface="Courier New"/>
              </a:rPr>
              <a:t>	</a:t>
            </a:r>
            <a:r>
              <a:rPr lang="en-US" b="1" strike="noStrike">
                <a:solidFill>
                  <a:srgbClr val="003366"/>
                </a:solidFill>
                <a:latin typeface="Courier New"/>
              </a:rPr>
              <a:t>assign</a:t>
            </a:r>
            <a:r>
              <a:rPr lang="en-US" strike="noStrike">
                <a:solidFill>
                  <a:srgbClr val="003366"/>
                </a:solidFill>
                <a:latin typeface="Courier New"/>
              </a:rPr>
              <a:t> Y = (S==2’b00)?D[0] : (S==2’b01)?D[1] : (S==2’b10)?D[2] : (S==2’b11)?D[3]:1’bx;;</a:t>
            </a:r>
            <a:endParaRPr/>
          </a:p>
          <a:p>
            <a:pPr>
              <a:lnSpc>
                <a:spcPct val="90000"/>
              </a:lnSpc>
            </a:pPr>
            <a:r>
              <a:rPr lang="en-US" b="1" strike="noStrike">
                <a:solidFill>
                  <a:srgbClr val="003366"/>
                </a:solidFill>
                <a:latin typeface="Courier New"/>
              </a:rPr>
              <a:t>endmodule</a:t>
            </a:r>
            <a:endParaRPr/>
          </a:p>
          <a:p>
            <a:pPr>
              <a:lnSpc>
                <a:spcPct val="90000"/>
              </a:lnSpc>
            </a:pPr>
            <a:endParaRPr/>
          </a:p>
        </p:txBody>
      </p:sp>
      <p:graphicFrame>
        <p:nvGraphicFramePr>
          <p:cNvPr id="1082" name="Table 4"/>
          <p:cNvGraphicFramePr/>
          <p:nvPr/>
        </p:nvGraphicFramePr>
        <p:xfrm>
          <a:off x="833400" y="1295280"/>
          <a:ext cx="7543440" cy="2590560"/>
        </p:xfrm>
        <a:graphic>
          <a:graphicData uri="http://schemas.openxmlformats.org/drawingml/2006/table">
            <a:tbl>
              <a:tblPr/>
              <a:tblGrid>
                <a:gridCol w="7543440"/>
              </a:tblGrid>
              <a:tr h="2590560">
                <a:tc>
                  <a:txBody>
                    <a:bodyPr/>
                    <a:lstStyle/>
                    <a:p>
                      <a:endParaRPr lang="tr-TR"/>
                    </a:p>
                  </a:txBody>
                  <a:tcPr/>
                </a:tc>
              </a:tr>
            </a:tbl>
          </a:graphicData>
        </a:graphic>
      </p:graphicFrame>
      <p:graphicFrame>
        <p:nvGraphicFramePr>
          <p:cNvPr id="1083" name="Table 5"/>
          <p:cNvGraphicFramePr/>
          <p:nvPr/>
        </p:nvGraphicFramePr>
        <p:xfrm>
          <a:off x="833400" y="4038480"/>
          <a:ext cx="7543440" cy="2514240"/>
        </p:xfrm>
        <a:graphic>
          <a:graphicData uri="http://schemas.openxmlformats.org/drawingml/2006/table">
            <a:tbl>
              <a:tblPr/>
              <a:tblGrid>
                <a:gridCol w="7543440"/>
              </a:tblGrid>
              <a:tr h="2514240">
                <a:tc>
                  <a:txBody>
                    <a:bodyPr/>
                    <a:lstStyle/>
                    <a:p>
                      <a:endParaRPr lang="tr-T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4-bit Adder</a:t>
            </a:r>
            <a:endParaRPr/>
          </a:p>
        </p:txBody>
      </p:sp>
      <p:sp>
        <p:nvSpPr>
          <p:cNvPr id="1085" name="TextShape 2"/>
          <p:cNvSpPr txBox="1"/>
          <p:nvPr/>
        </p:nvSpPr>
        <p:spPr>
          <a:xfrm>
            <a:off x="809640" y="2214720"/>
            <a:ext cx="7957800" cy="3881160"/>
          </a:xfrm>
          <a:prstGeom prst="rect">
            <a:avLst/>
          </a:prstGeom>
          <a:noFill/>
          <a:ln>
            <a:noFill/>
          </a:ln>
        </p:spPr>
        <p:txBody>
          <a:bodyPr/>
          <a:lstStyle/>
          <a:p>
            <a:pPr>
              <a:lnSpc>
                <a:spcPct val="90000"/>
              </a:lnSpc>
            </a:pPr>
            <a:r>
              <a:rPr lang="en-US" sz="2800" strike="noStrike">
                <a:solidFill>
                  <a:srgbClr val="003366"/>
                </a:solidFill>
                <a:latin typeface="Courier New"/>
              </a:rPr>
              <a:t>//4-bit adder : dataflow description</a:t>
            </a:r>
            <a:endParaRPr/>
          </a:p>
          <a:p>
            <a:pPr>
              <a:lnSpc>
                <a:spcPct val="90000"/>
              </a:lnSpc>
            </a:pPr>
            <a:r>
              <a:rPr lang="en-US" sz="2800" b="1" strike="noStrike">
                <a:solidFill>
                  <a:srgbClr val="003366"/>
                </a:solidFill>
                <a:latin typeface="Courier New"/>
              </a:rPr>
              <a:t>module</a:t>
            </a:r>
            <a:r>
              <a:rPr lang="en-US" sz="2800" strike="noStrike">
                <a:solidFill>
                  <a:srgbClr val="003366"/>
                </a:solidFill>
                <a:latin typeface="Courier New"/>
              </a:rPr>
              <a:t> adder_4bit (A,B,C0,S,C4);</a:t>
            </a:r>
            <a:endParaRPr/>
          </a:p>
          <a:p>
            <a:pPr>
              <a:lnSpc>
                <a:spcPct val="90000"/>
              </a:lnSpc>
            </a:pPr>
            <a:r>
              <a:rPr lang="en-US" sz="2800" strike="noStrike">
                <a:solidFill>
                  <a:srgbClr val="003366"/>
                </a:solidFill>
                <a:latin typeface="Courier New"/>
              </a:rPr>
              <a:t>	</a:t>
            </a:r>
            <a:r>
              <a:rPr lang="en-US" sz="2800" b="1" strike="noStrike">
                <a:solidFill>
                  <a:srgbClr val="003366"/>
                </a:solidFill>
                <a:latin typeface="Courier New"/>
              </a:rPr>
              <a:t>input</a:t>
            </a:r>
            <a:r>
              <a:rPr lang="en-US" sz="2800" strike="noStrike">
                <a:solidFill>
                  <a:srgbClr val="003366"/>
                </a:solidFill>
                <a:latin typeface="Courier New"/>
              </a:rPr>
              <a:t> [3:0] A,B;</a:t>
            </a:r>
            <a:endParaRPr/>
          </a:p>
          <a:p>
            <a:pPr>
              <a:lnSpc>
                <a:spcPct val="90000"/>
              </a:lnSpc>
            </a:pPr>
            <a:r>
              <a:rPr lang="en-US" sz="2800" strike="noStrike">
                <a:solidFill>
                  <a:srgbClr val="003366"/>
                </a:solidFill>
                <a:latin typeface="Courier New"/>
              </a:rPr>
              <a:t>	</a:t>
            </a:r>
            <a:r>
              <a:rPr lang="en-US" sz="2800" b="1" strike="noStrike">
                <a:solidFill>
                  <a:srgbClr val="003366"/>
                </a:solidFill>
                <a:latin typeface="Courier New"/>
              </a:rPr>
              <a:t>input</a:t>
            </a:r>
            <a:r>
              <a:rPr lang="en-US" sz="2800" strike="noStrike">
                <a:solidFill>
                  <a:srgbClr val="003366"/>
                </a:solidFill>
                <a:latin typeface="Courier New"/>
              </a:rPr>
              <a:t> C0;</a:t>
            </a:r>
            <a:endParaRPr/>
          </a:p>
          <a:p>
            <a:pPr>
              <a:lnSpc>
                <a:spcPct val="90000"/>
              </a:lnSpc>
            </a:pPr>
            <a:r>
              <a:rPr lang="en-US" sz="2800" strike="noStrike">
                <a:solidFill>
                  <a:srgbClr val="003366"/>
                </a:solidFill>
                <a:latin typeface="Courier New"/>
              </a:rPr>
              <a:t>	</a:t>
            </a:r>
            <a:r>
              <a:rPr lang="en-US" sz="2800" b="1" strike="noStrike">
                <a:solidFill>
                  <a:srgbClr val="003366"/>
                </a:solidFill>
                <a:latin typeface="Courier New"/>
              </a:rPr>
              <a:t>output</a:t>
            </a:r>
            <a:r>
              <a:rPr lang="en-US" sz="2800" strike="noStrike">
                <a:solidFill>
                  <a:srgbClr val="003366"/>
                </a:solidFill>
                <a:latin typeface="Courier New"/>
              </a:rPr>
              <a:t> [3:0]S;</a:t>
            </a:r>
            <a:endParaRPr/>
          </a:p>
          <a:p>
            <a:pPr>
              <a:lnSpc>
                <a:spcPct val="90000"/>
              </a:lnSpc>
            </a:pPr>
            <a:r>
              <a:rPr lang="en-US" sz="2800" strike="noStrike">
                <a:solidFill>
                  <a:srgbClr val="003366"/>
                </a:solidFill>
                <a:latin typeface="Courier New"/>
              </a:rPr>
              <a:t>	</a:t>
            </a:r>
            <a:r>
              <a:rPr lang="en-US" sz="2800" b="1" strike="noStrike">
                <a:solidFill>
                  <a:srgbClr val="003366"/>
                </a:solidFill>
                <a:latin typeface="Courier New"/>
              </a:rPr>
              <a:t>output</a:t>
            </a:r>
            <a:r>
              <a:rPr lang="en-US" sz="2800" strike="noStrike">
                <a:solidFill>
                  <a:srgbClr val="003366"/>
                </a:solidFill>
                <a:latin typeface="Courier New"/>
              </a:rPr>
              <a:t> C4;</a:t>
            </a:r>
            <a:endParaRPr/>
          </a:p>
          <a:p>
            <a:pPr>
              <a:lnSpc>
                <a:spcPct val="90000"/>
              </a:lnSpc>
            </a:pPr>
            <a:r>
              <a:rPr lang="en-US" sz="2800" strike="noStrike">
                <a:solidFill>
                  <a:srgbClr val="003366"/>
                </a:solidFill>
                <a:latin typeface="Courier New"/>
              </a:rPr>
              <a:t>	</a:t>
            </a:r>
            <a:r>
              <a:rPr lang="en-US" sz="2800" b="1" strike="noStrike">
                <a:solidFill>
                  <a:srgbClr val="003366"/>
                </a:solidFill>
                <a:latin typeface="Courier New"/>
              </a:rPr>
              <a:t>assign</a:t>
            </a:r>
            <a:r>
              <a:rPr lang="en-US" sz="2800" strike="noStrike">
                <a:solidFill>
                  <a:srgbClr val="003366"/>
                </a:solidFill>
                <a:latin typeface="Courier New"/>
              </a:rPr>
              <a:t> {C4,S} = A + B + C0;</a:t>
            </a:r>
            <a:endParaRPr/>
          </a:p>
          <a:p>
            <a:pPr>
              <a:lnSpc>
                <a:spcPct val="90000"/>
              </a:lnSpc>
            </a:pPr>
            <a:r>
              <a:rPr lang="en-US" sz="2800" b="1" strike="noStrike">
                <a:solidFill>
                  <a:srgbClr val="003366"/>
                </a:solidFill>
                <a:latin typeface="Courier New"/>
              </a:rPr>
              <a:t>endmodule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 name="TextShape 1"/>
          <p:cNvSpPr txBox="1"/>
          <p:nvPr/>
        </p:nvSpPr>
        <p:spPr>
          <a:xfrm>
            <a:off x="1382180" y="536651"/>
            <a:ext cx="7378200" cy="1142640"/>
          </a:xfrm>
          <a:prstGeom prst="rect">
            <a:avLst/>
          </a:prstGeom>
          <a:noFill/>
          <a:ln>
            <a:noFill/>
          </a:ln>
        </p:spPr>
        <p:txBody>
          <a:bodyPr anchor="ctr"/>
          <a:lstStyle/>
          <a:p>
            <a:pPr algn="ctr">
              <a:lnSpc>
                <a:spcPct val="100000"/>
              </a:lnSpc>
            </a:pPr>
            <a:r>
              <a:rPr lang="en-US" sz="3600" strike="noStrike" dirty="0">
                <a:solidFill>
                  <a:srgbClr val="003366"/>
                </a:solidFill>
                <a:latin typeface="Times New Roman"/>
              </a:rPr>
              <a:t>Verilog – Module (12)</a:t>
            </a:r>
            <a:endParaRPr dirty="0"/>
          </a:p>
        </p:txBody>
      </p:sp>
      <p:sp>
        <p:nvSpPr>
          <p:cNvPr id="1004" name="TextShape 2"/>
          <p:cNvSpPr txBox="1"/>
          <p:nvPr/>
        </p:nvSpPr>
        <p:spPr>
          <a:xfrm>
            <a:off x="762120" y="2103928"/>
            <a:ext cx="7957800" cy="4495320"/>
          </a:xfrm>
          <a:prstGeom prst="rect">
            <a:avLst/>
          </a:prstGeom>
          <a:noFill/>
          <a:ln>
            <a:noFill/>
          </a:ln>
        </p:spPr>
        <p:txBody>
          <a:bodyPr/>
          <a:lstStyle/>
          <a:p>
            <a:pPr>
              <a:lnSpc>
                <a:spcPct val="80000"/>
              </a:lnSpc>
            </a:pPr>
            <a:r>
              <a:rPr lang="en-US" sz="2000" strike="noStrike" dirty="0">
                <a:solidFill>
                  <a:srgbClr val="003366"/>
                </a:solidFill>
                <a:latin typeface="Times New Roman"/>
              </a:rPr>
              <a:t>UDP features ….</a:t>
            </a:r>
            <a:endParaRPr dirty="0"/>
          </a:p>
          <a:p>
            <a:pPr>
              <a:lnSpc>
                <a:spcPct val="80000"/>
              </a:lnSpc>
              <a:buFont typeface="Wingdings" charset="2"/>
              <a:buChar char=""/>
            </a:pPr>
            <a:r>
              <a:rPr lang="en-US" sz="2000" strike="noStrike" dirty="0">
                <a:solidFill>
                  <a:srgbClr val="003366"/>
                </a:solidFill>
                <a:latin typeface="Times New Roman"/>
              </a:rPr>
              <a:t>UDP’s  do not use the keyword module. Instead they are declared with the keyword </a:t>
            </a:r>
            <a:r>
              <a:rPr lang="en-US" sz="2000" b="1" i="1" u="sng" strike="noStrike" dirty="0">
                <a:solidFill>
                  <a:srgbClr val="003366"/>
                </a:solidFill>
                <a:latin typeface="Times New Roman"/>
              </a:rPr>
              <a:t>primitive</a:t>
            </a:r>
            <a:r>
              <a:rPr lang="en-US" sz="2000" strike="noStrike" dirty="0">
                <a:solidFill>
                  <a:srgbClr val="003366"/>
                </a:solidFill>
                <a:latin typeface="Times New Roman"/>
              </a:rPr>
              <a:t>.</a:t>
            </a:r>
            <a:endParaRPr dirty="0"/>
          </a:p>
          <a:p>
            <a:pPr>
              <a:lnSpc>
                <a:spcPct val="80000"/>
              </a:lnSpc>
              <a:buFont typeface="Wingdings" charset="2"/>
              <a:buChar char=""/>
            </a:pPr>
            <a:r>
              <a:rPr lang="en-US" sz="2000" strike="noStrike" dirty="0">
                <a:solidFill>
                  <a:srgbClr val="003366"/>
                </a:solidFill>
                <a:latin typeface="Times New Roman"/>
              </a:rPr>
              <a:t> There can be </a:t>
            </a:r>
            <a:r>
              <a:rPr lang="en-US" sz="2000" b="1" i="1" u="sng" strike="noStrike" dirty="0">
                <a:solidFill>
                  <a:srgbClr val="003366"/>
                </a:solidFill>
                <a:latin typeface="Times New Roman"/>
              </a:rPr>
              <a:t>only one output</a:t>
            </a:r>
            <a:r>
              <a:rPr lang="en-US" sz="2000" strike="noStrike" dirty="0">
                <a:solidFill>
                  <a:srgbClr val="003366"/>
                </a:solidFill>
                <a:latin typeface="Times New Roman"/>
              </a:rPr>
              <a:t> and it must be listed first in the port list and declared with an </a:t>
            </a:r>
            <a:r>
              <a:rPr lang="en-US" sz="2000" i="1" strike="noStrike" dirty="0">
                <a:solidFill>
                  <a:srgbClr val="003366"/>
                </a:solidFill>
                <a:latin typeface="Times New Roman"/>
              </a:rPr>
              <a:t>output</a:t>
            </a:r>
            <a:r>
              <a:rPr lang="en-US" sz="2000" strike="noStrike" dirty="0">
                <a:solidFill>
                  <a:srgbClr val="003366"/>
                </a:solidFill>
                <a:latin typeface="Times New Roman"/>
              </a:rPr>
              <a:t> keyword.</a:t>
            </a:r>
            <a:endParaRPr dirty="0"/>
          </a:p>
          <a:p>
            <a:pPr>
              <a:lnSpc>
                <a:spcPct val="80000"/>
              </a:lnSpc>
              <a:buFont typeface="Wingdings" charset="2"/>
              <a:buChar char=""/>
            </a:pPr>
            <a:r>
              <a:rPr lang="en-US" sz="2000" strike="noStrike" dirty="0">
                <a:solidFill>
                  <a:srgbClr val="003366"/>
                </a:solidFill>
                <a:latin typeface="Times New Roman"/>
              </a:rPr>
              <a:t>There can be any number of inputs. The order in which they are listed in the </a:t>
            </a:r>
            <a:r>
              <a:rPr lang="en-US" sz="2000" b="1" i="1" strike="noStrike" dirty="0">
                <a:solidFill>
                  <a:srgbClr val="003366"/>
                </a:solidFill>
                <a:latin typeface="Times New Roman"/>
              </a:rPr>
              <a:t>input</a:t>
            </a:r>
            <a:r>
              <a:rPr lang="en-US" sz="2000" strike="noStrike" dirty="0">
                <a:solidFill>
                  <a:srgbClr val="003366"/>
                </a:solidFill>
                <a:latin typeface="Times New Roman"/>
              </a:rPr>
              <a:t> declaration must conform to the order in which they are given values in the table that follows.</a:t>
            </a:r>
            <a:endParaRPr dirty="0"/>
          </a:p>
          <a:p>
            <a:pPr>
              <a:lnSpc>
                <a:spcPct val="80000"/>
              </a:lnSpc>
              <a:buFont typeface="Wingdings" charset="2"/>
              <a:buChar char=""/>
            </a:pPr>
            <a:r>
              <a:rPr lang="en-US" sz="2000" strike="noStrike" dirty="0">
                <a:solidFill>
                  <a:srgbClr val="003366"/>
                </a:solidFill>
                <a:latin typeface="Times New Roman"/>
              </a:rPr>
              <a:t>The truth table is enclosed within the keywords </a:t>
            </a:r>
            <a:r>
              <a:rPr lang="en-US" sz="2000" b="1" i="1" strike="noStrike" dirty="0">
                <a:solidFill>
                  <a:srgbClr val="003366"/>
                </a:solidFill>
                <a:latin typeface="Times New Roman"/>
              </a:rPr>
              <a:t>table</a:t>
            </a:r>
            <a:r>
              <a:rPr lang="en-US" sz="2000" strike="noStrike" dirty="0">
                <a:solidFill>
                  <a:srgbClr val="003366"/>
                </a:solidFill>
                <a:latin typeface="Times New Roman"/>
              </a:rPr>
              <a:t> and </a:t>
            </a:r>
            <a:r>
              <a:rPr lang="en-US" sz="2000" b="1" i="1" strike="noStrike" dirty="0" err="1">
                <a:solidFill>
                  <a:srgbClr val="003366"/>
                </a:solidFill>
                <a:latin typeface="Times New Roman"/>
              </a:rPr>
              <a:t>endtable</a:t>
            </a:r>
            <a:r>
              <a:rPr lang="en-US" sz="2000" strike="noStrike" dirty="0">
                <a:solidFill>
                  <a:srgbClr val="003366"/>
                </a:solidFill>
                <a:latin typeface="Times New Roman"/>
              </a:rPr>
              <a:t>.</a:t>
            </a:r>
            <a:endParaRPr dirty="0"/>
          </a:p>
          <a:p>
            <a:pPr>
              <a:lnSpc>
                <a:spcPct val="80000"/>
              </a:lnSpc>
              <a:buFont typeface="Wingdings" charset="2"/>
              <a:buChar char=""/>
            </a:pPr>
            <a:r>
              <a:rPr lang="en-US" sz="2000" strike="noStrike" dirty="0">
                <a:solidFill>
                  <a:srgbClr val="003366"/>
                </a:solidFill>
                <a:latin typeface="Times New Roman"/>
              </a:rPr>
              <a:t>The values of the inputs are listed with a colon (:). The output is always the last entry in a row followed by a semicolon (;).</a:t>
            </a:r>
            <a:endParaRPr dirty="0"/>
          </a:p>
          <a:p>
            <a:pPr>
              <a:lnSpc>
                <a:spcPct val="80000"/>
              </a:lnSpc>
              <a:buFont typeface="Wingdings" charset="2"/>
              <a:buChar char=""/>
            </a:pPr>
            <a:r>
              <a:rPr lang="en-US" sz="2000" strike="noStrike" dirty="0">
                <a:solidFill>
                  <a:srgbClr val="003366"/>
                </a:solidFill>
                <a:latin typeface="Times New Roman"/>
              </a:rPr>
              <a:t>It ends with the keyword </a:t>
            </a:r>
            <a:r>
              <a:rPr lang="en-US" sz="2000" b="1" i="1" u="sng" strike="noStrike" dirty="0" err="1">
                <a:solidFill>
                  <a:srgbClr val="003366"/>
                </a:solidFill>
                <a:latin typeface="Times New Roman"/>
              </a:rPr>
              <a:t>endprimitive</a:t>
            </a:r>
            <a:r>
              <a:rPr lang="en-US" sz="2000" strike="noStrike" dirty="0">
                <a:solidFill>
                  <a:srgbClr val="003366"/>
                </a:solidFill>
                <a:latin typeface="Times New Roman"/>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TextShape 1"/>
          <p:cNvSpPr txBox="1"/>
          <p:nvPr/>
        </p:nvSpPr>
        <p:spPr>
          <a:xfrm>
            <a:off x="1371600" y="609480"/>
            <a:ext cx="7378200" cy="76176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Sequential System Design</a:t>
            </a:r>
            <a:endParaRPr/>
          </a:p>
        </p:txBody>
      </p:sp>
      <p:pic>
        <p:nvPicPr>
          <p:cNvPr id="1087" name="Picture 3"/>
          <p:cNvPicPr/>
          <p:nvPr/>
        </p:nvPicPr>
        <p:blipFill>
          <a:blip r:embed="rId2"/>
          <a:stretch/>
        </p:blipFill>
        <p:spPr>
          <a:xfrm>
            <a:off x="609480" y="1447920"/>
            <a:ext cx="7924320" cy="1917360"/>
          </a:xfrm>
          <a:prstGeom prst="rect">
            <a:avLst/>
          </a:prstGeom>
          <a:ln>
            <a:noFill/>
          </a:ln>
        </p:spPr>
      </p:pic>
      <p:pic>
        <p:nvPicPr>
          <p:cNvPr id="1088" name="Picture 4"/>
          <p:cNvPicPr/>
          <p:nvPr/>
        </p:nvPicPr>
        <p:blipFill>
          <a:blip r:embed="rId3"/>
          <a:stretch/>
        </p:blipFill>
        <p:spPr>
          <a:xfrm>
            <a:off x="1523880" y="3657600"/>
            <a:ext cx="6171840" cy="2452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TextShape 1"/>
          <p:cNvSpPr txBox="1"/>
          <p:nvPr/>
        </p:nvSpPr>
        <p:spPr>
          <a:xfrm>
            <a:off x="1371600" y="609480"/>
            <a:ext cx="7378200" cy="76176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Sequential System Design (2)</a:t>
            </a:r>
            <a:endParaRPr/>
          </a:p>
        </p:txBody>
      </p:sp>
      <p:sp>
        <p:nvSpPr>
          <p:cNvPr id="1090" name="TextShape 2"/>
          <p:cNvSpPr txBox="1"/>
          <p:nvPr/>
        </p:nvSpPr>
        <p:spPr>
          <a:xfrm>
            <a:off x="762120" y="1905120"/>
            <a:ext cx="7772040" cy="4190760"/>
          </a:xfrm>
          <a:prstGeom prst="rect">
            <a:avLst/>
          </a:prstGeom>
          <a:noFill/>
          <a:ln>
            <a:noFill/>
          </a:ln>
        </p:spPr>
        <p:txBody>
          <a:bodyPr/>
          <a:lstStyle/>
          <a:p>
            <a:pPr>
              <a:lnSpc>
                <a:spcPct val="80000"/>
              </a:lnSpc>
              <a:buFont typeface="Wingdings" charset="2"/>
              <a:buAutoNum type="arabicPeriod"/>
            </a:pPr>
            <a:r>
              <a:rPr lang="en-US" sz="2400" strike="noStrike">
                <a:solidFill>
                  <a:srgbClr val="003366"/>
                </a:solidFill>
                <a:latin typeface="Times New Roman"/>
              </a:rPr>
              <a:t>Obtain either the state diagram or the state table from the statement of the problem.</a:t>
            </a:r>
            <a:endParaRPr/>
          </a:p>
          <a:p>
            <a:pPr>
              <a:lnSpc>
                <a:spcPct val="80000"/>
              </a:lnSpc>
              <a:buFont typeface="Wingdings" charset="2"/>
              <a:buAutoNum type="arabicPeriod"/>
            </a:pPr>
            <a:r>
              <a:rPr lang="en-US" sz="2400" strike="noStrike">
                <a:solidFill>
                  <a:srgbClr val="003366"/>
                </a:solidFill>
                <a:latin typeface="Times New Roman"/>
              </a:rPr>
              <a:t>If only a state diagram is available from step 1, obtain state table.</a:t>
            </a:r>
            <a:endParaRPr/>
          </a:p>
          <a:p>
            <a:pPr>
              <a:lnSpc>
                <a:spcPct val="80000"/>
              </a:lnSpc>
              <a:buFont typeface="Wingdings" charset="2"/>
              <a:buAutoNum type="arabicPeriod"/>
            </a:pPr>
            <a:r>
              <a:rPr lang="en-US" sz="2400" strike="noStrike">
                <a:solidFill>
                  <a:srgbClr val="003366"/>
                </a:solidFill>
                <a:latin typeface="Times New Roman"/>
              </a:rPr>
              <a:t>Assign binary codes to the states.</a:t>
            </a:r>
            <a:endParaRPr/>
          </a:p>
          <a:p>
            <a:pPr>
              <a:lnSpc>
                <a:spcPct val="80000"/>
              </a:lnSpc>
              <a:buFont typeface="Wingdings" charset="2"/>
              <a:buAutoNum type="arabicPeriod"/>
            </a:pPr>
            <a:r>
              <a:rPr lang="en-US" sz="2400" strike="noStrike">
                <a:solidFill>
                  <a:srgbClr val="003366"/>
                </a:solidFill>
                <a:latin typeface="Times New Roman"/>
              </a:rPr>
              <a:t>Derive the flip-flop input equations from the next-state entries in the encoded state table.</a:t>
            </a:r>
            <a:endParaRPr/>
          </a:p>
          <a:p>
            <a:pPr>
              <a:lnSpc>
                <a:spcPct val="80000"/>
              </a:lnSpc>
              <a:buFont typeface="Wingdings" charset="2"/>
              <a:buAutoNum type="arabicPeriod"/>
            </a:pPr>
            <a:r>
              <a:rPr lang="en-US" sz="2400" strike="noStrike">
                <a:solidFill>
                  <a:srgbClr val="003366"/>
                </a:solidFill>
                <a:latin typeface="Times New Roman"/>
              </a:rPr>
              <a:t>Derive output equations from the output entries in the state table.</a:t>
            </a:r>
            <a:endParaRPr/>
          </a:p>
          <a:p>
            <a:pPr>
              <a:lnSpc>
                <a:spcPct val="80000"/>
              </a:lnSpc>
              <a:buFont typeface="Wingdings" charset="2"/>
              <a:buAutoNum type="arabicPeriod"/>
            </a:pPr>
            <a:r>
              <a:rPr lang="en-US" sz="2400" strike="noStrike">
                <a:solidFill>
                  <a:srgbClr val="003366"/>
                </a:solidFill>
                <a:latin typeface="Times New Roman"/>
              </a:rPr>
              <a:t>Simplify the flip-flop input and output equations.</a:t>
            </a:r>
            <a:endParaRPr/>
          </a:p>
          <a:p>
            <a:pPr>
              <a:lnSpc>
                <a:spcPct val="80000"/>
              </a:lnSpc>
              <a:buFont typeface="Wingdings" charset="2"/>
              <a:buAutoNum type="arabicPeriod"/>
            </a:pPr>
            <a:r>
              <a:rPr lang="en-US" sz="2400" strike="noStrike">
                <a:solidFill>
                  <a:srgbClr val="003366"/>
                </a:solidFill>
                <a:latin typeface="Times New Roman"/>
              </a:rPr>
              <a:t>Draw the logic diagram with D flip-flops and combinational gates, as specified by the flip-flop I/O equations.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Behavioral Modeling in SSD</a:t>
            </a:r>
            <a:endParaRPr/>
          </a:p>
        </p:txBody>
      </p:sp>
      <p:sp>
        <p:nvSpPr>
          <p:cNvPr id="1092" name="TextShape 2"/>
          <p:cNvSpPr txBox="1"/>
          <p:nvPr/>
        </p:nvSpPr>
        <p:spPr>
          <a:xfrm>
            <a:off x="809640" y="2214720"/>
            <a:ext cx="7957800" cy="3881160"/>
          </a:xfrm>
          <a:prstGeom prst="rect">
            <a:avLst/>
          </a:prstGeom>
          <a:noFill/>
          <a:ln>
            <a:noFill/>
          </a:ln>
        </p:spPr>
        <p:txBody>
          <a:bodyPr/>
          <a:lstStyle/>
          <a:p>
            <a:pPr>
              <a:lnSpc>
                <a:spcPct val="100000"/>
              </a:lnSpc>
              <a:buFont typeface="Wingdings" charset="2"/>
              <a:buChar char=""/>
            </a:pPr>
            <a:r>
              <a:rPr lang="en-US" sz="2400" strike="noStrike">
                <a:solidFill>
                  <a:srgbClr val="003366"/>
                </a:solidFill>
                <a:latin typeface="Times New Roman"/>
              </a:rPr>
              <a:t>There are two kinds of behavioral statements in Verilog HDL: </a:t>
            </a:r>
            <a:r>
              <a:rPr lang="en-US" sz="2400" b="1" strike="noStrike">
                <a:solidFill>
                  <a:srgbClr val="003366"/>
                </a:solidFill>
                <a:latin typeface="Courier New"/>
              </a:rPr>
              <a:t>initial</a:t>
            </a:r>
            <a:r>
              <a:rPr lang="en-US" sz="2400" b="1" strike="noStrike">
                <a:solidFill>
                  <a:srgbClr val="003366"/>
                </a:solidFill>
                <a:latin typeface="Times New Roman"/>
              </a:rPr>
              <a:t> </a:t>
            </a:r>
            <a:r>
              <a:rPr lang="en-US" sz="2400" strike="noStrike">
                <a:solidFill>
                  <a:srgbClr val="003366"/>
                </a:solidFill>
                <a:latin typeface="Times New Roman"/>
              </a:rPr>
              <a:t>and </a:t>
            </a:r>
            <a:r>
              <a:rPr lang="en-US" sz="2400" b="1" strike="noStrike">
                <a:solidFill>
                  <a:srgbClr val="003366"/>
                </a:solidFill>
                <a:latin typeface="Courier New"/>
              </a:rPr>
              <a:t>always</a:t>
            </a:r>
            <a:r>
              <a:rPr lang="en-US" sz="2400" strike="noStrike">
                <a:solidFill>
                  <a:srgbClr val="003366"/>
                </a:solidFill>
                <a:latin typeface="Times New Roman"/>
              </a:rPr>
              <a:t>.</a:t>
            </a:r>
            <a:endParaRPr/>
          </a:p>
          <a:p>
            <a:pPr>
              <a:lnSpc>
                <a:spcPct val="100000"/>
              </a:lnSpc>
              <a:buFont typeface="Wingdings" charset="2"/>
              <a:buChar char=""/>
            </a:pPr>
            <a:r>
              <a:rPr lang="en-US" sz="2400" strike="noStrike">
                <a:solidFill>
                  <a:srgbClr val="003366"/>
                </a:solidFill>
                <a:latin typeface="Times New Roman"/>
              </a:rPr>
              <a:t>The </a:t>
            </a:r>
            <a:r>
              <a:rPr lang="en-US" sz="2400" b="1" strike="noStrike">
                <a:solidFill>
                  <a:srgbClr val="003366"/>
                </a:solidFill>
                <a:latin typeface="Courier New"/>
              </a:rPr>
              <a:t>initial</a:t>
            </a:r>
            <a:r>
              <a:rPr lang="en-US" sz="2400" strike="noStrike">
                <a:solidFill>
                  <a:srgbClr val="003366"/>
                </a:solidFill>
                <a:latin typeface="Times New Roman"/>
              </a:rPr>
              <a:t> behavior executes once beginning at time=0.</a:t>
            </a:r>
            <a:endParaRPr/>
          </a:p>
          <a:p>
            <a:pPr>
              <a:lnSpc>
                <a:spcPct val="100000"/>
              </a:lnSpc>
              <a:buFont typeface="Wingdings" charset="2"/>
              <a:buChar char=""/>
            </a:pPr>
            <a:r>
              <a:rPr lang="en-US" sz="2400" strike="noStrike">
                <a:solidFill>
                  <a:srgbClr val="003366"/>
                </a:solidFill>
                <a:latin typeface="Times New Roman"/>
              </a:rPr>
              <a:t>The </a:t>
            </a:r>
            <a:r>
              <a:rPr lang="en-US" sz="2400" b="1" strike="noStrike">
                <a:solidFill>
                  <a:srgbClr val="003366"/>
                </a:solidFill>
                <a:latin typeface="Courier New"/>
              </a:rPr>
              <a:t>always</a:t>
            </a:r>
            <a:r>
              <a:rPr lang="en-US" sz="2400" strike="noStrike">
                <a:solidFill>
                  <a:srgbClr val="003366"/>
                </a:solidFill>
                <a:latin typeface="Times New Roman"/>
              </a:rPr>
              <a:t> behavior executes repeatedly and re-executes until the simulation terminates.</a:t>
            </a:r>
            <a:endParaRPr/>
          </a:p>
          <a:p>
            <a:pPr>
              <a:lnSpc>
                <a:spcPct val="100000"/>
              </a:lnSpc>
              <a:buFont typeface="Wingdings" charset="2"/>
              <a:buChar char=""/>
            </a:pPr>
            <a:r>
              <a:rPr lang="en-US" sz="2400" strike="noStrike">
                <a:solidFill>
                  <a:srgbClr val="003366"/>
                </a:solidFill>
                <a:latin typeface="Times New Roman"/>
              </a:rPr>
              <a:t>A behavior is declared within a module by using the keywords </a:t>
            </a:r>
            <a:r>
              <a:rPr lang="en-US" sz="2400" b="1" strike="noStrike">
                <a:solidFill>
                  <a:srgbClr val="003366"/>
                </a:solidFill>
                <a:latin typeface="Courier New"/>
              </a:rPr>
              <a:t>initial</a:t>
            </a:r>
            <a:r>
              <a:rPr lang="en-US" sz="2400" strike="noStrike">
                <a:solidFill>
                  <a:srgbClr val="003366"/>
                </a:solidFill>
                <a:latin typeface="Times New Roman"/>
              </a:rPr>
              <a:t> or </a:t>
            </a:r>
            <a:r>
              <a:rPr lang="en-US" sz="2400" b="1" strike="noStrike">
                <a:solidFill>
                  <a:srgbClr val="003366"/>
                </a:solidFill>
                <a:latin typeface="Courier New"/>
              </a:rPr>
              <a:t>always</a:t>
            </a:r>
            <a:r>
              <a:rPr lang="en-US" sz="2400" strike="noStrike">
                <a:solidFill>
                  <a:srgbClr val="003366"/>
                </a:solidFill>
                <a:latin typeface="Times New Roman"/>
              </a:rPr>
              <a:t>, followed by a statement or a block of statements enclosed by the keywords </a:t>
            </a:r>
            <a:r>
              <a:rPr lang="en-US" sz="2400" b="1" strike="noStrike">
                <a:solidFill>
                  <a:srgbClr val="003366"/>
                </a:solidFill>
                <a:latin typeface="Courier New"/>
              </a:rPr>
              <a:t>begin</a:t>
            </a:r>
            <a:r>
              <a:rPr lang="en-US" sz="2400" strike="noStrike">
                <a:solidFill>
                  <a:srgbClr val="003366"/>
                </a:solidFill>
                <a:latin typeface="Times New Roman"/>
              </a:rPr>
              <a:t> and </a:t>
            </a:r>
            <a:r>
              <a:rPr lang="en-US" sz="2400" b="1" strike="noStrike">
                <a:solidFill>
                  <a:srgbClr val="003366"/>
                </a:solidFill>
                <a:latin typeface="Courier New"/>
              </a:rPr>
              <a:t>end</a:t>
            </a:r>
            <a:r>
              <a:rPr lang="en-US" sz="2400" strike="noStrike">
                <a:solidFill>
                  <a:srgbClr val="003366"/>
                </a:solidFill>
                <a:latin typeface="Times New Roman"/>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a:solidFill>
                  <a:srgbClr val="003366"/>
                </a:solidFill>
                <a:latin typeface="Times New Roman"/>
              </a:rPr>
              <a:t>Behavioral Modeling in SSD (2)</a:t>
            </a:r>
            <a:endParaRPr/>
          </a:p>
        </p:txBody>
      </p:sp>
      <p:sp>
        <p:nvSpPr>
          <p:cNvPr id="1094" name="TextShape 2"/>
          <p:cNvSpPr txBox="1"/>
          <p:nvPr/>
        </p:nvSpPr>
        <p:spPr>
          <a:xfrm>
            <a:off x="809640" y="2214720"/>
            <a:ext cx="7957800" cy="3881160"/>
          </a:xfrm>
          <a:prstGeom prst="rect">
            <a:avLst/>
          </a:prstGeom>
          <a:noFill/>
          <a:ln>
            <a:noFill/>
          </a:ln>
        </p:spPr>
        <p:txBody>
          <a:bodyPr/>
          <a:lstStyle/>
          <a:p>
            <a:pPr>
              <a:lnSpc>
                <a:spcPct val="100000"/>
              </a:lnSpc>
              <a:buFont typeface="Wingdings" charset="2"/>
              <a:buChar char=""/>
            </a:pPr>
            <a:r>
              <a:rPr lang="en-US" sz="2400">
                <a:solidFill>
                  <a:srgbClr val="003366"/>
                </a:solidFill>
                <a:latin typeface="Times New Roman"/>
              </a:rPr>
              <a:t>An example of a free-running clock</a:t>
            </a:r>
            <a:endParaRPr/>
          </a:p>
          <a:p>
            <a:pPr>
              <a:lnSpc>
                <a:spcPct val="75000"/>
              </a:lnSpc>
            </a:pPr>
            <a:endParaRPr/>
          </a:p>
          <a:p>
            <a:pPr>
              <a:lnSpc>
                <a:spcPct val="75000"/>
              </a:lnSpc>
            </a:pPr>
            <a:endParaRPr/>
          </a:p>
          <a:p>
            <a:pPr>
              <a:lnSpc>
                <a:spcPct val="75000"/>
              </a:lnSpc>
            </a:pPr>
            <a:r>
              <a:rPr lang="en-US" sz="2000" b="1">
                <a:solidFill>
                  <a:srgbClr val="003366"/>
                </a:solidFill>
                <a:latin typeface="Courier New"/>
              </a:rPr>
              <a:t>initial begin</a:t>
            </a:r>
            <a:endParaRPr/>
          </a:p>
          <a:p>
            <a:pPr>
              <a:lnSpc>
                <a:spcPct val="75000"/>
              </a:lnSpc>
            </a:pPr>
            <a:r>
              <a:rPr lang="en-US" sz="2000" b="1">
                <a:solidFill>
                  <a:srgbClr val="003366"/>
                </a:solidFill>
                <a:latin typeface="Courier New"/>
              </a:rPr>
              <a:t>	</a:t>
            </a:r>
            <a:r>
              <a:rPr lang="en-US" sz="2000">
                <a:solidFill>
                  <a:srgbClr val="003366"/>
                </a:solidFill>
                <a:latin typeface="Courier New"/>
              </a:rPr>
              <a:t>clock = 1’b0;</a:t>
            </a:r>
            <a:endParaRPr/>
          </a:p>
          <a:p>
            <a:pPr>
              <a:lnSpc>
                <a:spcPct val="75000"/>
              </a:lnSpc>
            </a:pPr>
            <a:r>
              <a:rPr lang="en-US" sz="2000">
                <a:solidFill>
                  <a:srgbClr val="003366"/>
                </a:solidFill>
                <a:latin typeface="Courier New"/>
              </a:rPr>
              <a:t>	#300 $finish;</a:t>
            </a:r>
            <a:endParaRPr/>
          </a:p>
          <a:p>
            <a:pPr>
              <a:lnSpc>
                <a:spcPct val="75000"/>
              </a:lnSpc>
            </a:pPr>
            <a:r>
              <a:rPr lang="en-US" sz="2000" b="1">
                <a:solidFill>
                  <a:srgbClr val="003366"/>
                </a:solidFill>
                <a:latin typeface="Courier New"/>
              </a:rPr>
              <a:t>end</a:t>
            </a:r>
            <a:endParaRPr/>
          </a:p>
          <a:p>
            <a:pPr>
              <a:lnSpc>
                <a:spcPct val="75000"/>
              </a:lnSpc>
            </a:pPr>
            <a:r>
              <a:rPr lang="en-US" sz="2000" b="1">
                <a:solidFill>
                  <a:srgbClr val="003366"/>
                </a:solidFill>
                <a:latin typeface="Courier New"/>
              </a:rPr>
              <a:t>always #</a:t>
            </a:r>
            <a:r>
              <a:rPr lang="en-US" sz="2000">
                <a:solidFill>
                  <a:srgbClr val="003366"/>
                </a:solidFill>
                <a:latin typeface="Courier New"/>
              </a:rPr>
              <a:t>10 clock = ~clock</a:t>
            </a:r>
            <a:endParaRPr/>
          </a:p>
        </p:txBody>
      </p:sp>
    </p:spTree>
  </p:cSld>
  <p:clrMapOvr>
    <a:masterClrMapping/>
  </p:clrMapOvr>
  <p:timing>
    <p:tnLst>
      <p:par>
        <p:cTn id="1" dur="indefinite" restart="never" nodeType="tmRoot">
          <p:childTnLst>
            <p:seq>
              <p:cTn id="2" nodeType="clickEffect"/>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TextShape 1"/>
          <p:cNvSpPr txBox="1"/>
          <p:nvPr/>
        </p:nvSpPr>
        <p:spPr>
          <a:xfrm>
            <a:off x="1371600" y="609480"/>
            <a:ext cx="7378200" cy="76176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Behavioral Modeling in SSD (3)</a:t>
            </a:r>
            <a:endParaRPr/>
          </a:p>
        </p:txBody>
      </p:sp>
      <p:sp>
        <p:nvSpPr>
          <p:cNvPr id="1096" name="TextShape 2"/>
          <p:cNvSpPr txBox="1"/>
          <p:nvPr/>
        </p:nvSpPr>
        <p:spPr>
          <a:xfrm>
            <a:off x="685800" y="1600200"/>
            <a:ext cx="7772040" cy="4266720"/>
          </a:xfrm>
          <a:prstGeom prst="rect">
            <a:avLst/>
          </a:prstGeom>
          <a:noFill/>
          <a:ln>
            <a:noFill/>
          </a:ln>
        </p:spPr>
        <p:txBody>
          <a:bodyPr/>
          <a:lstStyle/>
          <a:p>
            <a:pPr>
              <a:lnSpc>
                <a:spcPct val="90000"/>
              </a:lnSpc>
              <a:buFont typeface="Wingdings" charset="2"/>
              <a:buChar char=""/>
            </a:pPr>
            <a:r>
              <a:rPr lang="en-US" sz="2400" strike="noStrike">
                <a:solidFill>
                  <a:srgbClr val="003366"/>
                </a:solidFill>
                <a:latin typeface="Times New Roman"/>
              </a:rPr>
              <a:t>The always statement can be controlled by delays that wait for a certain time or by certain conditions to become true or by events to occur.</a:t>
            </a:r>
            <a:endParaRPr/>
          </a:p>
          <a:p>
            <a:pPr>
              <a:lnSpc>
                <a:spcPct val="90000"/>
              </a:lnSpc>
              <a:buFont typeface="Wingdings" charset="2"/>
              <a:buChar char=""/>
            </a:pPr>
            <a:r>
              <a:rPr lang="en-US" sz="2400" strike="noStrike">
                <a:solidFill>
                  <a:srgbClr val="003366"/>
                </a:solidFill>
                <a:latin typeface="Times New Roman"/>
              </a:rPr>
              <a:t>This type of statement is of the form:</a:t>
            </a:r>
            <a:endParaRPr/>
          </a:p>
          <a:p>
            <a:r>
              <a:rPr lang="en-US" sz="2000" b="1" strike="noStrike">
                <a:solidFill>
                  <a:srgbClr val="003366"/>
                </a:solidFill>
                <a:latin typeface="Courier New"/>
              </a:rPr>
              <a:t>always</a:t>
            </a:r>
            <a:r>
              <a:rPr lang="en-US" sz="2000" strike="noStrike">
                <a:solidFill>
                  <a:srgbClr val="003366"/>
                </a:solidFill>
                <a:latin typeface="Courier New"/>
              </a:rPr>
              <a:t> @ (event control expression</a:t>
            </a:r>
            <a:r>
              <a:rPr lang="en-US" sz="2000" strike="noStrike">
                <a:solidFill>
                  <a:srgbClr val="003366"/>
                </a:solidFill>
                <a:latin typeface="Times New Roman"/>
              </a:rPr>
              <a:t>)</a:t>
            </a:r>
            <a:endParaRPr/>
          </a:p>
          <a:p>
            <a:r>
              <a:rPr lang="en-US" sz="2000" strike="noStrike">
                <a:solidFill>
                  <a:srgbClr val="003366"/>
                </a:solidFill>
                <a:latin typeface="Times New Roman"/>
              </a:rPr>
              <a:t>	Procedural assignment statements</a:t>
            </a:r>
            <a:endParaRPr/>
          </a:p>
          <a:p>
            <a:pPr>
              <a:lnSpc>
                <a:spcPct val="90000"/>
              </a:lnSpc>
              <a:buFont typeface="Wingdings" charset="2"/>
              <a:buChar char=""/>
            </a:pPr>
            <a:r>
              <a:rPr lang="en-US" sz="2400" strike="noStrike">
                <a:solidFill>
                  <a:srgbClr val="003366"/>
                </a:solidFill>
                <a:latin typeface="Times New Roman"/>
              </a:rPr>
              <a:t>The event control expression specifies the condition that must occur to activate the execution of the procedural assignment statements. </a:t>
            </a:r>
            <a:endParaRPr/>
          </a:p>
          <a:p>
            <a:pPr>
              <a:lnSpc>
                <a:spcPct val="90000"/>
              </a:lnSpc>
              <a:buFont typeface="Wingdings" charset="2"/>
              <a:buChar char=""/>
            </a:pPr>
            <a:r>
              <a:rPr lang="en-US" sz="2400" u="sng" strike="noStrike">
                <a:solidFill>
                  <a:srgbClr val="003366"/>
                </a:solidFill>
                <a:latin typeface="Times New Roman"/>
              </a:rPr>
              <a:t>The variables in the left-hand side of the procedural statements must be of the </a:t>
            </a:r>
            <a:r>
              <a:rPr lang="en-US" sz="2400" b="1" u="sng" strike="noStrike">
                <a:solidFill>
                  <a:srgbClr val="003366"/>
                </a:solidFill>
                <a:latin typeface="Times New Roman"/>
              </a:rPr>
              <a:t>reg </a:t>
            </a:r>
            <a:r>
              <a:rPr lang="en-US" sz="2400" u="sng" strike="noStrike">
                <a:solidFill>
                  <a:srgbClr val="003366"/>
                </a:solidFill>
                <a:latin typeface="Times New Roman"/>
              </a:rPr>
              <a:t>data type and must be declared as such</a:t>
            </a:r>
            <a:r>
              <a:rPr lang="en-US" sz="2400" strike="noStrike">
                <a:solidFill>
                  <a:srgbClr val="003366"/>
                </a:solidFill>
                <a:latin typeface="Times New Roman"/>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 name="TextShape 1"/>
          <p:cNvSpPr txBox="1"/>
          <p:nvPr/>
        </p:nvSpPr>
        <p:spPr>
          <a:xfrm>
            <a:off x="1371600" y="609480"/>
            <a:ext cx="7378200" cy="50760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Behavioral Modeling in SSD (4)</a:t>
            </a:r>
            <a:endParaRPr/>
          </a:p>
        </p:txBody>
      </p:sp>
      <p:sp>
        <p:nvSpPr>
          <p:cNvPr id="1098" name="TextShape 2"/>
          <p:cNvSpPr txBox="1"/>
          <p:nvPr/>
        </p:nvSpPr>
        <p:spPr>
          <a:xfrm>
            <a:off x="685800" y="1523880"/>
            <a:ext cx="7772040" cy="4800240"/>
          </a:xfrm>
          <a:prstGeom prst="rect">
            <a:avLst/>
          </a:prstGeom>
          <a:noFill/>
          <a:ln>
            <a:noFill/>
          </a:ln>
        </p:spPr>
        <p:txBody>
          <a:bodyPr/>
          <a:lstStyle/>
          <a:p>
            <a:pPr>
              <a:lnSpc>
                <a:spcPct val="80000"/>
              </a:lnSpc>
              <a:buFont typeface="Wingdings" charset="2"/>
              <a:buChar char=""/>
            </a:pPr>
            <a:r>
              <a:rPr lang="en-US" sz="2400" strike="noStrike">
                <a:solidFill>
                  <a:srgbClr val="003366"/>
                </a:solidFill>
                <a:latin typeface="Times New Roman"/>
              </a:rPr>
              <a:t>The statements within the block, after the event control expression, execute sequentially and the execution suspends after the last statement has executed. </a:t>
            </a:r>
            <a:endParaRPr/>
          </a:p>
          <a:p>
            <a:pPr>
              <a:lnSpc>
                <a:spcPct val="80000"/>
              </a:lnSpc>
              <a:buFont typeface="Wingdings" charset="2"/>
              <a:buChar char=""/>
            </a:pPr>
            <a:r>
              <a:rPr lang="en-US" sz="2400" strike="noStrike">
                <a:solidFill>
                  <a:srgbClr val="003366"/>
                </a:solidFill>
                <a:latin typeface="Times New Roman"/>
              </a:rPr>
              <a:t>Then the always statement waits again for an event to occur.</a:t>
            </a:r>
            <a:endParaRPr/>
          </a:p>
          <a:p>
            <a:pPr>
              <a:lnSpc>
                <a:spcPct val="80000"/>
              </a:lnSpc>
              <a:buFont typeface="Wingdings" charset="2"/>
              <a:buChar char=""/>
            </a:pPr>
            <a:r>
              <a:rPr lang="en-US" sz="2400" strike="noStrike">
                <a:solidFill>
                  <a:srgbClr val="003366"/>
                </a:solidFill>
                <a:latin typeface="Times New Roman"/>
              </a:rPr>
              <a:t>Two kind of events:</a:t>
            </a:r>
            <a:endParaRPr/>
          </a:p>
          <a:p>
            <a:pPr lvl="1">
              <a:lnSpc>
                <a:spcPct val="80000"/>
              </a:lnSpc>
              <a:buSzPct val="55000"/>
              <a:buFont typeface="Wingdings" charset="2"/>
              <a:buChar char=""/>
            </a:pPr>
            <a:r>
              <a:rPr lang="en-US" sz="2000" i="1" strike="noStrike">
                <a:solidFill>
                  <a:srgbClr val="003366"/>
                </a:solidFill>
                <a:latin typeface="Times New Roman"/>
              </a:rPr>
              <a:t>Level sensitive</a:t>
            </a:r>
            <a:r>
              <a:rPr lang="en-US" sz="2000" strike="noStrike">
                <a:solidFill>
                  <a:srgbClr val="003366"/>
                </a:solidFill>
                <a:latin typeface="Times New Roman"/>
              </a:rPr>
              <a:t> (E.g. in combinational circuits and in latches)</a:t>
            </a:r>
            <a:endParaRPr/>
          </a:p>
          <a:p>
            <a:r>
              <a:rPr lang="en-US" b="1" strike="noStrike">
                <a:solidFill>
                  <a:srgbClr val="003366"/>
                </a:solidFill>
                <a:latin typeface="Courier New"/>
              </a:rPr>
              <a:t>always</a:t>
            </a:r>
            <a:r>
              <a:rPr lang="en-US" strike="noStrike">
                <a:solidFill>
                  <a:srgbClr val="003366"/>
                </a:solidFill>
                <a:latin typeface="Courier New"/>
              </a:rPr>
              <a:t> @(A or B or Reset)</a:t>
            </a:r>
            <a:r>
              <a:rPr lang="en-US" strike="noStrike">
                <a:solidFill>
                  <a:srgbClr val="003366"/>
                </a:solidFill>
                <a:latin typeface="Times New Roman"/>
              </a:rPr>
              <a:t> will cause the execution of the procedural statements in the </a:t>
            </a:r>
            <a:r>
              <a:rPr lang="en-US" b="1" strike="noStrike">
                <a:solidFill>
                  <a:srgbClr val="003366"/>
                </a:solidFill>
                <a:latin typeface="Courier New"/>
              </a:rPr>
              <a:t>always</a:t>
            </a:r>
            <a:r>
              <a:rPr lang="en-US" strike="noStrike">
                <a:solidFill>
                  <a:srgbClr val="003366"/>
                </a:solidFill>
                <a:latin typeface="Times New Roman"/>
              </a:rPr>
              <a:t> block if changes occur in </a:t>
            </a:r>
            <a:r>
              <a:rPr lang="en-US" b="1" strike="noStrike">
                <a:solidFill>
                  <a:srgbClr val="003366"/>
                </a:solidFill>
                <a:latin typeface="Courier New"/>
              </a:rPr>
              <a:t>A</a:t>
            </a:r>
            <a:r>
              <a:rPr lang="en-US" strike="noStrike">
                <a:solidFill>
                  <a:srgbClr val="003366"/>
                </a:solidFill>
                <a:latin typeface="Times New Roman"/>
              </a:rPr>
              <a:t> or </a:t>
            </a:r>
            <a:r>
              <a:rPr lang="en-US" b="1" strike="noStrike">
                <a:solidFill>
                  <a:srgbClr val="003366"/>
                </a:solidFill>
                <a:latin typeface="Courier New"/>
              </a:rPr>
              <a:t>B</a:t>
            </a:r>
            <a:r>
              <a:rPr lang="en-US" strike="noStrike">
                <a:solidFill>
                  <a:srgbClr val="003366"/>
                </a:solidFill>
                <a:latin typeface="Times New Roman"/>
              </a:rPr>
              <a:t> or </a:t>
            </a:r>
            <a:r>
              <a:rPr lang="en-US" b="1" strike="noStrike">
                <a:solidFill>
                  <a:srgbClr val="003366"/>
                </a:solidFill>
                <a:latin typeface="Courier New"/>
              </a:rPr>
              <a:t>Reset</a:t>
            </a:r>
            <a:r>
              <a:rPr lang="en-US" strike="noStrike">
                <a:solidFill>
                  <a:srgbClr val="003366"/>
                </a:solidFill>
                <a:latin typeface="Times New Roman"/>
              </a:rPr>
              <a:t>.</a:t>
            </a:r>
            <a:endParaRPr/>
          </a:p>
          <a:p>
            <a:pPr lvl="1">
              <a:lnSpc>
                <a:spcPct val="80000"/>
              </a:lnSpc>
              <a:buSzPct val="55000"/>
              <a:buFont typeface="Wingdings" charset="2"/>
              <a:buChar char=""/>
            </a:pPr>
            <a:r>
              <a:rPr lang="en-US" sz="2000" i="1" strike="noStrike">
                <a:solidFill>
                  <a:srgbClr val="003366"/>
                </a:solidFill>
                <a:latin typeface="Times New Roman"/>
              </a:rPr>
              <a:t>Edge-triggered</a:t>
            </a:r>
            <a:r>
              <a:rPr lang="en-US" sz="2000" strike="noStrike">
                <a:solidFill>
                  <a:srgbClr val="003366"/>
                </a:solidFill>
                <a:latin typeface="Times New Roman"/>
              </a:rPr>
              <a:t> (In synchronous sequential circuits, changes in flip-flops must occur only in response to a transition of a clock pulse. </a:t>
            </a:r>
            <a:endParaRPr/>
          </a:p>
          <a:p>
            <a:r>
              <a:rPr lang="en-US" b="1" strike="noStrike">
                <a:solidFill>
                  <a:srgbClr val="003366"/>
                </a:solidFill>
                <a:latin typeface="Courier New"/>
              </a:rPr>
              <a:t>always</a:t>
            </a:r>
            <a:r>
              <a:rPr lang="en-US" strike="noStrike">
                <a:solidFill>
                  <a:srgbClr val="003366"/>
                </a:solidFill>
                <a:latin typeface="Courier New"/>
              </a:rPr>
              <a:t> @(</a:t>
            </a:r>
            <a:r>
              <a:rPr lang="en-US" b="1" strike="noStrike">
                <a:solidFill>
                  <a:srgbClr val="003366"/>
                </a:solidFill>
                <a:latin typeface="Courier New"/>
              </a:rPr>
              <a:t>posedge</a:t>
            </a:r>
            <a:r>
              <a:rPr lang="en-US" strike="noStrike">
                <a:solidFill>
                  <a:srgbClr val="003366"/>
                </a:solidFill>
                <a:latin typeface="Courier New"/>
              </a:rPr>
              <a:t> clock or </a:t>
            </a:r>
            <a:r>
              <a:rPr lang="en-US" b="1" strike="noStrike">
                <a:solidFill>
                  <a:srgbClr val="003366"/>
                </a:solidFill>
                <a:latin typeface="Courier New"/>
              </a:rPr>
              <a:t>negedge </a:t>
            </a:r>
            <a:r>
              <a:rPr lang="en-US" strike="noStrike">
                <a:solidFill>
                  <a:srgbClr val="003366"/>
                </a:solidFill>
                <a:latin typeface="Courier New"/>
              </a:rPr>
              <a:t>reset)</a:t>
            </a:r>
            <a:r>
              <a:rPr lang="en-US" strike="noStrike">
                <a:solidFill>
                  <a:srgbClr val="003366"/>
                </a:solidFill>
                <a:latin typeface="Times New Roman"/>
              </a:rPr>
              <a:t>will cause the execution of the procedural statements only if the </a:t>
            </a:r>
            <a:r>
              <a:rPr lang="en-US" b="1" strike="noStrike">
                <a:solidFill>
                  <a:srgbClr val="003366"/>
                </a:solidFill>
                <a:latin typeface="Courier New"/>
              </a:rPr>
              <a:t>clock</a:t>
            </a:r>
            <a:r>
              <a:rPr lang="en-US" strike="noStrike">
                <a:solidFill>
                  <a:srgbClr val="003366"/>
                </a:solidFill>
                <a:latin typeface="Times New Roman"/>
              </a:rPr>
              <a:t> goes through a positive transition or if the </a:t>
            </a:r>
            <a:r>
              <a:rPr lang="en-US" b="1" strike="noStrike">
                <a:solidFill>
                  <a:srgbClr val="003366"/>
                </a:solidFill>
                <a:latin typeface="Courier New"/>
              </a:rPr>
              <a:t>reset</a:t>
            </a:r>
            <a:r>
              <a:rPr lang="en-US" strike="noStrike">
                <a:solidFill>
                  <a:srgbClr val="003366"/>
                </a:solidFill>
                <a:latin typeface="Times New Roman"/>
              </a:rPr>
              <a:t> goes through a negative transition.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 name="TextShape 1"/>
          <p:cNvSpPr txBox="1"/>
          <p:nvPr/>
        </p:nvSpPr>
        <p:spPr>
          <a:xfrm>
            <a:off x="1371600" y="736560"/>
            <a:ext cx="7378200" cy="50760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Behavioral Modeling in SSD (5)</a:t>
            </a:r>
            <a:endParaRPr/>
          </a:p>
        </p:txBody>
      </p:sp>
      <p:sp>
        <p:nvSpPr>
          <p:cNvPr id="1100" name="TextShape 2"/>
          <p:cNvSpPr txBox="1"/>
          <p:nvPr/>
        </p:nvSpPr>
        <p:spPr>
          <a:xfrm>
            <a:off x="533520" y="1600200"/>
            <a:ext cx="8152920" cy="4647960"/>
          </a:xfrm>
          <a:prstGeom prst="rect">
            <a:avLst/>
          </a:prstGeom>
          <a:noFill/>
          <a:ln>
            <a:noFill/>
          </a:ln>
        </p:spPr>
        <p:txBody>
          <a:bodyPr/>
          <a:lstStyle/>
          <a:p>
            <a:pPr>
              <a:lnSpc>
                <a:spcPct val="100000"/>
              </a:lnSpc>
              <a:buFont typeface="Wingdings" charset="2"/>
              <a:buChar char=""/>
            </a:pPr>
            <a:r>
              <a:rPr lang="en-US" sz="2400" strike="noStrike">
                <a:solidFill>
                  <a:srgbClr val="003366"/>
                </a:solidFill>
                <a:latin typeface="Times New Roman"/>
              </a:rPr>
              <a:t>A </a:t>
            </a:r>
            <a:r>
              <a:rPr lang="en-US" sz="2400" u="sng" strike="noStrike">
                <a:solidFill>
                  <a:srgbClr val="003366"/>
                </a:solidFill>
                <a:latin typeface="Times New Roman"/>
              </a:rPr>
              <a:t>procedural assignment</a:t>
            </a:r>
            <a:r>
              <a:rPr lang="en-US" sz="2400" strike="noStrike">
                <a:solidFill>
                  <a:srgbClr val="003366"/>
                </a:solidFill>
                <a:latin typeface="Times New Roman"/>
              </a:rPr>
              <a:t> is an assignment within an </a:t>
            </a:r>
            <a:r>
              <a:rPr lang="en-US" sz="2400" b="1" strike="noStrike">
                <a:solidFill>
                  <a:srgbClr val="003366"/>
                </a:solidFill>
                <a:latin typeface="Times New Roman"/>
              </a:rPr>
              <a:t>initial</a:t>
            </a:r>
            <a:r>
              <a:rPr lang="en-US" sz="2400" strike="noStrike">
                <a:solidFill>
                  <a:srgbClr val="003366"/>
                </a:solidFill>
                <a:latin typeface="Times New Roman"/>
              </a:rPr>
              <a:t> or </a:t>
            </a:r>
            <a:r>
              <a:rPr lang="en-US" sz="2400" b="1" strike="noStrike">
                <a:solidFill>
                  <a:srgbClr val="003366"/>
                </a:solidFill>
                <a:latin typeface="Times New Roman"/>
              </a:rPr>
              <a:t>always</a:t>
            </a:r>
            <a:r>
              <a:rPr lang="en-US" sz="2400" strike="noStrike">
                <a:solidFill>
                  <a:srgbClr val="003366"/>
                </a:solidFill>
                <a:latin typeface="Times New Roman"/>
              </a:rPr>
              <a:t> statement. </a:t>
            </a:r>
            <a:endParaRPr/>
          </a:p>
          <a:p>
            <a:pPr>
              <a:lnSpc>
                <a:spcPct val="100000"/>
              </a:lnSpc>
              <a:buFont typeface="Wingdings" charset="2"/>
              <a:buChar char=""/>
            </a:pPr>
            <a:r>
              <a:rPr lang="en-US" sz="2400" strike="noStrike">
                <a:solidFill>
                  <a:srgbClr val="003366"/>
                </a:solidFill>
                <a:latin typeface="Times New Roman"/>
              </a:rPr>
              <a:t>There are two kinds of procedural assignments: </a:t>
            </a:r>
            <a:r>
              <a:rPr lang="en-US" sz="2400" i="1" strike="noStrike">
                <a:solidFill>
                  <a:srgbClr val="003366"/>
                </a:solidFill>
                <a:latin typeface="Times New Roman"/>
              </a:rPr>
              <a:t>blocking </a:t>
            </a:r>
            <a:r>
              <a:rPr lang="en-US" sz="2400" strike="noStrike">
                <a:solidFill>
                  <a:srgbClr val="003366"/>
                </a:solidFill>
                <a:latin typeface="Times New Roman"/>
              </a:rPr>
              <a:t>and </a:t>
            </a:r>
            <a:r>
              <a:rPr lang="en-US" sz="2400" i="1" strike="noStrike">
                <a:solidFill>
                  <a:srgbClr val="003366"/>
                </a:solidFill>
                <a:latin typeface="Times New Roman"/>
              </a:rPr>
              <a:t>non-blocking</a:t>
            </a:r>
            <a:endParaRPr/>
          </a:p>
          <a:p>
            <a:pPr lvl="1">
              <a:lnSpc>
                <a:spcPct val="100000"/>
              </a:lnSpc>
              <a:buSzPct val="55000"/>
              <a:buFont typeface="Wingdings" charset="2"/>
              <a:buChar char=""/>
            </a:pPr>
            <a:r>
              <a:rPr lang="en-US" sz="2000" b="1" strike="noStrike">
                <a:solidFill>
                  <a:srgbClr val="003366"/>
                </a:solidFill>
                <a:latin typeface="Times New Roman"/>
              </a:rPr>
              <a:t>Blocking assignments</a:t>
            </a:r>
            <a:r>
              <a:rPr lang="en-US" sz="2000" strike="noStrike">
                <a:solidFill>
                  <a:srgbClr val="003366"/>
                </a:solidFill>
                <a:latin typeface="Times New Roman"/>
              </a:rPr>
              <a:t> (executed sequentially in the order they are listed in a sequential block)</a:t>
            </a:r>
            <a:endParaRPr/>
          </a:p>
          <a:p>
            <a:pPr lvl="2">
              <a:lnSpc>
                <a:spcPct val="100000"/>
              </a:lnSpc>
              <a:buSzPct val="65000"/>
              <a:buFont typeface="Wingdings" charset="2"/>
              <a:buChar char=""/>
            </a:pPr>
            <a:r>
              <a:rPr lang="en-US" strike="noStrike">
                <a:solidFill>
                  <a:srgbClr val="003366"/>
                </a:solidFill>
                <a:latin typeface="Times New Roman"/>
              </a:rPr>
              <a:t>B = A</a:t>
            </a:r>
            <a:endParaRPr/>
          </a:p>
          <a:p>
            <a:pPr lvl="2">
              <a:lnSpc>
                <a:spcPct val="100000"/>
              </a:lnSpc>
              <a:buSzPct val="65000"/>
              <a:buFont typeface="Wingdings" charset="2"/>
              <a:buChar char=""/>
            </a:pPr>
            <a:r>
              <a:rPr lang="en-US" strike="noStrike">
                <a:solidFill>
                  <a:srgbClr val="003366"/>
                </a:solidFill>
                <a:latin typeface="Times New Roman"/>
              </a:rPr>
              <a:t>C = B + 1</a:t>
            </a:r>
            <a:endParaRPr/>
          </a:p>
          <a:p>
            <a:pPr lvl="1">
              <a:lnSpc>
                <a:spcPct val="100000"/>
              </a:lnSpc>
              <a:buSzPct val="55000"/>
              <a:buFont typeface="Wingdings" charset="2"/>
              <a:buChar char=""/>
            </a:pPr>
            <a:r>
              <a:rPr lang="en-US" sz="2000" b="1" strike="noStrike">
                <a:solidFill>
                  <a:srgbClr val="003366"/>
                </a:solidFill>
                <a:latin typeface="Times New Roman"/>
              </a:rPr>
              <a:t>Non-blocking assignments</a:t>
            </a:r>
            <a:r>
              <a:rPr lang="en-US" sz="2000" strike="noStrike">
                <a:solidFill>
                  <a:srgbClr val="003366"/>
                </a:solidFill>
                <a:latin typeface="Times New Roman"/>
              </a:rPr>
              <a:t> (evaluate the expressions on the right hand side, but do not make the assignment to the left hand side until all expressions are evaluated.</a:t>
            </a:r>
            <a:endParaRPr/>
          </a:p>
          <a:p>
            <a:pPr lvl="2">
              <a:lnSpc>
                <a:spcPct val="100000"/>
              </a:lnSpc>
              <a:buSzPct val="65000"/>
              <a:buFont typeface="Wingdings" charset="2"/>
              <a:buChar char=""/>
            </a:pPr>
            <a:r>
              <a:rPr lang="en-US" strike="noStrike">
                <a:solidFill>
                  <a:srgbClr val="003366"/>
                </a:solidFill>
                <a:latin typeface="Times New Roman"/>
              </a:rPr>
              <a:t>B &lt;= A</a:t>
            </a:r>
            <a:endParaRPr/>
          </a:p>
          <a:p>
            <a:pPr lvl="2">
              <a:lnSpc>
                <a:spcPct val="100000"/>
              </a:lnSpc>
              <a:buSzPct val="65000"/>
              <a:buFont typeface="Wingdings" charset="2"/>
              <a:buChar char=""/>
            </a:pPr>
            <a:r>
              <a:rPr lang="en-US" strike="noStrike">
                <a:solidFill>
                  <a:srgbClr val="003366"/>
                </a:solidFill>
                <a:latin typeface="Times New Roman"/>
              </a:rPr>
              <a:t>C &lt;= B + 1</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TextShape 1"/>
          <p:cNvSpPr txBox="1"/>
          <p:nvPr/>
        </p:nvSpPr>
        <p:spPr>
          <a:xfrm>
            <a:off x="990720" y="457200"/>
            <a:ext cx="7378200" cy="60912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Verilog – Module (13)</a:t>
            </a:r>
            <a:endParaRPr/>
          </a:p>
        </p:txBody>
      </p:sp>
      <p:sp>
        <p:nvSpPr>
          <p:cNvPr id="1006" name="TextShape 2"/>
          <p:cNvSpPr txBox="1"/>
          <p:nvPr/>
        </p:nvSpPr>
        <p:spPr>
          <a:xfrm>
            <a:off x="596880" y="2174760"/>
            <a:ext cx="7772040" cy="4266720"/>
          </a:xfrm>
          <a:prstGeom prst="rect">
            <a:avLst/>
          </a:prstGeom>
          <a:noFill/>
          <a:ln>
            <a:noFill/>
          </a:ln>
        </p:spPr>
        <p:txBody>
          <a:bodyPr/>
          <a:lstStyle/>
          <a:p>
            <a:pPr>
              <a:lnSpc>
                <a:spcPct val="75000"/>
              </a:lnSpc>
            </a:pPr>
            <a:r>
              <a:rPr lang="en-US" strike="noStrike" dirty="0">
                <a:solidFill>
                  <a:srgbClr val="003366"/>
                </a:solidFill>
                <a:latin typeface="Courier New"/>
              </a:rPr>
              <a:t>//User defined primitive(UDP) </a:t>
            </a:r>
            <a:endParaRPr dirty="0"/>
          </a:p>
          <a:p>
            <a:pPr>
              <a:lnSpc>
                <a:spcPct val="75000"/>
              </a:lnSpc>
            </a:pPr>
            <a:r>
              <a:rPr lang="en-US" b="1" strike="noStrike" dirty="0">
                <a:solidFill>
                  <a:srgbClr val="003366"/>
                </a:solidFill>
                <a:latin typeface="Courier New"/>
              </a:rPr>
              <a:t>primitive</a:t>
            </a:r>
            <a:r>
              <a:rPr lang="en-US" strike="noStrike" dirty="0">
                <a:solidFill>
                  <a:srgbClr val="003366"/>
                </a:solidFill>
                <a:latin typeface="Courier New"/>
              </a:rPr>
              <a:t> </a:t>
            </a:r>
            <a:r>
              <a:rPr lang="en-US" strike="noStrike" dirty="0" err="1">
                <a:solidFill>
                  <a:srgbClr val="003366"/>
                </a:solidFill>
                <a:latin typeface="Courier New"/>
              </a:rPr>
              <a:t>crctp</a:t>
            </a:r>
            <a:r>
              <a:rPr lang="en-US" strike="noStrike" dirty="0">
                <a:solidFill>
                  <a:srgbClr val="003366"/>
                </a:solidFill>
                <a:latin typeface="Courier New"/>
              </a:rPr>
              <a:t> (</a:t>
            </a:r>
            <a:r>
              <a:rPr lang="en-US" strike="noStrike" dirty="0" err="1">
                <a:solidFill>
                  <a:srgbClr val="003366"/>
                </a:solidFill>
                <a:latin typeface="Courier New"/>
              </a:rPr>
              <a:t>x,A,B,C</a:t>
            </a:r>
            <a:r>
              <a:rPr lang="en-US" strike="noStrike" dirty="0">
                <a:solidFill>
                  <a:srgbClr val="003366"/>
                </a:solidFill>
                <a:latin typeface="Courier New"/>
              </a:rPr>
              <a:t>);</a:t>
            </a:r>
            <a:endParaRPr dirty="0"/>
          </a:p>
          <a:p>
            <a:pPr>
              <a:lnSpc>
                <a:spcPct val="75000"/>
              </a:lnSpc>
            </a:pPr>
            <a:r>
              <a:rPr lang="en-US" strike="noStrike" dirty="0">
                <a:solidFill>
                  <a:srgbClr val="003366"/>
                </a:solidFill>
                <a:latin typeface="Courier New"/>
              </a:rPr>
              <a:t>   </a:t>
            </a:r>
            <a:r>
              <a:rPr lang="en-US" b="1" strike="noStrike" dirty="0">
                <a:solidFill>
                  <a:srgbClr val="003366"/>
                </a:solidFill>
                <a:latin typeface="Courier New"/>
              </a:rPr>
              <a:t>output</a:t>
            </a:r>
            <a:r>
              <a:rPr lang="en-US" strike="noStrike" dirty="0">
                <a:solidFill>
                  <a:srgbClr val="003366"/>
                </a:solidFill>
                <a:latin typeface="Courier New"/>
              </a:rPr>
              <a:t> x</a:t>
            </a:r>
            <a:r>
              <a:rPr lang="en-US" strike="noStrike" dirty="0" smtClean="0">
                <a:solidFill>
                  <a:srgbClr val="003366"/>
                </a:solidFill>
                <a:latin typeface="Courier New"/>
              </a:rPr>
              <a:t>;</a:t>
            </a:r>
            <a:r>
              <a:rPr lang="tr-TR" strike="noStrike" dirty="0" smtClean="0">
                <a:solidFill>
                  <a:srgbClr val="003366"/>
                </a:solidFill>
                <a:latin typeface="Courier New"/>
              </a:rPr>
              <a:t> // </a:t>
            </a:r>
            <a:r>
              <a:rPr lang="tr-TR" strike="noStrike" dirty="0" err="1" smtClean="0">
                <a:solidFill>
                  <a:srgbClr val="003366"/>
                </a:solidFill>
                <a:latin typeface="Courier New"/>
              </a:rPr>
              <a:t>only</a:t>
            </a:r>
            <a:r>
              <a:rPr lang="tr-TR" strike="noStrike" dirty="0" smtClean="0">
                <a:solidFill>
                  <a:srgbClr val="003366"/>
                </a:solidFill>
                <a:latin typeface="Courier New"/>
              </a:rPr>
              <a:t> 1 </a:t>
            </a:r>
            <a:r>
              <a:rPr lang="tr-TR" strike="noStrike" dirty="0" err="1" smtClean="0">
                <a:solidFill>
                  <a:srgbClr val="003366"/>
                </a:solidFill>
                <a:latin typeface="Courier New"/>
              </a:rPr>
              <a:t>output</a:t>
            </a:r>
            <a:endParaRPr dirty="0"/>
          </a:p>
          <a:p>
            <a:pPr>
              <a:lnSpc>
                <a:spcPct val="75000"/>
              </a:lnSpc>
            </a:pPr>
            <a:r>
              <a:rPr lang="en-US" strike="noStrike" dirty="0">
                <a:solidFill>
                  <a:srgbClr val="003366"/>
                </a:solidFill>
                <a:latin typeface="Courier New"/>
              </a:rPr>
              <a:t>   </a:t>
            </a:r>
            <a:r>
              <a:rPr lang="en-US" b="1" strike="noStrike" dirty="0">
                <a:solidFill>
                  <a:srgbClr val="003366"/>
                </a:solidFill>
                <a:latin typeface="Courier New"/>
              </a:rPr>
              <a:t>input</a:t>
            </a:r>
            <a:r>
              <a:rPr lang="en-US" strike="noStrike" dirty="0">
                <a:solidFill>
                  <a:srgbClr val="003366"/>
                </a:solidFill>
                <a:latin typeface="Courier New"/>
              </a:rPr>
              <a:t>  A,B,C;</a:t>
            </a:r>
            <a:endParaRPr dirty="0"/>
          </a:p>
          <a:p>
            <a:pPr>
              <a:lnSpc>
                <a:spcPct val="75000"/>
              </a:lnSpc>
            </a:pPr>
            <a:r>
              <a:rPr lang="en-US" strike="noStrike" dirty="0">
                <a:solidFill>
                  <a:srgbClr val="003366"/>
                </a:solidFill>
                <a:latin typeface="Courier New"/>
              </a:rPr>
              <a:t>//Truth table for x(A,B,C) = </a:t>
            </a:r>
            <a:r>
              <a:rPr lang="en-US" strike="noStrike" dirty="0" err="1">
                <a:solidFill>
                  <a:srgbClr val="003366"/>
                </a:solidFill>
                <a:latin typeface="Courier New"/>
              </a:rPr>
              <a:t>Minterms</a:t>
            </a:r>
            <a:r>
              <a:rPr lang="en-US" strike="noStrike" dirty="0">
                <a:solidFill>
                  <a:srgbClr val="003366"/>
                </a:solidFill>
                <a:latin typeface="Courier New"/>
              </a:rPr>
              <a:t> (0,2,4,6,7)</a:t>
            </a:r>
            <a:endParaRPr dirty="0"/>
          </a:p>
          <a:p>
            <a:pPr>
              <a:lnSpc>
                <a:spcPct val="75000"/>
              </a:lnSpc>
            </a:pPr>
            <a:r>
              <a:rPr lang="en-US" strike="noStrike" dirty="0">
                <a:solidFill>
                  <a:srgbClr val="003366"/>
                </a:solidFill>
                <a:latin typeface="Courier New"/>
              </a:rPr>
              <a:t>   </a:t>
            </a:r>
            <a:r>
              <a:rPr lang="en-US" b="1" strike="noStrike" dirty="0">
                <a:solidFill>
                  <a:srgbClr val="003366"/>
                </a:solidFill>
                <a:latin typeface="Courier New"/>
              </a:rPr>
              <a:t>table</a:t>
            </a:r>
            <a:endParaRPr dirty="0"/>
          </a:p>
          <a:p>
            <a:pPr>
              <a:lnSpc>
                <a:spcPct val="75000"/>
              </a:lnSpc>
            </a:pPr>
            <a:r>
              <a:rPr lang="en-US" strike="noStrike" dirty="0">
                <a:solidFill>
                  <a:srgbClr val="003366"/>
                </a:solidFill>
                <a:latin typeface="Courier New"/>
              </a:rPr>
              <a:t>//     A   B   C  :  x  (Note that this is only a comment)</a:t>
            </a:r>
            <a:endParaRPr dirty="0"/>
          </a:p>
          <a:p>
            <a:pPr>
              <a:lnSpc>
                <a:spcPct val="75000"/>
              </a:lnSpc>
            </a:pPr>
            <a:r>
              <a:rPr lang="en-US" strike="noStrike" dirty="0">
                <a:solidFill>
                  <a:srgbClr val="003366"/>
                </a:solidFill>
                <a:latin typeface="Courier New"/>
              </a:rPr>
              <a:t>       0   0   0  :  1;</a:t>
            </a:r>
            <a:endParaRPr dirty="0"/>
          </a:p>
          <a:p>
            <a:pPr>
              <a:lnSpc>
                <a:spcPct val="75000"/>
              </a:lnSpc>
            </a:pPr>
            <a:r>
              <a:rPr lang="en-US" strike="noStrike" dirty="0">
                <a:solidFill>
                  <a:srgbClr val="003366"/>
                </a:solidFill>
                <a:latin typeface="Courier New"/>
              </a:rPr>
              <a:t>       0   0   1  :  0;</a:t>
            </a:r>
            <a:endParaRPr dirty="0"/>
          </a:p>
          <a:p>
            <a:pPr>
              <a:lnSpc>
                <a:spcPct val="75000"/>
              </a:lnSpc>
            </a:pPr>
            <a:r>
              <a:rPr lang="en-US" strike="noStrike" dirty="0">
                <a:solidFill>
                  <a:srgbClr val="003366"/>
                </a:solidFill>
                <a:latin typeface="Courier New"/>
              </a:rPr>
              <a:t>       0   1   0  :  1;</a:t>
            </a:r>
            <a:endParaRPr dirty="0"/>
          </a:p>
          <a:p>
            <a:pPr>
              <a:lnSpc>
                <a:spcPct val="75000"/>
              </a:lnSpc>
            </a:pPr>
            <a:r>
              <a:rPr lang="en-US" strike="noStrike" dirty="0">
                <a:solidFill>
                  <a:srgbClr val="003366"/>
                </a:solidFill>
                <a:latin typeface="Courier New"/>
              </a:rPr>
              <a:t>       0   1   1  :  0;</a:t>
            </a:r>
            <a:endParaRPr dirty="0"/>
          </a:p>
          <a:p>
            <a:pPr>
              <a:lnSpc>
                <a:spcPct val="75000"/>
              </a:lnSpc>
            </a:pPr>
            <a:r>
              <a:rPr lang="en-US" strike="noStrike" dirty="0">
                <a:solidFill>
                  <a:srgbClr val="003366"/>
                </a:solidFill>
                <a:latin typeface="Courier New"/>
              </a:rPr>
              <a:t>       1   0   0  :  1;</a:t>
            </a:r>
            <a:endParaRPr dirty="0"/>
          </a:p>
          <a:p>
            <a:pPr>
              <a:lnSpc>
                <a:spcPct val="75000"/>
              </a:lnSpc>
            </a:pPr>
            <a:r>
              <a:rPr lang="en-US" strike="noStrike" dirty="0">
                <a:solidFill>
                  <a:srgbClr val="003366"/>
                </a:solidFill>
                <a:latin typeface="Courier New"/>
              </a:rPr>
              <a:t>       1   0   1  :  0;</a:t>
            </a:r>
            <a:endParaRPr dirty="0"/>
          </a:p>
          <a:p>
            <a:pPr>
              <a:lnSpc>
                <a:spcPct val="75000"/>
              </a:lnSpc>
            </a:pPr>
            <a:r>
              <a:rPr lang="en-US" strike="noStrike" dirty="0">
                <a:solidFill>
                  <a:srgbClr val="003366"/>
                </a:solidFill>
                <a:latin typeface="Courier New"/>
              </a:rPr>
              <a:t>       1   1   0  :  1;</a:t>
            </a:r>
            <a:endParaRPr dirty="0"/>
          </a:p>
          <a:p>
            <a:pPr>
              <a:lnSpc>
                <a:spcPct val="75000"/>
              </a:lnSpc>
            </a:pPr>
            <a:r>
              <a:rPr lang="en-US" strike="noStrike" dirty="0">
                <a:solidFill>
                  <a:srgbClr val="003366"/>
                </a:solidFill>
                <a:latin typeface="Courier New"/>
              </a:rPr>
              <a:t>       1   1   1  :  1;</a:t>
            </a:r>
            <a:endParaRPr dirty="0"/>
          </a:p>
          <a:p>
            <a:pPr>
              <a:lnSpc>
                <a:spcPct val="75000"/>
              </a:lnSpc>
            </a:pPr>
            <a:r>
              <a:rPr lang="en-US" strike="noStrike" dirty="0">
                <a:solidFill>
                  <a:srgbClr val="003366"/>
                </a:solidFill>
                <a:latin typeface="Courier New"/>
              </a:rPr>
              <a:t>   </a:t>
            </a:r>
            <a:r>
              <a:rPr lang="en-US" b="1" strike="noStrike" dirty="0" err="1">
                <a:solidFill>
                  <a:srgbClr val="003366"/>
                </a:solidFill>
                <a:latin typeface="Courier New"/>
              </a:rPr>
              <a:t>endtable</a:t>
            </a:r>
            <a:r>
              <a:rPr lang="en-US" strike="noStrike" dirty="0">
                <a:solidFill>
                  <a:srgbClr val="003366"/>
                </a:solidFill>
                <a:latin typeface="Courier New"/>
              </a:rPr>
              <a:t> </a:t>
            </a:r>
            <a:endParaRPr dirty="0"/>
          </a:p>
          <a:p>
            <a:pPr>
              <a:lnSpc>
                <a:spcPct val="75000"/>
              </a:lnSpc>
            </a:pPr>
            <a:r>
              <a:rPr lang="en-US" b="1" strike="noStrike" dirty="0" err="1">
                <a:solidFill>
                  <a:srgbClr val="003366"/>
                </a:solidFill>
                <a:latin typeface="Courier New"/>
              </a:rPr>
              <a:t>endprimitive</a:t>
            </a:r>
            <a:endParaRPr dirty="0"/>
          </a:p>
        </p:txBody>
      </p:sp>
      <p:sp>
        <p:nvSpPr>
          <p:cNvPr id="1007" name="CustomShape 3"/>
          <p:cNvSpPr/>
          <p:nvPr/>
        </p:nvSpPr>
        <p:spPr>
          <a:xfrm>
            <a:off x="4800600" y="3886200"/>
            <a:ext cx="4114440" cy="2555280"/>
          </a:xfrm>
          <a:prstGeom prst="rect">
            <a:avLst/>
          </a:prstGeom>
          <a:noFill/>
          <a:ln w="28440">
            <a:solidFill>
              <a:srgbClr val="FF0000"/>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a:solidFill>
                  <a:srgbClr val="003366"/>
                </a:solidFill>
                <a:latin typeface="Courier New"/>
              </a:rPr>
              <a:t>// Instantiate primitive</a:t>
            </a:r>
            <a:endParaRPr/>
          </a:p>
          <a:p>
            <a:pPr>
              <a:lnSpc>
                <a:spcPct val="100000"/>
              </a:lnSpc>
            </a:pPr>
            <a:r>
              <a:rPr lang="en-US" sz="2000" b="1" strike="noStrike">
                <a:solidFill>
                  <a:srgbClr val="003366"/>
                </a:solidFill>
                <a:latin typeface="Courier New"/>
              </a:rPr>
              <a:t>module</a:t>
            </a:r>
            <a:r>
              <a:rPr lang="en-US" sz="2000" strike="noStrike">
                <a:solidFill>
                  <a:srgbClr val="003366"/>
                </a:solidFill>
                <a:latin typeface="Courier New"/>
              </a:rPr>
              <a:t> declare_crctp;</a:t>
            </a:r>
            <a:endParaRPr/>
          </a:p>
          <a:p>
            <a:pPr>
              <a:lnSpc>
                <a:spcPct val="100000"/>
              </a:lnSpc>
            </a:pPr>
            <a:r>
              <a:rPr lang="en-US" sz="2000" strike="noStrike">
                <a:solidFill>
                  <a:srgbClr val="003366"/>
                </a:solidFill>
                <a:latin typeface="Courier New"/>
              </a:rPr>
              <a:t>   </a:t>
            </a:r>
            <a:r>
              <a:rPr lang="en-US" sz="2000" b="1" strike="noStrike">
                <a:solidFill>
                  <a:srgbClr val="003366"/>
                </a:solidFill>
                <a:latin typeface="Courier New"/>
              </a:rPr>
              <a:t>reg</a:t>
            </a:r>
            <a:r>
              <a:rPr lang="en-US" sz="2000" strike="noStrike">
                <a:solidFill>
                  <a:srgbClr val="003366"/>
                </a:solidFill>
                <a:latin typeface="Courier New"/>
              </a:rPr>
              <a:t>    x,y,z;</a:t>
            </a:r>
            <a:endParaRPr/>
          </a:p>
          <a:p>
            <a:pPr>
              <a:lnSpc>
                <a:spcPct val="100000"/>
              </a:lnSpc>
            </a:pPr>
            <a:r>
              <a:rPr lang="en-US" sz="2000" b="1" strike="noStrike">
                <a:solidFill>
                  <a:srgbClr val="003366"/>
                </a:solidFill>
                <a:latin typeface="Courier New"/>
              </a:rPr>
              <a:t>   wire   </a:t>
            </a:r>
            <a:r>
              <a:rPr lang="en-US" sz="2000" strike="noStrike">
                <a:solidFill>
                  <a:srgbClr val="003366"/>
                </a:solidFill>
                <a:latin typeface="Courier New"/>
              </a:rPr>
              <a:t>w;</a:t>
            </a:r>
            <a:endParaRPr/>
          </a:p>
          <a:p>
            <a:pPr>
              <a:lnSpc>
                <a:spcPct val="100000"/>
              </a:lnSpc>
            </a:pPr>
            <a:r>
              <a:rPr lang="en-US" sz="2000" b="1" strike="noStrike">
                <a:solidFill>
                  <a:srgbClr val="003366"/>
                </a:solidFill>
                <a:latin typeface="Courier New"/>
              </a:rPr>
              <a:t>   crctp </a:t>
            </a:r>
            <a:r>
              <a:rPr lang="en-US" sz="2000" strike="noStrike">
                <a:solidFill>
                  <a:srgbClr val="003366"/>
                </a:solidFill>
                <a:latin typeface="Courier New"/>
              </a:rPr>
              <a:t>(w,x,y,z);</a:t>
            </a:r>
            <a:endParaRPr/>
          </a:p>
          <a:p>
            <a:pPr>
              <a:lnSpc>
                <a:spcPct val="100000"/>
              </a:lnSpc>
            </a:pPr>
            <a:r>
              <a:rPr lang="en-US" sz="2000" b="1" strike="noStrike">
                <a:solidFill>
                  <a:srgbClr val="003366"/>
                </a:solidFill>
                <a:latin typeface="Courier New"/>
              </a:rPr>
              <a:t>endmodule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TextShape 1"/>
          <p:cNvSpPr txBox="1"/>
          <p:nvPr/>
        </p:nvSpPr>
        <p:spPr>
          <a:xfrm>
            <a:off x="685800" y="457200"/>
            <a:ext cx="7378200" cy="837720"/>
          </a:xfrm>
          <a:prstGeom prst="rect">
            <a:avLst/>
          </a:prstGeom>
          <a:noFill/>
          <a:ln>
            <a:noFill/>
          </a:ln>
        </p:spPr>
        <p:txBody>
          <a:bodyPr anchor="ctr"/>
          <a:lstStyle/>
          <a:p>
            <a:pPr algn="ctr">
              <a:lnSpc>
                <a:spcPct val="100000"/>
              </a:lnSpc>
            </a:pPr>
            <a:r>
              <a:rPr lang="en-US" sz="3600" strike="noStrike" dirty="0">
                <a:solidFill>
                  <a:srgbClr val="003366"/>
                </a:solidFill>
                <a:latin typeface="Times New Roman"/>
              </a:rPr>
              <a:t>Verilog – Module (14)</a:t>
            </a:r>
            <a:endParaRPr dirty="0"/>
          </a:p>
        </p:txBody>
      </p:sp>
      <p:sp>
        <p:nvSpPr>
          <p:cNvPr id="1009" name="TextShape 2"/>
          <p:cNvSpPr txBox="1"/>
          <p:nvPr/>
        </p:nvSpPr>
        <p:spPr>
          <a:xfrm>
            <a:off x="685800" y="2132804"/>
            <a:ext cx="7957800" cy="4343040"/>
          </a:xfrm>
          <a:prstGeom prst="rect">
            <a:avLst/>
          </a:prstGeom>
          <a:noFill/>
          <a:ln>
            <a:noFill/>
          </a:ln>
        </p:spPr>
        <p:txBody>
          <a:bodyPr/>
          <a:lstStyle/>
          <a:p>
            <a:pPr>
              <a:lnSpc>
                <a:spcPct val="80000"/>
              </a:lnSpc>
              <a:buFont typeface="Wingdings" charset="2"/>
              <a:buChar char=""/>
            </a:pPr>
            <a:r>
              <a:rPr lang="en-US" sz="2800" strike="noStrike" dirty="0">
                <a:solidFill>
                  <a:srgbClr val="003366"/>
                </a:solidFill>
                <a:latin typeface="Times New Roman"/>
              </a:rPr>
              <a:t>A module can be described in any one (or a combination) of the following modeling techniques.</a:t>
            </a:r>
            <a:endParaRPr dirty="0"/>
          </a:p>
          <a:p>
            <a:pPr lvl="1">
              <a:lnSpc>
                <a:spcPct val="80000"/>
              </a:lnSpc>
              <a:buSzPct val="55000"/>
              <a:buFont typeface="Wingdings" charset="2"/>
              <a:buChar char=""/>
            </a:pPr>
            <a:r>
              <a:rPr lang="en-US" sz="2400" b="1" strike="noStrike" dirty="0">
                <a:solidFill>
                  <a:srgbClr val="003366"/>
                </a:solidFill>
                <a:latin typeface="Times New Roman"/>
              </a:rPr>
              <a:t>Gate-level modeling</a:t>
            </a:r>
            <a:r>
              <a:rPr lang="en-US" sz="2400" strike="noStrike" dirty="0">
                <a:solidFill>
                  <a:srgbClr val="003366"/>
                </a:solidFill>
                <a:latin typeface="Times New Roman"/>
              </a:rPr>
              <a:t> using instantiation of primitive gates and user defined modules.</a:t>
            </a:r>
            <a:endParaRPr dirty="0"/>
          </a:p>
          <a:p>
            <a:pPr lvl="2">
              <a:lnSpc>
                <a:spcPct val="80000"/>
              </a:lnSpc>
              <a:buSzPct val="65000"/>
              <a:buFont typeface="Wingdings" charset="2"/>
              <a:buChar char=""/>
            </a:pPr>
            <a:r>
              <a:rPr lang="en-US" sz="2000" strike="noStrike" dirty="0">
                <a:solidFill>
                  <a:srgbClr val="003366"/>
                </a:solidFill>
                <a:latin typeface="Times New Roman"/>
              </a:rPr>
              <a:t>This describes the circuit by specifying the gates and how they are connected with each other. </a:t>
            </a:r>
            <a:endParaRPr dirty="0"/>
          </a:p>
          <a:p>
            <a:pPr lvl="1">
              <a:lnSpc>
                <a:spcPct val="80000"/>
              </a:lnSpc>
              <a:buSzPct val="55000"/>
              <a:buFont typeface="Wingdings" charset="2"/>
              <a:buChar char=""/>
            </a:pPr>
            <a:r>
              <a:rPr lang="en-US" sz="2400" b="1" strike="noStrike" dirty="0">
                <a:solidFill>
                  <a:srgbClr val="003366"/>
                </a:solidFill>
                <a:latin typeface="Times New Roman"/>
              </a:rPr>
              <a:t>Dataflow modeling</a:t>
            </a:r>
            <a:r>
              <a:rPr lang="en-US" sz="2400" strike="noStrike" dirty="0">
                <a:solidFill>
                  <a:srgbClr val="003366"/>
                </a:solidFill>
                <a:latin typeface="Times New Roman"/>
              </a:rPr>
              <a:t> using continuous assignment statements with the keyword </a:t>
            </a:r>
            <a:r>
              <a:rPr lang="en-US" sz="2400" b="1" strike="noStrike" dirty="0">
                <a:solidFill>
                  <a:srgbClr val="003366"/>
                </a:solidFill>
                <a:latin typeface="Courier New"/>
              </a:rPr>
              <a:t>assign</a:t>
            </a:r>
            <a:r>
              <a:rPr lang="en-US" sz="2400" b="1" i="1" strike="noStrike" dirty="0">
                <a:solidFill>
                  <a:srgbClr val="003366"/>
                </a:solidFill>
                <a:latin typeface="Times New Roman"/>
              </a:rPr>
              <a:t>.</a:t>
            </a:r>
            <a:endParaRPr dirty="0"/>
          </a:p>
          <a:p>
            <a:pPr lvl="2">
              <a:lnSpc>
                <a:spcPct val="80000"/>
              </a:lnSpc>
              <a:buSzPct val="65000"/>
              <a:buFont typeface="Wingdings" charset="2"/>
              <a:buChar char=""/>
            </a:pPr>
            <a:r>
              <a:rPr lang="en-US" sz="2000" strike="noStrike" dirty="0">
                <a:solidFill>
                  <a:srgbClr val="003366"/>
                </a:solidFill>
                <a:latin typeface="Times New Roman"/>
              </a:rPr>
              <a:t>This is mostly used for describing combinational circuits.</a:t>
            </a:r>
            <a:endParaRPr dirty="0"/>
          </a:p>
          <a:p>
            <a:pPr lvl="1">
              <a:lnSpc>
                <a:spcPct val="80000"/>
              </a:lnSpc>
              <a:buSzPct val="55000"/>
              <a:buFont typeface="Wingdings" charset="2"/>
              <a:buChar char=""/>
            </a:pPr>
            <a:r>
              <a:rPr lang="en-US" sz="2400" b="1" strike="noStrike" dirty="0">
                <a:solidFill>
                  <a:srgbClr val="003366"/>
                </a:solidFill>
                <a:latin typeface="Times New Roman"/>
              </a:rPr>
              <a:t>Behavioral modeling</a:t>
            </a:r>
            <a:r>
              <a:rPr lang="en-US" sz="2400" strike="noStrike" dirty="0">
                <a:solidFill>
                  <a:srgbClr val="003366"/>
                </a:solidFill>
                <a:latin typeface="Times New Roman"/>
              </a:rPr>
              <a:t> using procedural assignment statements with keyword </a:t>
            </a:r>
            <a:r>
              <a:rPr lang="en-US" sz="2400" b="1" strike="noStrike" dirty="0">
                <a:solidFill>
                  <a:srgbClr val="003366"/>
                </a:solidFill>
                <a:latin typeface="Courier New"/>
              </a:rPr>
              <a:t>always</a:t>
            </a:r>
            <a:r>
              <a:rPr lang="en-US" sz="2400" strike="noStrike" dirty="0">
                <a:solidFill>
                  <a:srgbClr val="003366"/>
                </a:solidFill>
                <a:latin typeface="Times New Roman"/>
              </a:rPr>
              <a:t>.</a:t>
            </a:r>
            <a:endParaRPr dirty="0"/>
          </a:p>
          <a:p>
            <a:pPr lvl="2">
              <a:lnSpc>
                <a:spcPct val="80000"/>
              </a:lnSpc>
              <a:buSzPct val="65000"/>
              <a:buFont typeface="Wingdings" charset="2"/>
              <a:buChar char=""/>
            </a:pPr>
            <a:r>
              <a:rPr lang="en-US" sz="2000" strike="noStrike" dirty="0">
                <a:solidFill>
                  <a:srgbClr val="003366"/>
                </a:solidFill>
                <a:latin typeface="Times New Roman"/>
              </a:rPr>
              <a:t>This is used to describe digital systems at a higher level of abstraction.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TextShape 1"/>
          <p:cNvSpPr txBox="1"/>
          <p:nvPr/>
        </p:nvSpPr>
        <p:spPr>
          <a:xfrm>
            <a:off x="1371600" y="609480"/>
            <a:ext cx="6857640" cy="9140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Gate-Level Modeling</a:t>
            </a:r>
            <a:endParaRPr/>
          </a:p>
        </p:txBody>
      </p:sp>
      <p:sp>
        <p:nvSpPr>
          <p:cNvPr id="1011" name="TextShape 2"/>
          <p:cNvSpPr txBox="1"/>
          <p:nvPr/>
        </p:nvSpPr>
        <p:spPr>
          <a:xfrm>
            <a:off x="762120" y="1828800"/>
            <a:ext cx="7957800" cy="3881160"/>
          </a:xfrm>
          <a:prstGeom prst="rect">
            <a:avLst/>
          </a:prstGeom>
          <a:noFill/>
          <a:ln>
            <a:noFill/>
          </a:ln>
        </p:spPr>
        <p:txBody>
          <a:bodyPr/>
          <a:lstStyle/>
          <a:p>
            <a:pPr>
              <a:lnSpc>
                <a:spcPct val="100000"/>
              </a:lnSpc>
              <a:buFont typeface="Wingdings" charset="2"/>
              <a:buChar char=""/>
            </a:pPr>
            <a:r>
              <a:rPr lang="en-US" sz="2400" strike="noStrike">
                <a:solidFill>
                  <a:srgbClr val="003366"/>
                </a:solidFill>
                <a:latin typeface="Times New Roman"/>
              </a:rPr>
              <a:t>Here a circuit is specified by its </a:t>
            </a:r>
            <a:r>
              <a:rPr lang="en-US" sz="2400" b="1" strike="noStrike">
                <a:solidFill>
                  <a:srgbClr val="003366"/>
                </a:solidFill>
                <a:latin typeface="Times New Roman"/>
              </a:rPr>
              <a:t>logic gates</a:t>
            </a:r>
            <a:r>
              <a:rPr lang="en-US" sz="2400" strike="noStrike">
                <a:solidFill>
                  <a:srgbClr val="003366"/>
                </a:solidFill>
                <a:latin typeface="Times New Roman"/>
              </a:rPr>
              <a:t> and their </a:t>
            </a:r>
            <a:r>
              <a:rPr lang="en-US" sz="2400" b="1" strike="noStrike">
                <a:solidFill>
                  <a:srgbClr val="003366"/>
                </a:solidFill>
                <a:latin typeface="Times New Roman"/>
              </a:rPr>
              <a:t>interconnections</a:t>
            </a:r>
            <a:r>
              <a:rPr lang="en-US" sz="2400" strike="noStrike">
                <a:solidFill>
                  <a:srgbClr val="003366"/>
                </a:solidFill>
                <a:latin typeface="Times New Roman"/>
              </a:rPr>
              <a:t>.</a:t>
            </a:r>
            <a:endParaRPr/>
          </a:p>
          <a:p>
            <a:pPr>
              <a:lnSpc>
                <a:spcPct val="100000"/>
              </a:lnSpc>
              <a:buFont typeface="Wingdings" charset="2"/>
              <a:buChar char=""/>
            </a:pPr>
            <a:r>
              <a:rPr lang="en-US" sz="2400" strike="noStrike">
                <a:solidFill>
                  <a:srgbClr val="003366"/>
                </a:solidFill>
                <a:latin typeface="Times New Roman"/>
              </a:rPr>
              <a:t>It provides a textual description of a schematic diagram.</a:t>
            </a:r>
            <a:endParaRPr/>
          </a:p>
          <a:p>
            <a:pPr>
              <a:lnSpc>
                <a:spcPct val="100000"/>
              </a:lnSpc>
              <a:buFont typeface="Wingdings" charset="2"/>
              <a:buChar char=""/>
            </a:pPr>
            <a:r>
              <a:rPr lang="en-US" sz="2400" strike="noStrike">
                <a:solidFill>
                  <a:srgbClr val="003366"/>
                </a:solidFill>
                <a:latin typeface="Times New Roman"/>
              </a:rPr>
              <a:t>Verilog recognizes 12 basic gates as predefined primitives.</a:t>
            </a:r>
            <a:endParaRPr/>
          </a:p>
          <a:p>
            <a:pPr lvl="1">
              <a:lnSpc>
                <a:spcPct val="100000"/>
              </a:lnSpc>
              <a:buSzPct val="55000"/>
              <a:buFont typeface="Wingdings" charset="2"/>
              <a:buChar char=""/>
            </a:pPr>
            <a:r>
              <a:rPr lang="en-US" sz="2000" strike="noStrike">
                <a:solidFill>
                  <a:srgbClr val="003366"/>
                </a:solidFill>
                <a:latin typeface="Times New Roman"/>
              </a:rPr>
              <a:t>4 primitive gates of 3-state type.</a:t>
            </a:r>
            <a:endParaRPr/>
          </a:p>
          <a:p>
            <a:pPr lvl="1">
              <a:lnSpc>
                <a:spcPct val="100000"/>
              </a:lnSpc>
              <a:buSzPct val="55000"/>
              <a:buFont typeface="Wingdings" charset="2"/>
              <a:buChar char=""/>
            </a:pPr>
            <a:r>
              <a:rPr lang="en-US" sz="2000" strike="noStrike">
                <a:solidFill>
                  <a:srgbClr val="003366"/>
                </a:solidFill>
                <a:latin typeface="Times New Roman"/>
              </a:rPr>
              <a:t>Other 8 are: </a:t>
            </a:r>
            <a:r>
              <a:rPr lang="en-US" sz="2000" b="1" strike="noStrike">
                <a:solidFill>
                  <a:srgbClr val="003366"/>
                </a:solidFill>
                <a:latin typeface="Courier New"/>
              </a:rPr>
              <a:t>and</a:t>
            </a:r>
            <a:r>
              <a:rPr lang="en-US" sz="2000" b="1" strike="noStrike">
                <a:solidFill>
                  <a:srgbClr val="003366"/>
                </a:solidFill>
                <a:latin typeface="Times New Roman"/>
              </a:rPr>
              <a:t>, </a:t>
            </a:r>
            <a:r>
              <a:rPr lang="en-US" sz="2000" b="1" strike="noStrike">
                <a:solidFill>
                  <a:srgbClr val="003366"/>
                </a:solidFill>
                <a:latin typeface="Courier New"/>
              </a:rPr>
              <a:t>nand</a:t>
            </a:r>
            <a:r>
              <a:rPr lang="en-US" sz="2000" b="1" strike="noStrike">
                <a:solidFill>
                  <a:srgbClr val="003366"/>
                </a:solidFill>
                <a:latin typeface="Times New Roman"/>
              </a:rPr>
              <a:t>, </a:t>
            </a:r>
            <a:r>
              <a:rPr lang="en-US" sz="2000" b="1" strike="noStrike">
                <a:solidFill>
                  <a:srgbClr val="003366"/>
                </a:solidFill>
                <a:latin typeface="Courier New"/>
              </a:rPr>
              <a:t>or</a:t>
            </a:r>
            <a:r>
              <a:rPr lang="en-US" sz="2000" b="1" strike="noStrike">
                <a:solidFill>
                  <a:srgbClr val="003366"/>
                </a:solidFill>
                <a:latin typeface="Times New Roman"/>
              </a:rPr>
              <a:t>, </a:t>
            </a:r>
            <a:r>
              <a:rPr lang="en-US" sz="2000" b="1" strike="noStrike">
                <a:solidFill>
                  <a:srgbClr val="003366"/>
                </a:solidFill>
                <a:latin typeface="Courier New"/>
              </a:rPr>
              <a:t>nor</a:t>
            </a:r>
            <a:r>
              <a:rPr lang="en-US" sz="2000" b="1" strike="noStrike">
                <a:solidFill>
                  <a:srgbClr val="003366"/>
                </a:solidFill>
                <a:latin typeface="Times New Roman"/>
              </a:rPr>
              <a:t>, </a:t>
            </a:r>
            <a:r>
              <a:rPr lang="en-US" sz="2000" b="1" strike="noStrike">
                <a:solidFill>
                  <a:srgbClr val="003366"/>
                </a:solidFill>
                <a:latin typeface="Courier New"/>
              </a:rPr>
              <a:t>xor</a:t>
            </a:r>
            <a:r>
              <a:rPr lang="en-US" sz="2000" b="1" strike="noStrike">
                <a:solidFill>
                  <a:srgbClr val="003366"/>
                </a:solidFill>
                <a:latin typeface="Times New Roman"/>
              </a:rPr>
              <a:t>, </a:t>
            </a:r>
            <a:r>
              <a:rPr lang="en-US" sz="2000" b="1" strike="noStrike">
                <a:solidFill>
                  <a:srgbClr val="003366"/>
                </a:solidFill>
                <a:latin typeface="Courier New"/>
              </a:rPr>
              <a:t>xnor</a:t>
            </a:r>
            <a:r>
              <a:rPr lang="en-US" sz="2000" b="1" strike="noStrike">
                <a:solidFill>
                  <a:srgbClr val="003366"/>
                </a:solidFill>
                <a:latin typeface="Times New Roman"/>
              </a:rPr>
              <a:t>, </a:t>
            </a:r>
            <a:r>
              <a:rPr lang="en-US" sz="2000" b="1" strike="noStrike">
                <a:solidFill>
                  <a:srgbClr val="003366"/>
                </a:solidFill>
                <a:latin typeface="Courier New"/>
              </a:rPr>
              <a:t>not</a:t>
            </a:r>
            <a:r>
              <a:rPr lang="en-US" sz="2000" b="1" strike="noStrike">
                <a:solidFill>
                  <a:srgbClr val="003366"/>
                </a:solidFill>
                <a:latin typeface="Times New Roman"/>
              </a:rPr>
              <a:t>, </a:t>
            </a:r>
            <a:r>
              <a:rPr lang="en-US" sz="2000" b="1" strike="noStrike">
                <a:solidFill>
                  <a:srgbClr val="003366"/>
                </a:solidFill>
                <a:latin typeface="Courier New"/>
              </a:rPr>
              <a:t>buf</a:t>
            </a:r>
            <a:endParaRPr/>
          </a:p>
          <a:p>
            <a:pPr>
              <a:lnSpc>
                <a:spcPct val="100000"/>
              </a:lnSpc>
              <a:buFont typeface="Wingdings" charset="2"/>
              <a:buChar char=""/>
            </a:pPr>
            <a:r>
              <a:rPr lang="en-US" sz="2400" strike="noStrike">
                <a:solidFill>
                  <a:srgbClr val="003366"/>
                </a:solidFill>
                <a:latin typeface="Times New Roman"/>
              </a:rPr>
              <a:t>When the gates are simulated, the system assigns a four-valued logic set to each gate – </a:t>
            </a:r>
            <a:r>
              <a:rPr lang="en-US" sz="2400" i="1" strike="noStrike">
                <a:solidFill>
                  <a:srgbClr val="003366"/>
                </a:solidFill>
                <a:latin typeface="Times New Roman"/>
              </a:rPr>
              <a:t>0,1,unknown (x) and high impedance (z)</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 name="TextShape 1"/>
          <p:cNvSpPr txBox="1"/>
          <p:nvPr/>
        </p:nvSpPr>
        <p:spPr>
          <a:xfrm>
            <a:off x="1371600" y="609480"/>
            <a:ext cx="7378200" cy="63468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Gate-level modeling (2)</a:t>
            </a:r>
            <a:endParaRPr/>
          </a:p>
        </p:txBody>
      </p:sp>
      <p:sp>
        <p:nvSpPr>
          <p:cNvPr id="1013" name="TextShape 2"/>
          <p:cNvSpPr txBox="1"/>
          <p:nvPr/>
        </p:nvSpPr>
        <p:spPr>
          <a:xfrm>
            <a:off x="685800" y="1523880"/>
            <a:ext cx="7772040" cy="4343040"/>
          </a:xfrm>
          <a:prstGeom prst="rect">
            <a:avLst/>
          </a:prstGeom>
          <a:noFill/>
          <a:ln>
            <a:noFill/>
          </a:ln>
        </p:spPr>
        <p:txBody>
          <a:bodyPr/>
          <a:lstStyle/>
          <a:p>
            <a:pPr>
              <a:lnSpc>
                <a:spcPct val="100000"/>
              </a:lnSpc>
              <a:buFont typeface="Wingdings" charset="2"/>
              <a:buChar char=""/>
            </a:pPr>
            <a:r>
              <a:rPr lang="en-US" sz="2800" strike="noStrike">
                <a:solidFill>
                  <a:srgbClr val="003366"/>
                </a:solidFill>
                <a:latin typeface="Times New Roman"/>
              </a:rPr>
              <a:t>When a primitive gate is incorporated into a module, we say it is </a:t>
            </a:r>
            <a:r>
              <a:rPr lang="en-US" sz="2800" i="1" strike="noStrike">
                <a:solidFill>
                  <a:srgbClr val="003366"/>
                </a:solidFill>
                <a:latin typeface="Times New Roman"/>
              </a:rPr>
              <a:t>instantiated</a:t>
            </a:r>
            <a:r>
              <a:rPr lang="en-US" sz="2800" strike="noStrike">
                <a:solidFill>
                  <a:srgbClr val="003366"/>
                </a:solidFill>
                <a:latin typeface="Times New Roman"/>
              </a:rPr>
              <a:t> in the module.</a:t>
            </a:r>
            <a:endParaRPr/>
          </a:p>
          <a:p>
            <a:pPr>
              <a:lnSpc>
                <a:spcPct val="100000"/>
              </a:lnSpc>
              <a:buFont typeface="Wingdings" charset="2"/>
              <a:buChar char=""/>
            </a:pPr>
            <a:r>
              <a:rPr lang="en-US" sz="2800" strike="noStrike">
                <a:solidFill>
                  <a:srgbClr val="003366"/>
                </a:solidFill>
                <a:latin typeface="Times New Roman"/>
              </a:rPr>
              <a:t>In general, component instantiations are statements that reference lower-level components in the design, essentially creating unique copies (or </a:t>
            </a:r>
            <a:r>
              <a:rPr lang="en-US" sz="2800" i="1" strike="noStrike">
                <a:solidFill>
                  <a:srgbClr val="003366"/>
                </a:solidFill>
                <a:latin typeface="Times New Roman"/>
              </a:rPr>
              <a:t>instances</a:t>
            </a:r>
            <a:r>
              <a:rPr lang="en-US" sz="2800" strike="noStrike">
                <a:solidFill>
                  <a:srgbClr val="003366"/>
                </a:solidFill>
                <a:latin typeface="Times New Roman"/>
              </a:rPr>
              <a:t>) of those components in the higher-level module.</a:t>
            </a:r>
            <a:endParaRPr/>
          </a:p>
          <a:p>
            <a:pPr>
              <a:lnSpc>
                <a:spcPct val="100000"/>
              </a:lnSpc>
              <a:buFont typeface="Wingdings" charset="2"/>
              <a:buChar char=""/>
            </a:pPr>
            <a:r>
              <a:rPr lang="en-US" sz="2800" strike="noStrike">
                <a:solidFill>
                  <a:srgbClr val="003366"/>
                </a:solidFill>
                <a:latin typeface="Times New Roman"/>
              </a:rPr>
              <a:t>Thus, a module that uses a gate in its description is said to </a:t>
            </a:r>
            <a:r>
              <a:rPr lang="en-US" sz="2800" i="1" strike="noStrike">
                <a:solidFill>
                  <a:srgbClr val="003366"/>
                </a:solidFill>
                <a:latin typeface="Times New Roman"/>
              </a:rPr>
              <a:t>instantiate </a:t>
            </a:r>
            <a:r>
              <a:rPr lang="en-US" sz="2800" strike="noStrike">
                <a:solidFill>
                  <a:srgbClr val="003366"/>
                </a:solidFill>
                <a:latin typeface="Times New Roman"/>
              </a:rPr>
              <a:t>the gate.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TextShape 1"/>
          <p:cNvSpPr txBox="1"/>
          <p:nvPr/>
        </p:nvSpPr>
        <p:spPr>
          <a:xfrm>
            <a:off x="1371600" y="609480"/>
            <a:ext cx="7378200" cy="1142640"/>
          </a:xfrm>
          <a:prstGeom prst="rect">
            <a:avLst/>
          </a:prstGeom>
          <a:noFill/>
          <a:ln>
            <a:noFill/>
          </a:ln>
        </p:spPr>
        <p:txBody>
          <a:bodyPr anchor="ctr"/>
          <a:lstStyle/>
          <a:p>
            <a:pPr algn="ctr">
              <a:lnSpc>
                <a:spcPct val="100000"/>
              </a:lnSpc>
            </a:pPr>
            <a:r>
              <a:rPr lang="en-US" sz="3600" strike="noStrike">
                <a:solidFill>
                  <a:srgbClr val="003366"/>
                </a:solidFill>
                <a:latin typeface="Times New Roman"/>
              </a:rPr>
              <a:t>Gate-level Modeling (3)</a:t>
            </a:r>
            <a:endParaRPr/>
          </a:p>
        </p:txBody>
      </p:sp>
      <p:sp>
        <p:nvSpPr>
          <p:cNvPr id="1015" name="TextShape 2"/>
          <p:cNvSpPr txBox="1"/>
          <p:nvPr/>
        </p:nvSpPr>
        <p:spPr>
          <a:xfrm>
            <a:off x="762120" y="1752480"/>
            <a:ext cx="7957800" cy="3881160"/>
          </a:xfrm>
          <a:prstGeom prst="rect">
            <a:avLst/>
          </a:prstGeom>
          <a:noFill/>
          <a:ln>
            <a:noFill/>
          </a:ln>
        </p:spPr>
        <p:txBody>
          <a:bodyPr/>
          <a:lstStyle/>
          <a:p>
            <a:pPr>
              <a:lnSpc>
                <a:spcPct val="100000"/>
              </a:lnSpc>
              <a:buFont typeface="Wingdings" charset="2"/>
              <a:buChar char=""/>
            </a:pPr>
            <a:r>
              <a:rPr lang="en-US" sz="2800" strike="noStrike">
                <a:solidFill>
                  <a:srgbClr val="003366"/>
                </a:solidFill>
                <a:latin typeface="Times New Roman"/>
              </a:rPr>
              <a:t>Modeling with vector data (multiple bit widths):</a:t>
            </a:r>
            <a:endParaRPr/>
          </a:p>
          <a:p>
            <a:pPr lvl="1">
              <a:lnSpc>
                <a:spcPct val="100000"/>
              </a:lnSpc>
              <a:buSzPct val="55000"/>
              <a:buFont typeface="Wingdings" charset="2"/>
              <a:buChar char=""/>
            </a:pPr>
            <a:r>
              <a:rPr lang="en-US" sz="2400" strike="noStrike">
                <a:solidFill>
                  <a:srgbClr val="003366"/>
                </a:solidFill>
                <a:latin typeface="Times New Roman"/>
              </a:rPr>
              <a:t>A vector is specified within square brackets and two numbers separated with a colon.</a:t>
            </a:r>
            <a:endParaRPr/>
          </a:p>
          <a:p>
            <a:r>
              <a:rPr lang="en-US" sz="2400" strike="noStrike">
                <a:solidFill>
                  <a:srgbClr val="003366"/>
                </a:solidFill>
                <a:latin typeface="Times New Roman"/>
              </a:rPr>
              <a:t>e.g.   </a:t>
            </a:r>
            <a:r>
              <a:rPr lang="en-US" sz="2400" b="1" strike="noStrike">
                <a:solidFill>
                  <a:srgbClr val="003366"/>
                </a:solidFill>
                <a:latin typeface="Courier New"/>
              </a:rPr>
              <a:t>output</a:t>
            </a:r>
            <a:r>
              <a:rPr lang="en-US" sz="2400" strike="noStrike">
                <a:solidFill>
                  <a:srgbClr val="003366"/>
                </a:solidFill>
                <a:latin typeface="Courier New"/>
              </a:rPr>
              <a:t>[0:3] D;</a:t>
            </a:r>
            <a:r>
              <a:rPr lang="en-US" sz="2400" strike="noStrike">
                <a:solidFill>
                  <a:srgbClr val="003366"/>
                </a:solidFill>
                <a:latin typeface="Times New Roman"/>
              </a:rPr>
              <a:t>  - This declares an output vector D with 4 bits, 0 through 3.</a:t>
            </a:r>
            <a:endParaRPr/>
          </a:p>
          <a:p>
            <a:r>
              <a:rPr lang="en-US" sz="2400" strike="noStrike">
                <a:solidFill>
                  <a:srgbClr val="003366"/>
                </a:solidFill>
                <a:latin typeface="Times New Roman"/>
              </a:rPr>
              <a:t>		    </a:t>
            </a:r>
            <a:r>
              <a:rPr lang="en-US" sz="2400" b="1" strike="noStrike">
                <a:solidFill>
                  <a:srgbClr val="003366"/>
                </a:solidFill>
                <a:latin typeface="Courier New"/>
              </a:rPr>
              <a:t>wire</a:t>
            </a:r>
            <a:r>
              <a:rPr lang="en-US" sz="2400" strike="noStrike">
                <a:solidFill>
                  <a:srgbClr val="003366"/>
                </a:solidFill>
                <a:latin typeface="Courier New"/>
              </a:rPr>
              <a:t>[7:0] SUM;</a:t>
            </a:r>
            <a:r>
              <a:rPr lang="en-US" sz="2400" strike="noStrike">
                <a:solidFill>
                  <a:srgbClr val="003366"/>
                </a:solidFill>
                <a:latin typeface="Times New Roman"/>
              </a:rPr>
              <a:t> – This declares a wire vector SUM with 8 bits numbered 7 through 0.</a:t>
            </a:r>
            <a:endParaRPr/>
          </a:p>
          <a:p>
            <a:r>
              <a:rPr lang="en-US" sz="2400" strike="noStrike">
                <a:solidFill>
                  <a:srgbClr val="003366"/>
                </a:solidFill>
                <a:latin typeface="Times New Roman"/>
              </a:rPr>
              <a:t>The first number listed is the most significant bit of the vector.</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3269</TotalTime>
  <Words>3203</Words>
  <Application>Microsoft Office PowerPoint</Application>
  <PresentationFormat>On-screen Show (4:3)</PresentationFormat>
  <Paragraphs>378</Paragraphs>
  <Slides>46</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46</vt:i4>
      </vt:variant>
    </vt:vector>
  </HeadingPairs>
  <TitlesOfParts>
    <vt:vector size="59" baseType="lpstr">
      <vt:lpstr>Arial</vt:lpstr>
      <vt:lpstr>Calibri</vt:lpstr>
      <vt:lpstr>Calibri Light</vt:lpstr>
      <vt:lpstr>Courier New</vt:lpstr>
      <vt:lpstr>DejaVu Sans</vt:lpstr>
      <vt:lpstr>StarSymbol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rehin</dc:creator>
  <cp:lastModifiedBy>hizir</cp:lastModifiedBy>
  <cp:revision>373</cp:revision>
  <dcterms:created xsi:type="dcterms:W3CDTF">1601-01-01T00:00:00Z</dcterms:created>
  <dcterms:modified xsi:type="dcterms:W3CDTF">2015-10-13T11:55:06Z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142</vt:i4>
  </property>
</Properties>
</file>