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1" r:id="rId9"/>
    <p:sldId id="267" r:id="rId10"/>
    <p:sldId id="260" r:id="rId11"/>
    <p:sldId id="266" r:id="rId12"/>
    <p:sldId id="269" r:id="rId13"/>
    <p:sldId id="268" r:id="rId14"/>
    <p:sldId id="265" r:id="rId15"/>
    <p:sldId id="263" r:id="rId16"/>
    <p:sldId id="262" r:id="rId17"/>
    <p:sldId id="25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21344922000222" TargetMode="External"/><Relationship Id="rId2" Type="http://schemas.openxmlformats.org/officeDocument/2006/relationships/hyperlink" Target="https://citeseerx.ist.psu.edu/document?repid=rep1&amp;type=pdf&amp;doi=3dba4ce1e3265e480da88f76d00e53909e775513" TargetMode="External"/><Relationship Id="rId1" Type="http://schemas.openxmlformats.org/officeDocument/2006/relationships/hyperlink" Target="https://www.sciencedirect.com/science/article/abs/pii/S0956053X20305341" TargetMode="External"/><Relationship Id="rId4" Type="http://schemas.openxmlformats.org/officeDocument/2006/relationships/hyperlink" Target="https://www.sciencedirect.com/science/article/pii/S0952197624000903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21344922000222" TargetMode="External"/><Relationship Id="rId2" Type="http://schemas.openxmlformats.org/officeDocument/2006/relationships/hyperlink" Target="https://citeseerx.ist.psu.edu/document?repid=rep1&amp;type=pdf&amp;doi=3dba4ce1e3265e480da88f76d00e53909e775513" TargetMode="External"/><Relationship Id="rId1" Type="http://schemas.openxmlformats.org/officeDocument/2006/relationships/hyperlink" Target="https://www.sciencedirect.com/science/article/abs/pii/S0956053X20305341" TargetMode="External"/><Relationship Id="rId4" Type="http://schemas.openxmlformats.org/officeDocument/2006/relationships/hyperlink" Target="https://www.sciencedirect.com/science/article/pii/S095219762400090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CF2B9-E5F9-4B1B-9D4B-4C235D4D8D3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990A92-25F9-4017-B450-17F713272A6E}">
      <dgm:prSet/>
      <dgm:spPr/>
      <dgm:t>
        <a:bodyPr/>
        <a:lstStyle/>
        <a:p>
          <a:r>
            <a:rPr lang="tr-TR"/>
            <a:t>Timeline</a:t>
          </a:r>
          <a:endParaRPr lang="en-US"/>
        </a:p>
      </dgm:t>
    </dgm:pt>
    <dgm:pt modelId="{0EF9963B-2F36-4716-AF9D-99F45E20ED16}" type="parTrans" cxnId="{0B6243F1-6E58-442F-8CAF-5833C3F0D11A}">
      <dgm:prSet/>
      <dgm:spPr/>
      <dgm:t>
        <a:bodyPr/>
        <a:lstStyle/>
        <a:p>
          <a:endParaRPr lang="en-US"/>
        </a:p>
      </dgm:t>
    </dgm:pt>
    <dgm:pt modelId="{922488D4-48E0-4168-AC0C-4DBEC70C421B}" type="sibTrans" cxnId="{0B6243F1-6E58-442F-8CAF-5833C3F0D11A}">
      <dgm:prSet/>
      <dgm:spPr/>
      <dgm:t>
        <a:bodyPr/>
        <a:lstStyle/>
        <a:p>
          <a:endParaRPr lang="en-US"/>
        </a:p>
      </dgm:t>
    </dgm:pt>
    <dgm:pt modelId="{AB554454-FD77-40E7-9295-50600BCC4F96}">
      <dgm:prSet/>
      <dgm:spPr/>
      <dgm:t>
        <a:bodyPr/>
        <a:lstStyle/>
        <a:p>
          <a:r>
            <a:rPr lang="tr-TR" dirty="0" err="1"/>
            <a:t>What</a:t>
          </a:r>
          <a:r>
            <a:rPr lang="tr-TR" dirty="0"/>
            <a:t> </a:t>
          </a:r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Have</a:t>
          </a:r>
          <a:r>
            <a:rPr lang="tr-TR" dirty="0"/>
            <a:t> Done</a:t>
          </a:r>
          <a:endParaRPr lang="en-US" dirty="0"/>
        </a:p>
      </dgm:t>
    </dgm:pt>
    <dgm:pt modelId="{A7FE56CA-2861-433E-BF14-1E82E20CB527}" type="parTrans" cxnId="{B5A2B123-C223-49EF-B49A-56F98CB31BCA}">
      <dgm:prSet/>
      <dgm:spPr/>
      <dgm:t>
        <a:bodyPr/>
        <a:lstStyle/>
        <a:p>
          <a:endParaRPr lang="en-US"/>
        </a:p>
      </dgm:t>
    </dgm:pt>
    <dgm:pt modelId="{22A80D9D-7DC9-4EC2-8389-0DFF66860A39}" type="sibTrans" cxnId="{B5A2B123-C223-49EF-B49A-56F98CB31BCA}">
      <dgm:prSet/>
      <dgm:spPr/>
      <dgm:t>
        <a:bodyPr/>
        <a:lstStyle/>
        <a:p>
          <a:endParaRPr lang="en-US"/>
        </a:p>
      </dgm:t>
    </dgm:pt>
    <dgm:pt modelId="{A06726EF-2A3A-47B0-8285-77BBCAAE4C07}">
      <dgm:prSet/>
      <dgm:spPr/>
      <dgm:t>
        <a:bodyPr/>
        <a:lstStyle/>
        <a:p>
          <a:r>
            <a:rPr lang="tr-TR"/>
            <a:t>GUI Overview</a:t>
          </a:r>
          <a:endParaRPr lang="tr-TR" dirty="0"/>
        </a:p>
      </dgm:t>
    </dgm:pt>
    <dgm:pt modelId="{7987A2E7-B3DD-426A-AD61-D1801DF750AE}" type="parTrans" cxnId="{E8C3E8A2-D045-4D81-B107-7ED543F34069}">
      <dgm:prSet/>
      <dgm:spPr/>
      <dgm:t>
        <a:bodyPr/>
        <a:lstStyle/>
        <a:p>
          <a:endParaRPr lang="en-US"/>
        </a:p>
      </dgm:t>
    </dgm:pt>
    <dgm:pt modelId="{3C91A111-FFB8-4225-BC11-58E02698BE6B}" type="sibTrans" cxnId="{E8C3E8A2-D045-4D81-B107-7ED543F34069}">
      <dgm:prSet/>
      <dgm:spPr/>
      <dgm:t>
        <a:bodyPr/>
        <a:lstStyle/>
        <a:p>
          <a:endParaRPr lang="en-US"/>
        </a:p>
      </dgm:t>
    </dgm:pt>
    <dgm:pt modelId="{E981A5EE-5C79-4B84-AA54-F0ED62505959}">
      <dgm:prSet/>
      <dgm:spPr/>
      <dgm:t>
        <a:bodyPr/>
        <a:lstStyle/>
        <a:p>
          <a:r>
            <a:rPr lang="tr-TR" dirty="0" err="1"/>
            <a:t>Success</a:t>
          </a:r>
          <a:r>
            <a:rPr lang="tr-TR" dirty="0"/>
            <a:t> </a:t>
          </a:r>
          <a:r>
            <a:rPr lang="tr-TR" dirty="0" err="1"/>
            <a:t>Criteria</a:t>
          </a:r>
          <a:endParaRPr lang="en-US" dirty="0"/>
        </a:p>
      </dgm:t>
    </dgm:pt>
    <dgm:pt modelId="{7F88C1D0-565E-4D77-BB4A-6924A686BA20}" type="parTrans" cxnId="{B3AEF6D6-7841-44DB-9E89-4287827CA15C}">
      <dgm:prSet/>
      <dgm:spPr/>
      <dgm:t>
        <a:bodyPr/>
        <a:lstStyle/>
        <a:p>
          <a:endParaRPr lang="en-US"/>
        </a:p>
      </dgm:t>
    </dgm:pt>
    <dgm:pt modelId="{DD543EEB-CF8C-40C0-B1E9-F6E51CA8EB19}" type="sibTrans" cxnId="{B3AEF6D6-7841-44DB-9E89-4287827CA15C}">
      <dgm:prSet/>
      <dgm:spPr/>
      <dgm:t>
        <a:bodyPr/>
        <a:lstStyle/>
        <a:p>
          <a:endParaRPr lang="en-US"/>
        </a:p>
      </dgm:t>
    </dgm:pt>
    <dgm:pt modelId="{134B523F-D909-45B3-B7D4-A062A9222198}">
      <dgm:prSet/>
      <dgm:spPr/>
      <dgm:t>
        <a:bodyPr/>
        <a:lstStyle/>
        <a:p>
          <a:r>
            <a:rPr lang="tr-TR" dirty="0" err="1"/>
            <a:t>Article’s</a:t>
          </a:r>
          <a:r>
            <a:rPr lang="tr-TR" dirty="0"/>
            <a:t> </a:t>
          </a:r>
          <a:r>
            <a:rPr lang="tr-TR" dirty="0" err="1"/>
            <a:t>Heatmap</a:t>
          </a:r>
          <a:r>
            <a:rPr lang="tr-TR" dirty="0"/>
            <a:t> </a:t>
          </a:r>
          <a:r>
            <a:rPr lang="tr-TR" dirty="0" err="1"/>
            <a:t>Output</a:t>
          </a:r>
          <a:endParaRPr lang="en-US" dirty="0"/>
        </a:p>
      </dgm:t>
    </dgm:pt>
    <dgm:pt modelId="{05B92BE2-0A6E-46A8-9FB3-F5A9549A250C}" type="parTrans" cxnId="{C5A085B2-F597-4663-902F-1CBB64D964E5}">
      <dgm:prSet/>
      <dgm:spPr/>
      <dgm:t>
        <a:bodyPr/>
        <a:lstStyle/>
        <a:p>
          <a:endParaRPr lang="tr-TR"/>
        </a:p>
      </dgm:t>
    </dgm:pt>
    <dgm:pt modelId="{28376033-05EA-466F-A753-83182E4421D9}" type="sibTrans" cxnId="{C5A085B2-F597-4663-902F-1CBB64D964E5}">
      <dgm:prSet/>
      <dgm:spPr/>
      <dgm:t>
        <a:bodyPr/>
        <a:lstStyle/>
        <a:p>
          <a:endParaRPr lang="tr-TR"/>
        </a:p>
      </dgm:t>
    </dgm:pt>
    <dgm:pt modelId="{1F737FD5-BCA6-4EE3-AAC8-DF57E7C69B8B}">
      <dgm:prSet/>
      <dgm:spPr/>
      <dgm:t>
        <a:bodyPr/>
        <a:lstStyle/>
        <a:p>
          <a:r>
            <a:rPr lang="tr-TR" dirty="0" err="1"/>
            <a:t>Challenges</a:t>
          </a:r>
          <a:endParaRPr lang="tr-TR" dirty="0"/>
        </a:p>
      </dgm:t>
    </dgm:pt>
    <dgm:pt modelId="{83A92CB5-D5B7-4D17-AFA4-BF7AB6FDD710}" type="parTrans" cxnId="{404285BE-AA35-4453-B4E6-BEE140190A27}">
      <dgm:prSet/>
      <dgm:spPr/>
      <dgm:t>
        <a:bodyPr/>
        <a:lstStyle/>
        <a:p>
          <a:endParaRPr lang="tr-TR"/>
        </a:p>
      </dgm:t>
    </dgm:pt>
    <dgm:pt modelId="{60F5705B-CA15-499B-9468-4633CE78F3FE}" type="sibTrans" cxnId="{404285BE-AA35-4453-B4E6-BEE140190A27}">
      <dgm:prSet/>
      <dgm:spPr/>
      <dgm:t>
        <a:bodyPr/>
        <a:lstStyle/>
        <a:p>
          <a:endParaRPr lang="tr-TR"/>
        </a:p>
      </dgm:t>
    </dgm:pt>
    <dgm:pt modelId="{18BDFD22-91EB-45CA-B00D-F5AC0B56CB5A}">
      <dgm:prSet/>
      <dgm:spPr/>
      <dgm:t>
        <a:bodyPr/>
        <a:lstStyle/>
        <a:p>
          <a:r>
            <a:rPr lang="tr-TR" dirty="0"/>
            <a:t>Model </a:t>
          </a:r>
          <a:r>
            <a:rPr lang="tr-TR" dirty="0" err="1"/>
            <a:t>Results</a:t>
          </a:r>
          <a:endParaRPr lang="tr-TR" dirty="0"/>
        </a:p>
      </dgm:t>
    </dgm:pt>
    <dgm:pt modelId="{F1BDC97A-DFA8-473E-A704-C681C7D09AB8}" type="parTrans" cxnId="{E37A80F4-2E7C-4D64-84C6-64D68FEA05A1}">
      <dgm:prSet/>
      <dgm:spPr/>
      <dgm:t>
        <a:bodyPr/>
        <a:lstStyle/>
        <a:p>
          <a:endParaRPr lang="tr-TR"/>
        </a:p>
      </dgm:t>
    </dgm:pt>
    <dgm:pt modelId="{1B385818-8E4E-4CC5-8B29-C68F9C82EBC6}" type="sibTrans" cxnId="{E37A80F4-2E7C-4D64-84C6-64D68FEA05A1}">
      <dgm:prSet/>
      <dgm:spPr/>
      <dgm:t>
        <a:bodyPr/>
        <a:lstStyle/>
        <a:p>
          <a:endParaRPr lang="tr-TR"/>
        </a:p>
      </dgm:t>
    </dgm:pt>
    <dgm:pt modelId="{45CFD343-D681-42C8-9FB2-425D08293C97}">
      <dgm:prSet/>
      <dgm:spPr/>
      <dgm:t>
        <a:bodyPr/>
        <a:lstStyle/>
        <a:p>
          <a:r>
            <a:rPr lang="tr-TR" dirty="0"/>
            <a:t>How </a:t>
          </a:r>
          <a:r>
            <a:rPr lang="tr-TR" dirty="0" err="1"/>
            <a:t>To</a:t>
          </a:r>
          <a:r>
            <a:rPr lang="tr-TR" dirty="0"/>
            <a:t> Test</a:t>
          </a:r>
        </a:p>
      </dgm:t>
    </dgm:pt>
    <dgm:pt modelId="{A4255A2B-B6AE-4A8C-9F2B-ED6513D01D02}" type="parTrans" cxnId="{9FF13D2B-DFC3-488B-B1A6-72D01BDAF82D}">
      <dgm:prSet/>
      <dgm:spPr/>
      <dgm:t>
        <a:bodyPr/>
        <a:lstStyle/>
        <a:p>
          <a:endParaRPr lang="tr-TR"/>
        </a:p>
      </dgm:t>
    </dgm:pt>
    <dgm:pt modelId="{A973A903-3626-4CDB-93F2-531303F5EA3E}" type="sibTrans" cxnId="{9FF13D2B-DFC3-488B-B1A6-72D01BDAF82D}">
      <dgm:prSet/>
      <dgm:spPr/>
      <dgm:t>
        <a:bodyPr/>
        <a:lstStyle/>
        <a:p>
          <a:endParaRPr lang="tr-TR"/>
        </a:p>
      </dgm:t>
    </dgm:pt>
    <dgm:pt modelId="{11E53A8E-CED7-4B29-8652-CD5F0EE0159B}">
      <dgm:prSet/>
      <dgm:spPr/>
      <dgm:t>
        <a:bodyPr/>
        <a:lstStyle/>
        <a:p>
          <a:r>
            <a:rPr lang="tr-TR" dirty="0"/>
            <a:t>Test </a:t>
          </a:r>
          <a:r>
            <a:rPr lang="tr-TR" dirty="0" err="1"/>
            <a:t>Results</a:t>
          </a:r>
          <a:endParaRPr lang="tr-TR" dirty="0"/>
        </a:p>
      </dgm:t>
    </dgm:pt>
    <dgm:pt modelId="{F3239D0C-17DC-4C1F-AEAB-8E1C5144C294}" type="parTrans" cxnId="{26372D65-3621-433A-BB9F-D776DF6D0B0E}">
      <dgm:prSet/>
      <dgm:spPr/>
      <dgm:t>
        <a:bodyPr/>
        <a:lstStyle/>
        <a:p>
          <a:endParaRPr lang="tr-TR"/>
        </a:p>
      </dgm:t>
    </dgm:pt>
    <dgm:pt modelId="{2CBF1E7A-685B-4D7A-8FCB-CF6CB3F270EA}" type="sibTrans" cxnId="{26372D65-3621-433A-BB9F-D776DF6D0B0E}">
      <dgm:prSet/>
      <dgm:spPr/>
      <dgm:t>
        <a:bodyPr/>
        <a:lstStyle/>
        <a:p>
          <a:endParaRPr lang="tr-TR"/>
        </a:p>
      </dgm:t>
    </dgm:pt>
    <dgm:pt modelId="{6FCE12BE-3FB7-4E05-9749-C1C26E470018}">
      <dgm:prSet/>
      <dgm:spPr/>
      <dgm:t>
        <a:bodyPr/>
        <a:lstStyle/>
        <a:p>
          <a:r>
            <a:rPr lang="tr-TR" dirty="0" err="1"/>
            <a:t>References</a:t>
          </a:r>
          <a:endParaRPr lang="en-US" dirty="0"/>
        </a:p>
      </dgm:t>
    </dgm:pt>
    <dgm:pt modelId="{588A6965-F34D-4E42-8614-04A1EE5B26D5}" type="parTrans" cxnId="{41D6C35D-7AB2-4733-9DDF-C0432B103E57}">
      <dgm:prSet/>
      <dgm:spPr/>
      <dgm:t>
        <a:bodyPr/>
        <a:lstStyle/>
        <a:p>
          <a:endParaRPr lang="tr-TR"/>
        </a:p>
      </dgm:t>
    </dgm:pt>
    <dgm:pt modelId="{025FF0DF-92E8-4A44-8233-E5F8D02F1DED}" type="sibTrans" cxnId="{41D6C35D-7AB2-4733-9DDF-C0432B103E57}">
      <dgm:prSet/>
      <dgm:spPr/>
      <dgm:t>
        <a:bodyPr/>
        <a:lstStyle/>
        <a:p>
          <a:endParaRPr lang="tr-TR"/>
        </a:p>
      </dgm:t>
    </dgm:pt>
    <dgm:pt modelId="{5C646B60-A7BF-4378-B24C-67AD0C7423F3}" type="pres">
      <dgm:prSet presAssocID="{6AFCF2B9-E5F9-4B1B-9D4B-4C235D4D8D35}" presName="vert0" presStyleCnt="0">
        <dgm:presLayoutVars>
          <dgm:dir/>
          <dgm:animOne val="branch"/>
          <dgm:animLvl val="lvl"/>
        </dgm:presLayoutVars>
      </dgm:prSet>
      <dgm:spPr/>
    </dgm:pt>
    <dgm:pt modelId="{AAF81C5E-B27E-4C00-B8CE-99E302A4B774}" type="pres">
      <dgm:prSet presAssocID="{7F990A92-25F9-4017-B450-17F713272A6E}" presName="thickLine" presStyleLbl="alignNode1" presStyleIdx="0" presStyleCnt="10"/>
      <dgm:spPr/>
    </dgm:pt>
    <dgm:pt modelId="{2F8383BF-F015-448E-8017-912DD48645E7}" type="pres">
      <dgm:prSet presAssocID="{7F990A92-25F9-4017-B450-17F713272A6E}" presName="horz1" presStyleCnt="0"/>
      <dgm:spPr/>
    </dgm:pt>
    <dgm:pt modelId="{8166408E-DF62-4C85-B7C1-EC48709105BA}" type="pres">
      <dgm:prSet presAssocID="{7F990A92-25F9-4017-B450-17F713272A6E}" presName="tx1" presStyleLbl="revTx" presStyleIdx="0" presStyleCnt="10"/>
      <dgm:spPr/>
    </dgm:pt>
    <dgm:pt modelId="{46474B19-6F8C-4CE0-B577-17D4B5C794B7}" type="pres">
      <dgm:prSet presAssocID="{7F990A92-25F9-4017-B450-17F713272A6E}" presName="vert1" presStyleCnt="0"/>
      <dgm:spPr/>
    </dgm:pt>
    <dgm:pt modelId="{D847EBDF-E78A-4F52-B90F-3187F688BD67}" type="pres">
      <dgm:prSet presAssocID="{AB554454-FD77-40E7-9295-50600BCC4F96}" presName="thickLine" presStyleLbl="alignNode1" presStyleIdx="1" presStyleCnt="10"/>
      <dgm:spPr/>
    </dgm:pt>
    <dgm:pt modelId="{EF4D4BF4-AF93-45C1-99C5-2A47F01786CA}" type="pres">
      <dgm:prSet presAssocID="{AB554454-FD77-40E7-9295-50600BCC4F96}" presName="horz1" presStyleCnt="0"/>
      <dgm:spPr/>
    </dgm:pt>
    <dgm:pt modelId="{E24D40EC-AB2D-47DE-8DCD-EC649A6B4824}" type="pres">
      <dgm:prSet presAssocID="{AB554454-FD77-40E7-9295-50600BCC4F96}" presName="tx1" presStyleLbl="revTx" presStyleIdx="1" presStyleCnt="10"/>
      <dgm:spPr/>
    </dgm:pt>
    <dgm:pt modelId="{5BDA0AE8-4D34-4AFF-9788-731E6C93B2A8}" type="pres">
      <dgm:prSet presAssocID="{AB554454-FD77-40E7-9295-50600BCC4F96}" presName="vert1" presStyleCnt="0"/>
      <dgm:spPr/>
    </dgm:pt>
    <dgm:pt modelId="{262CF459-E560-40F9-8FBB-05B77A550C6F}" type="pres">
      <dgm:prSet presAssocID="{134B523F-D909-45B3-B7D4-A062A9222198}" presName="thickLine" presStyleLbl="alignNode1" presStyleIdx="2" presStyleCnt="10"/>
      <dgm:spPr/>
    </dgm:pt>
    <dgm:pt modelId="{8222BF60-85A6-4044-9C1C-363BA67112A6}" type="pres">
      <dgm:prSet presAssocID="{134B523F-D909-45B3-B7D4-A062A9222198}" presName="horz1" presStyleCnt="0"/>
      <dgm:spPr/>
    </dgm:pt>
    <dgm:pt modelId="{6126E96B-B912-4AD2-92BF-5CDC2BAE213C}" type="pres">
      <dgm:prSet presAssocID="{134B523F-D909-45B3-B7D4-A062A9222198}" presName="tx1" presStyleLbl="revTx" presStyleIdx="2" presStyleCnt="10"/>
      <dgm:spPr/>
    </dgm:pt>
    <dgm:pt modelId="{11C586D9-B4B3-4315-9C4B-B46B66DA6C2B}" type="pres">
      <dgm:prSet presAssocID="{134B523F-D909-45B3-B7D4-A062A9222198}" presName="vert1" presStyleCnt="0"/>
      <dgm:spPr/>
    </dgm:pt>
    <dgm:pt modelId="{CF3E518C-9F4D-4C36-B3E7-D952C48103BE}" type="pres">
      <dgm:prSet presAssocID="{A06726EF-2A3A-47B0-8285-77BBCAAE4C07}" presName="thickLine" presStyleLbl="alignNode1" presStyleIdx="3" presStyleCnt="10"/>
      <dgm:spPr/>
    </dgm:pt>
    <dgm:pt modelId="{2B12F6A6-18C9-4F6B-8151-98E7AFF9C795}" type="pres">
      <dgm:prSet presAssocID="{A06726EF-2A3A-47B0-8285-77BBCAAE4C07}" presName="horz1" presStyleCnt="0"/>
      <dgm:spPr/>
    </dgm:pt>
    <dgm:pt modelId="{B9AEED67-535B-41A6-8715-EC7846541367}" type="pres">
      <dgm:prSet presAssocID="{A06726EF-2A3A-47B0-8285-77BBCAAE4C07}" presName="tx1" presStyleLbl="revTx" presStyleIdx="3" presStyleCnt="10"/>
      <dgm:spPr/>
    </dgm:pt>
    <dgm:pt modelId="{6F9FE7E6-96E2-4E54-BE55-0E44C720623D}" type="pres">
      <dgm:prSet presAssocID="{A06726EF-2A3A-47B0-8285-77BBCAAE4C07}" presName="vert1" presStyleCnt="0"/>
      <dgm:spPr/>
    </dgm:pt>
    <dgm:pt modelId="{27D08819-4261-4DAC-90AD-62A43B6646CC}" type="pres">
      <dgm:prSet presAssocID="{18BDFD22-91EB-45CA-B00D-F5AC0B56CB5A}" presName="thickLine" presStyleLbl="alignNode1" presStyleIdx="4" presStyleCnt="10"/>
      <dgm:spPr/>
    </dgm:pt>
    <dgm:pt modelId="{6090806A-F081-45FD-9EDE-5712667C6765}" type="pres">
      <dgm:prSet presAssocID="{18BDFD22-91EB-45CA-B00D-F5AC0B56CB5A}" presName="horz1" presStyleCnt="0"/>
      <dgm:spPr/>
    </dgm:pt>
    <dgm:pt modelId="{23CDC79E-B930-4130-BACB-F31C2D3650DF}" type="pres">
      <dgm:prSet presAssocID="{18BDFD22-91EB-45CA-B00D-F5AC0B56CB5A}" presName="tx1" presStyleLbl="revTx" presStyleIdx="4" presStyleCnt="10"/>
      <dgm:spPr/>
    </dgm:pt>
    <dgm:pt modelId="{E4F4040A-FDAD-4FAB-8F6D-5B1E224BC503}" type="pres">
      <dgm:prSet presAssocID="{18BDFD22-91EB-45CA-B00D-F5AC0B56CB5A}" presName="vert1" presStyleCnt="0"/>
      <dgm:spPr/>
    </dgm:pt>
    <dgm:pt modelId="{A2F4751C-4233-4397-A038-BCEF8ADBDA35}" type="pres">
      <dgm:prSet presAssocID="{45CFD343-D681-42C8-9FB2-425D08293C97}" presName="thickLine" presStyleLbl="alignNode1" presStyleIdx="5" presStyleCnt="10"/>
      <dgm:spPr/>
    </dgm:pt>
    <dgm:pt modelId="{7E19E4E3-CD78-4FEB-BD77-EBE06BBB1573}" type="pres">
      <dgm:prSet presAssocID="{45CFD343-D681-42C8-9FB2-425D08293C97}" presName="horz1" presStyleCnt="0"/>
      <dgm:spPr/>
    </dgm:pt>
    <dgm:pt modelId="{E0A04B68-AF6F-4ABA-A6E6-113B924F68E2}" type="pres">
      <dgm:prSet presAssocID="{45CFD343-D681-42C8-9FB2-425D08293C97}" presName="tx1" presStyleLbl="revTx" presStyleIdx="5" presStyleCnt="10"/>
      <dgm:spPr/>
    </dgm:pt>
    <dgm:pt modelId="{5C824788-319F-4FAB-A01E-AB5EE3091BEA}" type="pres">
      <dgm:prSet presAssocID="{45CFD343-D681-42C8-9FB2-425D08293C97}" presName="vert1" presStyleCnt="0"/>
      <dgm:spPr/>
    </dgm:pt>
    <dgm:pt modelId="{395ECE65-E95F-40B4-990A-B2343EACB982}" type="pres">
      <dgm:prSet presAssocID="{11E53A8E-CED7-4B29-8652-CD5F0EE0159B}" presName="thickLine" presStyleLbl="alignNode1" presStyleIdx="6" presStyleCnt="10"/>
      <dgm:spPr/>
    </dgm:pt>
    <dgm:pt modelId="{92F8D56C-F31D-4C00-8D74-E94040F74AF8}" type="pres">
      <dgm:prSet presAssocID="{11E53A8E-CED7-4B29-8652-CD5F0EE0159B}" presName="horz1" presStyleCnt="0"/>
      <dgm:spPr/>
    </dgm:pt>
    <dgm:pt modelId="{2EA2569C-4EF0-42C4-A41E-8A2A51AE4347}" type="pres">
      <dgm:prSet presAssocID="{11E53A8E-CED7-4B29-8652-CD5F0EE0159B}" presName="tx1" presStyleLbl="revTx" presStyleIdx="6" presStyleCnt="10"/>
      <dgm:spPr/>
    </dgm:pt>
    <dgm:pt modelId="{5E9DA97A-FDA2-44C3-A175-E12F162FEA94}" type="pres">
      <dgm:prSet presAssocID="{11E53A8E-CED7-4B29-8652-CD5F0EE0159B}" presName="vert1" presStyleCnt="0"/>
      <dgm:spPr/>
    </dgm:pt>
    <dgm:pt modelId="{93D22892-2F8D-4393-950F-AC30F42E58FA}" type="pres">
      <dgm:prSet presAssocID="{1F737FD5-BCA6-4EE3-AAC8-DF57E7C69B8B}" presName="thickLine" presStyleLbl="alignNode1" presStyleIdx="7" presStyleCnt="10"/>
      <dgm:spPr/>
    </dgm:pt>
    <dgm:pt modelId="{71C73592-27BD-40D7-AEC2-2D1457DD3657}" type="pres">
      <dgm:prSet presAssocID="{1F737FD5-BCA6-4EE3-AAC8-DF57E7C69B8B}" presName="horz1" presStyleCnt="0"/>
      <dgm:spPr/>
    </dgm:pt>
    <dgm:pt modelId="{6DBC0972-2C6F-4A79-B74F-9579996D61E7}" type="pres">
      <dgm:prSet presAssocID="{1F737FD5-BCA6-4EE3-AAC8-DF57E7C69B8B}" presName="tx1" presStyleLbl="revTx" presStyleIdx="7" presStyleCnt="10"/>
      <dgm:spPr/>
    </dgm:pt>
    <dgm:pt modelId="{9C24FB35-C995-4416-B275-3F540468DD1E}" type="pres">
      <dgm:prSet presAssocID="{1F737FD5-BCA6-4EE3-AAC8-DF57E7C69B8B}" presName="vert1" presStyleCnt="0"/>
      <dgm:spPr/>
    </dgm:pt>
    <dgm:pt modelId="{56B21FAE-D6DA-4311-914A-A27CCF8830E8}" type="pres">
      <dgm:prSet presAssocID="{E981A5EE-5C79-4B84-AA54-F0ED62505959}" presName="thickLine" presStyleLbl="alignNode1" presStyleIdx="8" presStyleCnt="10"/>
      <dgm:spPr/>
    </dgm:pt>
    <dgm:pt modelId="{6AA30BFF-F82D-4D81-A4A1-4A75C94F93AF}" type="pres">
      <dgm:prSet presAssocID="{E981A5EE-5C79-4B84-AA54-F0ED62505959}" presName="horz1" presStyleCnt="0"/>
      <dgm:spPr/>
    </dgm:pt>
    <dgm:pt modelId="{3713BE24-75A0-47D7-9663-243D771996E9}" type="pres">
      <dgm:prSet presAssocID="{E981A5EE-5C79-4B84-AA54-F0ED62505959}" presName="tx1" presStyleLbl="revTx" presStyleIdx="8" presStyleCnt="10"/>
      <dgm:spPr/>
    </dgm:pt>
    <dgm:pt modelId="{71AA2E04-FE5D-41D0-8F8D-5F7D0FE17519}" type="pres">
      <dgm:prSet presAssocID="{E981A5EE-5C79-4B84-AA54-F0ED62505959}" presName="vert1" presStyleCnt="0"/>
      <dgm:spPr/>
    </dgm:pt>
    <dgm:pt modelId="{C68D72E1-92B9-4119-9615-015EA963C034}" type="pres">
      <dgm:prSet presAssocID="{6FCE12BE-3FB7-4E05-9749-C1C26E470018}" presName="thickLine" presStyleLbl="alignNode1" presStyleIdx="9" presStyleCnt="10"/>
      <dgm:spPr/>
    </dgm:pt>
    <dgm:pt modelId="{83B79D6C-C7C4-4717-AB9B-E2D805A8D7D6}" type="pres">
      <dgm:prSet presAssocID="{6FCE12BE-3FB7-4E05-9749-C1C26E470018}" presName="horz1" presStyleCnt="0"/>
      <dgm:spPr/>
    </dgm:pt>
    <dgm:pt modelId="{FF02F989-FA58-4CAB-BA9C-AB696C60AF2F}" type="pres">
      <dgm:prSet presAssocID="{6FCE12BE-3FB7-4E05-9749-C1C26E470018}" presName="tx1" presStyleLbl="revTx" presStyleIdx="9" presStyleCnt="10"/>
      <dgm:spPr/>
    </dgm:pt>
    <dgm:pt modelId="{C58B7956-89CA-48B4-85E2-EBE2A4EC8979}" type="pres">
      <dgm:prSet presAssocID="{6FCE12BE-3FB7-4E05-9749-C1C26E470018}" presName="vert1" presStyleCnt="0"/>
      <dgm:spPr/>
    </dgm:pt>
  </dgm:ptLst>
  <dgm:cxnLst>
    <dgm:cxn modelId="{6F6BD419-5AF2-4591-99E3-1D5FD469DE52}" type="presOf" srcId="{45CFD343-D681-42C8-9FB2-425D08293C97}" destId="{E0A04B68-AF6F-4ABA-A6E6-113B924F68E2}" srcOrd="0" destOrd="0" presId="urn:microsoft.com/office/officeart/2008/layout/LinedList"/>
    <dgm:cxn modelId="{B5A2B123-C223-49EF-B49A-56F98CB31BCA}" srcId="{6AFCF2B9-E5F9-4B1B-9D4B-4C235D4D8D35}" destId="{AB554454-FD77-40E7-9295-50600BCC4F96}" srcOrd="1" destOrd="0" parTransId="{A7FE56CA-2861-433E-BF14-1E82E20CB527}" sibTransId="{22A80D9D-7DC9-4EC2-8389-0DFF66860A39}"/>
    <dgm:cxn modelId="{9FF13D2B-DFC3-488B-B1A6-72D01BDAF82D}" srcId="{6AFCF2B9-E5F9-4B1B-9D4B-4C235D4D8D35}" destId="{45CFD343-D681-42C8-9FB2-425D08293C97}" srcOrd="5" destOrd="0" parTransId="{A4255A2B-B6AE-4A8C-9F2B-ED6513D01D02}" sibTransId="{A973A903-3626-4CDB-93F2-531303F5EA3E}"/>
    <dgm:cxn modelId="{41D6C35D-7AB2-4733-9DDF-C0432B103E57}" srcId="{6AFCF2B9-E5F9-4B1B-9D4B-4C235D4D8D35}" destId="{6FCE12BE-3FB7-4E05-9749-C1C26E470018}" srcOrd="9" destOrd="0" parTransId="{588A6965-F34D-4E42-8614-04A1EE5B26D5}" sibTransId="{025FF0DF-92E8-4A44-8233-E5F8D02F1DED}"/>
    <dgm:cxn modelId="{75841B41-26C3-4407-AD8E-D660B14FEF1A}" type="presOf" srcId="{7F990A92-25F9-4017-B450-17F713272A6E}" destId="{8166408E-DF62-4C85-B7C1-EC48709105BA}" srcOrd="0" destOrd="0" presId="urn:microsoft.com/office/officeart/2008/layout/LinedList"/>
    <dgm:cxn modelId="{26372D65-3621-433A-BB9F-D776DF6D0B0E}" srcId="{6AFCF2B9-E5F9-4B1B-9D4B-4C235D4D8D35}" destId="{11E53A8E-CED7-4B29-8652-CD5F0EE0159B}" srcOrd="6" destOrd="0" parTransId="{F3239D0C-17DC-4C1F-AEAB-8E1C5144C294}" sibTransId="{2CBF1E7A-685B-4D7A-8FCB-CF6CB3F270EA}"/>
    <dgm:cxn modelId="{A1007D47-BF1B-4B8E-AF1A-9E81CA6ED932}" type="presOf" srcId="{18BDFD22-91EB-45CA-B00D-F5AC0B56CB5A}" destId="{23CDC79E-B930-4130-BACB-F31C2D3650DF}" srcOrd="0" destOrd="0" presId="urn:microsoft.com/office/officeart/2008/layout/LinedList"/>
    <dgm:cxn modelId="{809D8B47-CBBB-4600-B304-06CBD2125ADC}" type="presOf" srcId="{134B523F-D909-45B3-B7D4-A062A9222198}" destId="{6126E96B-B912-4AD2-92BF-5CDC2BAE213C}" srcOrd="0" destOrd="0" presId="urn:microsoft.com/office/officeart/2008/layout/LinedList"/>
    <dgm:cxn modelId="{CF68D849-6A2E-4CC0-A50E-8F9ADF75A66E}" type="presOf" srcId="{E981A5EE-5C79-4B84-AA54-F0ED62505959}" destId="{3713BE24-75A0-47D7-9663-243D771996E9}" srcOrd="0" destOrd="0" presId="urn:microsoft.com/office/officeart/2008/layout/LinedList"/>
    <dgm:cxn modelId="{507A5374-D708-4EB4-A2D5-EC2B0788B83E}" type="presOf" srcId="{A06726EF-2A3A-47B0-8285-77BBCAAE4C07}" destId="{B9AEED67-535B-41A6-8715-EC7846541367}" srcOrd="0" destOrd="0" presId="urn:microsoft.com/office/officeart/2008/layout/LinedList"/>
    <dgm:cxn modelId="{9884C490-4214-4218-97B5-2443037CD2E2}" type="presOf" srcId="{6AFCF2B9-E5F9-4B1B-9D4B-4C235D4D8D35}" destId="{5C646B60-A7BF-4378-B24C-67AD0C7423F3}" srcOrd="0" destOrd="0" presId="urn:microsoft.com/office/officeart/2008/layout/LinedList"/>
    <dgm:cxn modelId="{E8C3E8A2-D045-4D81-B107-7ED543F34069}" srcId="{6AFCF2B9-E5F9-4B1B-9D4B-4C235D4D8D35}" destId="{A06726EF-2A3A-47B0-8285-77BBCAAE4C07}" srcOrd="3" destOrd="0" parTransId="{7987A2E7-B3DD-426A-AD61-D1801DF750AE}" sibTransId="{3C91A111-FFB8-4225-BC11-58E02698BE6B}"/>
    <dgm:cxn modelId="{C5A085B2-F597-4663-902F-1CBB64D964E5}" srcId="{6AFCF2B9-E5F9-4B1B-9D4B-4C235D4D8D35}" destId="{134B523F-D909-45B3-B7D4-A062A9222198}" srcOrd="2" destOrd="0" parTransId="{05B92BE2-0A6E-46A8-9FB3-F5A9549A250C}" sibTransId="{28376033-05EA-466F-A753-83182E4421D9}"/>
    <dgm:cxn modelId="{404285BE-AA35-4453-B4E6-BEE140190A27}" srcId="{6AFCF2B9-E5F9-4B1B-9D4B-4C235D4D8D35}" destId="{1F737FD5-BCA6-4EE3-AAC8-DF57E7C69B8B}" srcOrd="7" destOrd="0" parTransId="{83A92CB5-D5B7-4D17-AFA4-BF7AB6FDD710}" sibTransId="{60F5705B-CA15-499B-9468-4633CE78F3FE}"/>
    <dgm:cxn modelId="{F2D248C9-A5E2-44A3-A6DB-DF66BE67DB63}" type="presOf" srcId="{6FCE12BE-3FB7-4E05-9749-C1C26E470018}" destId="{FF02F989-FA58-4CAB-BA9C-AB696C60AF2F}" srcOrd="0" destOrd="0" presId="urn:microsoft.com/office/officeart/2008/layout/LinedList"/>
    <dgm:cxn modelId="{077FC5D6-AB1C-44AE-BF01-627A01CEBCB4}" type="presOf" srcId="{AB554454-FD77-40E7-9295-50600BCC4F96}" destId="{E24D40EC-AB2D-47DE-8DCD-EC649A6B4824}" srcOrd="0" destOrd="0" presId="urn:microsoft.com/office/officeart/2008/layout/LinedList"/>
    <dgm:cxn modelId="{B3AEF6D6-7841-44DB-9E89-4287827CA15C}" srcId="{6AFCF2B9-E5F9-4B1B-9D4B-4C235D4D8D35}" destId="{E981A5EE-5C79-4B84-AA54-F0ED62505959}" srcOrd="8" destOrd="0" parTransId="{7F88C1D0-565E-4D77-BB4A-6924A686BA20}" sibTransId="{DD543EEB-CF8C-40C0-B1E9-F6E51CA8EB19}"/>
    <dgm:cxn modelId="{38B1AFDA-D237-4A0E-A6B3-429DBD995A0E}" type="presOf" srcId="{1F737FD5-BCA6-4EE3-AAC8-DF57E7C69B8B}" destId="{6DBC0972-2C6F-4A79-B74F-9579996D61E7}" srcOrd="0" destOrd="0" presId="urn:microsoft.com/office/officeart/2008/layout/LinedList"/>
    <dgm:cxn modelId="{0B6243F1-6E58-442F-8CAF-5833C3F0D11A}" srcId="{6AFCF2B9-E5F9-4B1B-9D4B-4C235D4D8D35}" destId="{7F990A92-25F9-4017-B450-17F713272A6E}" srcOrd="0" destOrd="0" parTransId="{0EF9963B-2F36-4716-AF9D-99F45E20ED16}" sibTransId="{922488D4-48E0-4168-AC0C-4DBEC70C421B}"/>
    <dgm:cxn modelId="{E37A80F4-2E7C-4D64-84C6-64D68FEA05A1}" srcId="{6AFCF2B9-E5F9-4B1B-9D4B-4C235D4D8D35}" destId="{18BDFD22-91EB-45CA-B00D-F5AC0B56CB5A}" srcOrd="4" destOrd="0" parTransId="{F1BDC97A-DFA8-473E-A704-C681C7D09AB8}" sibTransId="{1B385818-8E4E-4CC5-8B29-C68F9C82EBC6}"/>
    <dgm:cxn modelId="{2199B4F9-3C55-471F-AD22-0B8AF0F19F22}" type="presOf" srcId="{11E53A8E-CED7-4B29-8652-CD5F0EE0159B}" destId="{2EA2569C-4EF0-42C4-A41E-8A2A51AE4347}" srcOrd="0" destOrd="0" presId="urn:microsoft.com/office/officeart/2008/layout/LinedList"/>
    <dgm:cxn modelId="{8C290F11-180A-455A-944A-E47030A8E539}" type="presParOf" srcId="{5C646B60-A7BF-4378-B24C-67AD0C7423F3}" destId="{AAF81C5E-B27E-4C00-B8CE-99E302A4B774}" srcOrd="0" destOrd="0" presId="urn:microsoft.com/office/officeart/2008/layout/LinedList"/>
    <dgm:cxn modelId="{32ED3605-78F5-48DB-8AC4-FE327A3DCA6B}" type="presParOf" srcId="{5C646B60-A7BF-4378-B24C-67AD0C7423F3}" destId="{2F8383BF-F015-448E-8017-912DD48645E7}" srcOrd="1" destOrd="0" presId="urn:microsoft.com/office/officeart/2008/layout/LinedList"/>
    <dgm:cxn modelId="{B65D81AB-DA9D-4ACA-843E-2F593B31BE41}" type="presParOf" srcId="{2F8383BF-F015-448E-8017-912DD48645E7}" destId="{8166408E-DF62-4C85-B7C1-EC48709105BA}" srcOrd="0" destOrd="0" presId="urn:microsoft.com/office/officeart/2008/layout/LinedList"/>
    <dgm:cxn modelId="{291BA518-1650-48E9-A646-48615FF0F4C4}" type="presParOf" srcId="{2F8383BF-F015-448E-8017-912DD48645E7}" destId="{46474B19-6F8C-4CE0-B577-17D4B5C794B7}" srcOrd="1" destOrd="0" presId="urn:microsoft.com/office/officeart/2008/layout/LinedList"/>
    <dgm:cxn modelId="{1B47665B-EF0B-4B7A-879D-4E1DFC7914EB}" type="presParOf" srcId="{5C646B60-A7BF-4378-B24C-67AD0C7423F3}" destId="{D847EBDF-E78A-4F52-B90F-3187F688BD67}" srcOrd="2" destOrd="0" presId="urn:microsoft.com/office/officeart/2008/layout/LinedList"/>
    <dgm:cxn modelId="{55FD90DC-3A4E-4997-992D-414DF4D77E4E}" type="presParOf" srcId="{5C646B60-A7BF-4378-B24C-67AD0C7423F3}" destId="{EF4D4BF4-AF93-45C1-99C5-2A47F01786CA}" srcOrd="3" destOrd="0" presId="urn:microsoft.com/office/officeart/2008/layout/LinedList"/>
    <dgm:cxn modelId="{46BA6946-6F11-402D-A24C-81621DCD00FD}" type="presParOf" srcId="{EF4D4BF4-AF93-45C1-99C5-2A47F01786CA}" destId="{E24D40EC-AB2D-47DE-8DCD-EC649A6B4824}" srcOrd="0" destOrd="0" presId="urn:microsoft.com/office/officeart/2008/layout/LinedList"/>
    <dgm:cxn modelId="{206ACBC0-29FB-4419-BC18-874F4B5F1F0D}" type="presParOf" srcId="{EF4D4BF4-AF93-45C1-99C5-2A47F01786CA}" destId="{5BDA0AE8-4D34-4AFF-9788-731E6C93B2A8}" srcOrd="1" destOrd="0" presId="urn:microsoft.com/office/officeart/2008/layout/LinedList"/>
    <dgm:cxn modelId="{5B0221FB-1D00-4CC9-A55E-9A4C11BD0C48}" type="presParOf" srcId="{5C646B60-A7BF-4378-B24C-67AD0C7423F3}" destId="{262CF459-E560-40F9-8FBB-05B77A550C6F}" srcOrd="4" destOrd="0" presId="urn:microsoft.com/office/officeart/2008/layout/LinedList"/>
    <dgm:cxn modelId="{CAFCFC1C-F1E7-453F-B939-9BB7F04E4AAB}" type="presParOf" srcId="{5C646B60-A7BF-4378-B24C-67AD0C7423F3}" destId="{8222BF60-85A6-4044-9C1C-363BA67112A6}" srcOrd="5" destOrd="0" presId="urn:microsoft.com/office/officeart/2008/layout/LinedList"/>
    <dgm:cxn modelId="{DE0386B9-03E5-4DC5-A9E0-D65E1AD80339}" type="presParOf" srcId="{8222BF60-85A6-4044-9C1C-363BA67112A6}" destId="{6126E96B-B912-4AD2-92BF-5CDC2BAE213C}" srcOrd="0" destOrd="0" presId="urn:microsoft.com/office/officeart/2008/layout/LinedList"/>
    <dgm:cxn modelId="{016AAA2F-8A15-44A9-99B3-A1C6F5C858BC}" type="presParOf" srcId="{8222BF60-85A6-4044-9C1C-363BA67112A6}" destId="{11C586D9-B4B3-4315-9C4B-B46B66DA6C2B}" srcOrd="1" destOrd="0" presId="urn:microsoft.com/office/officeart/2008/layout/LinedList"/>
    <dgm:cxn modelId="{CC305F80-3799-4CF4-B6DD-A8005028281C}" type="presParOf" srcId="{5C646B60-A7BF-4378-B24C-67AD0C7423F3}" destId="{CF3E518C-9F4D-4C36-B3E7-D952C48103BE}" srcOrd="6" destOrd="0" presId="urn:microsoft.com/office/officeart/2008/layout/LinedList"/>
    <dgm:cxn modelId="{4530E49B-859A-40DE-88CF-9C1CFCD7C279}" type="presParOf" srcId="{5C646B60-A7BF-4378-B24C-67AD0C7423F3}" destId="{2B12F6A6-18C9-4F6B-8151-98E7AFF9C795}" srcOrd="7" destOrd="0" presId="urn:microsoft.com/office/officeart/2008/layout/LinedList"/>
    <dgm:cxn modelId="{F89170B5-495A-4DA3-9CEA-154DAEAAAE25}" type="presParOf" srcId="{2B12F6A6-18C9-4F6B-8151-98E7AFF9C795}" destId="{B9AEED67-535B-41A6-8715-EC7846541367}" srcOrd="0" destOrd="0" presId="urn:microsoft.com/office/officeart/2008/layout/LinedList"/>
    <dgm:cxn modelId="{AE7316C3-CBE3-4AA8-A229-7D4D28983876}" type="presParOf" srcId="{2B12F6A6-18C9-4F6B-8151-98E7AFF9C795}" destId="{6F9FE7E6-96E2-4E54-BE55-0E44C720623D}" srcOrd="1" destOrd="0" presId="urn:microsoft.com/office/officeart/2008/layout/LinedList"/>
    <dgm:cxn modelId="{0D06BCBC-0BBA-4455-B911-D6A548864905}" type="presParOf" srcId="{5C646B60-A7BF-4378-B24C-67AD0C7423F3}" destId="{27D08819-4261-4DAC-90AD-62A43B6646CC}" srcOrd="8" destOrd="0" presId="urn:microsoft.com/office/officeart/2008/layout/LinedList"/>
    <dgm:cxn modelId="{1906A68E-5633-4C56-B8A1-F2C884514F58}" type="presParOf" srcId="{5C646B60-A7BF-4378-B24C-67AD0C7423F3}" destId="{6090806A-F081-45FD-9EDE-5712667C6765}" srcOrd="9" destOrd="0" presId="urn:microsoft.com/office/officeart/2008/layout/LinedList"/>
    <dgm:cxn modelId="{2BF68B80-01A1-43DF-A916-EF178F0EBCBB}" type="presParOf" srcId="{6090806A-F081-45FD-9EDE-5712667C6765}" destId="{23CDC79E-B930-4130-BACB-F31C2D3650DF}" srcOrd="0" destOrd="0" presId="urn:microsoft.com/office/officeart/2008/layout/LinedList"/>
    <dgm:cxn modelId="{A521CD88-8C97-4E2B-B55F-395F4EE76979}" type="presParOf" srcId="{6090806A-F081-45FD-9EDE-5712667C6765}" destId="{E4F4040A-FDAD-4FAB-8F6D-5B1E224BC503}" srcOrd="1" destOrd="0" presId="urn:microsoft.com/office/officeart/2008/layout/LinedList"/>
    <dgm:cxn modelId="{0C95327D-E946-46C1-B6BF-2609A8EFA343}" type="presParOf" srcId="{5C646B60-A7BF-4378-B24C-67AD0C7423F3}" destId="{A2F4751C-4233-4397-A038-BCEF8ADBDA35}" srcOrd="10" destOrd="0" presId="urn:microsoft.com/office/officeart/2008/layout/LinedList"/>
    <dgm:cxn modelId="{01841963-8AEE-410F-9E7C-37CCE9EC69E6}" type="presParOf" srcId="{5C646B60-A7BF-4378-B24C-67AD0C7423F3}" destId="{7E19E4E3-CD78-4FEB-BD77-EBE06BBB1573}" srcOrd="11" destOrd="0" presId="urn:microsoft.com/office/officeart/2008/layout/LinedList"/>
    <dgm:cxn modelId="{99C8B3B8-A443-436C-B26E-6A3322120D81}" type="presParOf" srcId="{7E19E4E3-CD78-4FEB-BD77-EBE06BBB1573}" destId="{E0A04B68-AF6F-4ABA-A6E6-113B924F68E2}" srcOrd="0" destOrd="0" presId="urn:microsoft.com/office/officeart/2008/layout/LinedList"/>
    <dgm:cxn modelId="{252665F0-651B-4D75-9EE0-E346C4259D50}" type="presParOf" srcId="{7E19E4E3-CD78-4FEB-BD77-EBE06BBB1573}" destId="{5C824788-319F-4FAB-A01E-AB5EE3091BEA}" srcOrd="1" destOrd="0" presId="urn:microsoft.com/office/officeart/2008/layout/LinedList"/>
    <dgm:cxn modelId="{C49409A5-449E-4C4D-8036-91DE32D7FA96}" type="presParOf" srcId="{5C646B60-A7BF-4378-B24C-67AD0C7423F3}" destId="{395ECE65-E95F-40B4-990A-B2343EACB982}" srcOrd="12" destOrd="0" presId="urn:microsoft.com/office/officeart/2008/layout/LinedList"/>
    <dgm:cxn modelId="{142C64E5-E562-4983-80C5-4DC1CDF9343A}" type="presParOf" srcId="{5C646B60-A7BF-4378-B24C-67AD0C7423F3}" destId="{92F8D56C-F31D-4C00-8D74-E94040F74AF8}" srcOrd="13" destOrd="0" presId="urn:microsoft.com/office/officeart/2008/layout/LinedList"/>
    <dgm:cxn modelId="{9341E6DC-7299-440B-B989-BCA50D72A108}" type="presParOf" srcId="{92F8D56C-F31D-4C00-8D74-E94040F74AF8}" destId="{2EA2569C-4EF0-42C4-A41E-8A2A51AE4347}" srcOrd="0" destOrd="0" presId="urn:microsoft.com/office/officeart/2008/layout/LinedList"/>
    <dgm:cxn modelId="{6594D66E-8E10-4C54-8D7E-C73DC4C53D7A}" type="presParOf" srcId="{92F8D56C-F31D-4C00-8D74-E94040F74AF8}" destId="{5E9DA97A-FDA2-44C3-A175-E12F162FEA94}" srcOrd="1" destOrd="0" presId="urn:microsoft.com/office/officeart/2008/layout/LinedList"/>
    <dgm:cxn modelId="{A7DFDBB8-ADEF-4CA4-8F76-3EA46B1A5BEF}" type="presParOf" srcId="{5C646B60-A7BF-4378-B24C-67AD0C7423F3}" destId="{93D22892-2F8D-4393-950F-AC30F42E58FA}" srcOrd="14" destOrd="0" presId="urn:microsoft.com/office/officeart/2008/layout/LinedList"/>
    <dgm:cxn modelId="{B3D64A00-1EF4-4FC6-B3C8-C2C29A2C4DD3}" type="presParOf" srcId="{5C646B60-A7BF-4378-B24C-67AD0C7423F3}" destId="{71C73592-27BD-40D7-AEC2-2D1457DD3657}" srcOrd="15" destOrd="0" presId="urn:microsoft.com/office/officeart/2008/layout/LinedList"/>
    <dgm:cxn modelId="{10236BB3-B501-41B2-B81E-27986E2AA21A}" type="presParOf" srcId="{71C73592-27BD-40D7-AEC2-2D1457DD3657}" destId="{6DBC0972-2C6F-4A79-B74F-9579996D61E7}" srcOrd="0" destOrd="0" presId="urn:microsoft.com/office/officeart/2008/layout/LinedList"/>
    <dgm:cxn modelId="{1471E6F1-2830-47FC-B54F-FE822CF308C8}" type="presParOf" srcId="{71C73592-27BD-40D7-AEC2-2D1457DD3657}" destId="{9C24FB35-C995-4416-B275-3F540468DD1E}" srcOrd="1" destOrd="0" presId="urn:microsoft.com/office/officeart/2008/layout/LinedList"/>
    <dgm:cxn modelId="{59642722-CF7B-4DDC-90E5-EA867C83A2F0}" type="presParOf" srcId="{5C646B60-A7BF-4378-B24C-67AD0C7423F3}" destId="{56B21FAE-D6DA-4311-914A-A27CCF8830E8}" srcOrd="16" destOrd="0" presId="urn:microsoft.com/office/officeart/2008/layout/LinedList"/>
    <dgm:cxn modelId="{E2868908-8124-4BC5-A5DA-B7D2B30B9AB4}" type="presParOf" srcId="{5C646B60-A7BF-4378-B24C-67AD0C7423F3}" destId="{6AA30BFF-F82D-4D81-A4A1-4A75C94F93AF}" srcOrd="17" destOrd="0" presId="urn:microsoft.com/office/officeart/2008/layout/LinedList"/>
    <dgm:cxn modelId="{5F58C8C6-3A23-4C0B-9DF8-52F61778FE88}" type="presParOf" srcId="{6AA30BFF-F82D-4D81-A4A1-4A75C94F93AF}" destId="{3713BE24-75A0-47D7-9663-243D771996E9}" srcOrd="0" destOrd="0" presId="urn:microsoft.com/office/officeart/2008/layout/LinedList"/>
    <dgm:cxn modelId="{D5E1C122-0A61-4C2C-9C83-BF7229C5DCDA}" type="presParOf" srcId="{6AA30BFF-F82D-4D81-A4A1-4A75C94F93AF}" destId="{71AA2E04-FE5D-41D0-8F8D-5F7D0FE17519}" srcOrd="1" destOrd="0" presId="urn:microsoft.com/office/officeart/2008/layout/LinedList"/>
    <dgm:cxn modelId="{47F605C0-E152-49BB-8C5F-E0A60193790E}" type="presParOf" srcId="{5C646B60-A7BF-4378-B24C-67AD0C7423F3}" destId="{C68D72E1-92B9-4119-9615-015EA963C034}" srcOrd="18" destOrd="0" presId="urn:microsoft.com/office/officeart/2008/layout/LinedList"/>
    <dgm:cxn modelId="{BA39CBA2-E05F-4D60-B25A-C61B57F7132C}" type="presParOf" srcId="{5C646B60-A7BF-4378-B24C-67AD0C7423F3}" destId="{83B79D6C-C7C4-4717-AB9B-E2D805A8D7D6}" srcOrd="19" destOrd="0" presId="urn:microsoft.com/office/officeart/2008/layout/LinedList"/>
    <dgm:cxn modelId="{1345C734-35EA-45B5-BE3E-D0D68048806C}" type="presParOf" srcId="{83B79D6C-C7C4-4717-AB9B-E2D805A8D7D6}" destId="{FF02F989-FA58-4CAB-BA9C-AB696C60AF2F}" srcOrd="0" destOrd="0" presId="urn:microsoft.com/office/officeart/2008/layout/LinedList"/>
    <dgm:cxn modelId="{B1A170B7-5952-4EB1-B0FA-6F0090B5EFE1}" type="presParOf" srcId="{83B79D6C-C7C4-4717-AB9B-E2D805A8D7D6}" destId="{C58B7956-89CA-48B4-85E2-EBE2A4EC89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E693B-79A4-4A3D-9E50-8F63DF4F3D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E5B1A-D19E-45AC-9A03-234C3D0B486D}">
      <dgm:prSet/>
      <dgm:spPr/>
      <dgm:t>
        <a:bodyPr/>
        <a:lstStyle/>
        <a:p>
          <a:r>
            <a:rPr lang="tr-TR" dirty="0" err="1"/>
            <a:t>Completed</a:t>
          </a:r>
          <a:r>
            <a:rPr lang="tr-TR" dirty="0"/>
            <a:t> model </a:t>
          </a:r>
          <a:r>
            <a:rPr lang="tr-TR" dirty="0" err="1"/>
            <a:t>implementation</a:t>
          </a:r>
          <a:r>
            <a:rPr lang="tr-TR" dirty="0"/>
            <a:t> in CPLEX</a:t>
          </a:r>
          <a:endParaRPr lang="en-US" dirty="0"/>
        </a:p>
      </dgm:t>
    </dgm:pt>
    <dgm:pt modelId="{BCA1FA77-E857-4105-B435-4B8ABF98B1CE}" type="parTrans" cxnId="{4102EF4D-995C-4043-A1ED-B2E4A571420B}">
      <dgm:prSet/>
      <dgm:spPr/>
      <dgm:t>
        <a:bodyPr/>
        <a:lstStyle/>
        <a:p>
          <a:endParaRPr lang="en-US"/>
        </a:p>
      </dgm:t>
    </dgm:pt>
    <dgm:pt modelId="{534D3A56-59F2-43DF-9AA9-C9C8D9B001EB}" type="sibTrans" cxnId="{4102EF4D-995C-4043-A1ED-B2E4A571420B}">
      <dgm:prSet/>
      <dgm:spPr/>
      <dgm:t>
        <a:bodyPr/>
        <a:lstStyle/>
        <a:p>
          <a:endParaRPr lang="en-US"/>
        </a:p>
      </dgm:t>
    </dgm:pt>
    <dgm:pt modelId="{02C4092F-6D9A-47CB-B1F3-FDBD0FE05F53}">
      <dgm:prSet/>
      <dgm:spPr/>
      <dgm:t>
        <a:bodyPr/>
        <a:lstStyle/>
        <a:p>
          <a:r>
            <a:rPr lang="tr-TR" dirty="0" err="1"/>
            <a:t>Tested</a:t>
          </a:r>
          <a:r>
            <a:rPr lang="tr-TR" dirty="0"/>
            <a:t> in </a:t>
          </a:r>
          <a:r>
            <a:rPr lang="tr-TR" dirty="0" err="1"/>
            <a:t>different</a:t>
          </a:r>
          <a:r>
            <a:rPr lang="tr-TR" dirty="0"/>
            <a:t> </a:t>
          </a:r>
          <a:r>
            <a:rPr lang="tr-TR" dirty="0" err="1"/>
            <a:t>scenarios</a:t>
          </a:r>
          <a:endParaRPr lang="en-US" dirty="0"/>
        </a:p>
      </dgm:t>
    </dgm:pt>
    <dgm:pt modelId="{F5592846-34C4-47D9-9C81-B5C5433006EF}" type="parTrans" cxnId="{299F9571-7A53-4583-99E7-6AA4F07D2D98}">
      <dgm:prSet/>
      <dgm:spPr/>
      <dgm:t>
        <a:bodyPr/>
        <a:lstStyle/>
        <a:p>
          <a:endParaRPr lang="en-US"/>
        </a:p>
      </dgm:t>
    </dgm:pt>
    <dgm:pt modelId="{C14973CB-FDAA-4371-A580-B616524CF286}" type="sibTrans" cxnId="{299F9571-7A53-4583-99E7-6AA4F07D2D98}">
      <dgm:prSet/>
      <dgm:spPr/>
      <dgm:t>
        <a:bodyPr/>
        <a:lstStyle/>
        <a:p>
          <a:endParaRPr lang="en-US"/>
        </a:p>
      </dgm:t>
    </dgm:pt>
    <dgm:pt modelId="{9C2F42EA-9AB2-4281-AADB-DB98678742BF}">
      <dgm:prSet/>
      <dgm:spPr/>
      <dgm:t>
        <a:bodyPr/>
        <a:lstStyle/>
        <a:p>
          <a:r>
            <a:rPr lang="tr-TR" dirty="0" err="1"/>
            <a:t>Developed</a:t>
          </a:r>
          <a:r>
            <a:rPr lang="tr-TR" dirty="0"/>
            <a:t> a GUI </a:t>
          </a:r>
          <a:r>
            <a:rPr lang="tr-TR" dirty="0" err="1"/>
            <a:t>for</a:t>
          </a:r>
          <a:r>
            <a:rPr lang="tr-TR" dirty="0"/>
            <a:t> model </a:t>
          </a:r>
          <a:r>
            <a:rPr lang="tr-TR" dirty="0" err="1"/>
            <a:t>visualization</a:t>
          </a:r>
          <a:endParaRPr lang="en-US" dirty="0"/>
        </a:p>
      </dgm:t>
    </dgm:pt>
    <dgm:pt modelId="{C7E98CD9-09F9-45C2-901D-059238072524}" type="parTrans" cxnId="{00191D05-6EB3-4AF7-A496-D2A2D8E2030B}">
      <dgm:prSet/>
      <dgm:spPr/>
      <dgm:t>
        <a:bodyPr/>
        <a:lstStyle/>
        <a:p>
          <a:endParaRPr lang="en-US"/>
        </a:p>
      </dgm:t>
    </dgm:pt>
    <dgm:pt modelId="{00D1ABDF-B5E6-4D93-A99E-833F2A392AAA}" type="sibTrans" cxnId="{00191D05-6EB3-4AF7-A496-D2A2D8E2030B}">
      <dgm:prSet/>
      <dgm:spPr/>
      <dgm:t>
        <a:bodyPr/>
        <a:lstStyle/>
        <a:p>
          <a:endParaRPr lang="en-US"/>
        </a:p>
      </dgm:t>
    </dgm:pt>
    <dgm:pt modelId="{C5221028-A826-4956-A83E-2E99AF943BB1}" type="pres">
      <dgm:prSet presAssocID="{209E693B-79A4-4A3D-9E50-8F63DF4F3DAC}" presName="vert0" presStyleCnt="0">
        <dgm:presLayoutVars>
          <dgm:dir/>
          <dgm:animOne val="branch"/>
          <dgm:animLvl val="lvl"/>
        </dgm:presLayoutVars>
      </dgm:prSet>
      <dgm:spPr/>
    </dgm:pt>
    <dgm:pt modelId="{15E6974A-18B2-4F81-BFAB-3CCD97EBAAAB}" type="pres">
      <dgm:prSet presAssocID="{39DE5B1A-D19E-45AC-9A03-234C3D0B486D}" presName="thickLine" presStyleLbl="alignNode1" presStyleIdx="0" presStyleCnt="3"/>
      <dgm:spPr/>
    </dgm:pt>
    <dgm:pt modelId="{6B559073-1A9C-46A0-B5C1-7086BCACEE45}" type="pres">
      <dgm:prSet presAssocID="{39DE5B1A-D19E-45AC-9A03-234C3D0B486D}" presName="horz1" presStyleCnt="0"/>
      <dgm:spPr/>
    </dgm:pt>
    <dgm:pt modelId="{B6F322E4-195D-40AB-B77A-26BAC0DA18CF}" type="pres">
      <dgm:prSet presAssocID="{39DE5B1A-D19E-45AC-9A03-234C3D0B486D}" presName="tx1" presStyleLbl="revTx" presStyleIdx="0" presStyleCnt="3"/>
      <dgm:spPr/>
    </dgm:pt>
    <dgm:pt modelId="{EA6EFC0C-926E-4013-B388-9D310FC5DEF4}" type="pres">
      <dgm:prSet presAssocID="{39DE5B1A-D19E-45AC-9A03-234C3D0B486D}" presName="vert1" presStyleCnt="0"/>
      <dgm:spPr/>
    </dgm:pt>
    <dgm:pt modelId="{6863B183-8493-4231-8022-C281138169BD}" type="pres">
      <dgm:prSet presAssocID="{02C4092F-6D9A-47CB-B1F3-FDBD0FE05F53}" presName="thickLine" presStyleLbl="alignNode1" presStyleIdx="1" presStyleCnt="3"/>
      <dgm:spPr/>
    </dgm:pt>
    <dgm:pt modelId="{27AE3F86-7857-400B-B5EE-0FC1FBF49150}" type="pres">
      <dgm:prSet presAssocID="{02C4092F-6D9A-47CB-B1F3-FDBD0FE05F53}" presName="horz1" presStyleCnt="0"/>
      <dgm:spPr/>
    </dgm:pt>
    <dgm:pt modelId="{043B90B5-ED2C-498A-9ADD-57839EE6AE73}" type="pres">
      <dgm:prSet presAssocID="{02C4092F-6D9A-47CB-B1F3-FDBD0FE05F53}" presName="tx1" presStyleLbl="revTx" presStyleIdx="1" presStyleCnt="3"/>
      <dgm:spPr/>
    </dgm:pt>
    <dgm:pt modelId="{A0D4E139-D5C0-4886-A644-526E71E50F22}" type="pres">
      <dgm:prSet presAssocID="{02C4092F-6D9A-47CB-B1F3-FDBD0FE05F53}" presName="vert1" presStyleCnt="0"/>
      <dgm:spPr/>
    </dgm:pt>
    <dgm:pt modelId="{E8ADD615-B528-43E1-95F5-DF545DE43D29}" type="pres">
      <dgm:prSet presAssocID="{9C2F42EA-9AB2-4281-AADB-DB98678742BF}" presName="thickLine" presStyleLbl="alignNode1" presStyleIdx="2" presStyleCnt="3"/>
      <dgm:spPr/>
    </dgm:pt>
    <dgm:pt modelId="{061D1651-DB9C-4030-A3BD-8526D50BC472}" type="pres">
      <dgm:prSet presAssocID="{9C2F42EA-9AB2-4281-AADB-DB98678742BF}" presName="horz1" presStyleCnt="0"/>
      <dgm:spPr/>
    </dgm:pt>
    <dgm:pt modelId="{C2B70332-64EE-4C79-B42A-67B45BC7BC6F}" type="pres">
      <dgm:prSet presAssocID="{9C2F42EA-9AB2-4281-AADB-DB98678742BF}" presName="tx1" presStyleLbl="revTx" presStyleIdx="2" presStyleCnt="3"/>
      <dgm:spPr/>
    </dgm:pt>
    <dgm:pt modelId="{6A8357C8-9AB6-4788-AEF4-14D2C5F8D6F3}" type="pres">
      <dgm:prSet presAssocID="{9C2F42EA-9AB2-4281-AADB-DB98678742BF}" presName="vert1" presStyleCnt="0"/>
      <dgm:spPr/>
    </dgm:pt>
  </dgm:ptLst>
  <dgm:cxnLst>
    <dgm:cxn modelId="{00191D05-6EB3-4AF7-A496-D2A2D8E2030B}" srcId="{209E693B-79A4-4A3D-9E50-8F63DF4F3DAC}" destId="{9C2F42EA-9AB2-4281-AADB-DB98678742BF}" srcOrd="2" destOrd="0" parTransId="{C7E98CD9-09F9-45C2-901D-059238072524}" sibTransId="{00D1ABDF-B5E6-4D93-A99E-833F2A392AAA}"/>
    <dgm:cxn modelId="{3DEE1D4C-CDE5-4321-BBEE-A536C004F466}" type="presOf" srcId="{209E693B-79A4-4A3D-9E50-8F63DF4F3DAC}" destId="{C5221028-A826-4956-A83E-2E99AF943BB1}" srcOrd="0" destOrd="0" presId="urn:microsoft.com/office/officeart/2008/layout/LinedList"/>
    <dgm:cxn modelId="{4102EF4D-995C-4043-A1ED-B2E4A571420B}" srcId="{209E693B-79A4-4A3D-9E50-8F63DF4F3DAC}" destId="{39DE5B1A-D19E-45AC-9A03-234C3D0B486D}" srcOrd="0" destOrd="0" parTransId="{BCA1FA77-E857-4105-B435-4B8ABF98B1CE}" sibTransId="{534D3A56-59F2-43DF-9AA9-C9C8D9B001EB}"/>
    <dgm:cxn modelId="{FF8BA06F-C13A-4664-9D3F-1B4752FDD5D2}" type="presOf" srcId="{02C4092F-6D9A-47CB-B1F3-FDBD0FE05F53}" destId="{043B90B5-ED2C-498A-9ADD-57839EE6AE73}" srcOrd="0" destOrd="0" presId="urn:microsoft.com/office/officeart/2008/layout/LinedList"/>
    <dgm:cxn modelId="{299F9571-7A53-4583-99E7-6AA4F07D2D98}" srcId="{209E693B-79A4-4A3D-9E50-8F63DF4F3DAC}" destId="{02C4092F-6D9A-47CB-B1F3-FDBD0FE05F53}" srcOrd="1" destOrd="0" parTransId="{F5592846-34C4-47D9-9C81-B5C5433006EF}" sibTransId="{C14973CB-FDAA-4371-A580-B616524CF286}"/>
    <dgm:cxn modelId="{1495E092-3970-473D-84DF-5FBF3C11F436}" type="presOf" srcId="{39DE5B1A-D19E-45AC-9A03-234C3D0B486D}" destId="{B6F322E4-195D-40AB-B77A-26BAC0DA18CF}" srcOrd="0" destOrd="0" presId="urn:microsoft.com/office/officeart/2008/layout/LinedList"/>
    <dgm:cxn modelId="{42C8179C-F988-404E-B3FE-55D829404025}" type="presOf" srcId="{9C2F42EA-9AB2-4281-AADB-DB98678742BF}" destId="{C2B70332-64EE-4C79-B42A-67B45BC7BC6F}" srcOrd="0" destOrd="0" presId="urn:microsoft.com/office/officeart/2008/layout/LinedList"/>
    <dgm:cxn modelId="{C8752025-DDBA-48EB-A496-85206DB4701B}" type="presParOf" srcId="{C5221028-A826-4956-A83E-2E99AF943BB1}" destId="{15E6974A-18B2-4F81-BFAB-3CCD97EBAAAB}" srcOrd="0" destOrd="0" presId="urn:microsoft.com/office/officeart/2008/layout/LinedList"/>
    <dgm:cxn modelId="{55162F7A-A890-4B12-AFAD-DDDE7E09A41E}" type="presParOf" srcId="{C5221028-A826-4956-A83E-2E99AF943BB1}" destId="{6B559073-1A9C-46A0-B5C1-7086BCACEE45}" srcOrd="1" destOrd="0" presId="urn:microsoft.com/office/officeart/2008/layout/LinedList"/>
    <dgm:cxn modelId="{CC9FDF75-6248-4615-8AD9-27B18771F716}" type="presParOf" srcId="{6B559073-1A9C-46A0-B5C1-7086BCACEE45}" destId="{B6F322E4-195D-40AB-B77A-26BAC0DA18CF}" srcOrd="0" destOrd="0" presId="urn:microsoft.com/office/officeart/2008/layout/LinedList"/>
    <dgm:cxn modelId="{85D1B636-A87D-45BB-8DA9-84EAC346966E}" type="presParOf" srcId="{6B559073-1A9C-46A0-B5C1-7086BCACEE45}" destId="{EA6EFC0C-926E-4013-B388-9D310FC5DEF4}" srcOrd="1" destOrd="0" presId="urn:microsoft.com/office/officeart/2008/layout/LinedList"/>
    <dgm:cxn modelId="{A25C1303-88A8-4768-8D4C-38BCF1665183}" type="presParOf" srcId="{C5221028-A826-4956-A83E-2E99AF943BB1}" destId="{6863B183-8493-4231-8022-C281138169BD}" srcOrd="2" destOrd="0" presId="urn:microsoft.com/office/officeart/2008/layout/LinedList"/>
    <dgm:cxn modelId="{6B042DD0-6B0B-4E60-A49C-42C2D596C87C}" type="presParOf" srcId="{C5221028-A826-4956-A83E-2E99AF943BB1}" destId="{27AE3F86-7857-400B-B5EE-0FC1FBF49150}" srcOrd="3" destOrd="0" presId="urn:microsoft.com/office/officeart/2008/layout/LinedList"/>
    <dgm:cxn modelId="{E1FB97DF-59E9-4A99-BD77-CCDB938F59AE}" type="presParOf" srcId="{27AE3F86-7857-400B-B5EE-0FC1FBF49150}" destId="{043B90B5-ED2C-498A-9ADD-57839EE6AE73}" srcOrd="0" destOrd="0" presId="urn:microsoft.com/office/officeart/2008/layout/LinedList"/>
    <dgm:cxn modelId="{52FD15A1-D2B9-4530-9F5C-BDC3A6DFEF5A}" type="presParOf" srcId="{27AE3F86-7857-400B-B5EE-0FC1FBF49150}" destId="{A0D4E139-D5C0-4886-A644-526E71E50F22}" srcOrd="1" destOrd="0" presId="urn:microsoft.com/office/officeart/2008/layout/LinedList"/>
    <dgm:cxn modelId="{2958FEED-4ABF-47A3-91BE-72AF3F1CB50F}" type="presParOf" srcId="{C5221028-A826-4956-A83E-2E99AF943BB1}" destId="{E8ADD615-B528-43E1-95F5-DF545DE43D29}" srcOrd="4" destOrd="0" presId="urn:microsoft.com/office/officeart/2008/layout/LinedList"/>
    <dgm:cxn modelId="{F451A4E6-987A-4791-A435-58C4A7C9ADFB}" type="presParOf" srcId="{C5221028-A826-4956-A83E-2E99AF943BB1}" destId="{061D1651-DB9C-4030-A3BD-8526D50BC472}" srcOrd="5" destOrd="0" presId="urn:microsoft.com/office/officeart/2008/layout/LinedList"/>
    <dgm:cxn modelId="{A61ADFB4-D311-4FCF-9C0D-2ACB983AA7D3}" type="presParOf" srcId="{061D1651-DB9C-4030-A3BD-8526D50BC472}" destId="{C2B70332-64EE-4C79-B42A-67B45BC7BC6F}" srcOrd="0" destOrd="0" presId="urn:microsoft.com/office/officeart/2008/layout/LinedList"/>
    <dgm:cxn modelId="{B02B2C39-F96F-4851-9E8E-DC3833C479C3}" type="presParOf" srcId="{061D1651-DB9C-4030-A3BD-8526D50BC472}" destId="{6A8357C8-9AB6-4788-AEF4-14D2C5F8D6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FF7AE1-1F38-464D-8951-F83E35CC48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2C1166-9669-490A-8472-49B7F67538D6}">
      <dgm:prSet/>
      <dgm:spPr/>
      <dgm:t>
        <a:bodyPr/>
        <a:lstStyle/>
        <a:p>
          <a:r>
            <a:rPr lang="tr-TR" b="1" dirty="0" err="1"/>
            <a:t>Implementation</a:t>
          </a:r>
          <a:r>
            <a:rPr lang="tr-TR" b="1" dirty="0"/>
            <a:t> Of Model: </a:t>
          </a:r>
          <a:r>
            <a:rPr lang="tr-TR" dirty="0" err="1"/>
            <a:t>Our</a:t>
          </a:r>
          <a:r>
            <a:rPr lang="tr-TR" dirty="0"/>
            <a:t> model is </a:t>
          </a:r>
          <a:r>
            <a:rPr lang="tr-TR" dirty="0" err="1"/>
            <a:t>multi-objective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has </a:t>
          </a:r>
          <a:r>
            <a:rPr lang="tr-TR" dirty="0" err="1"/>
            <a:t>lots</a:t>
          </a:r>
          <a:r>
            <a:rPr lang="tr-TR" dirty="0"/>
            <a:t> of </a:t>
          </a:r>
          <a:r>
            <a:rPr lang="tr-TR" dirty="0" err="1"/>
            <a:t>variables,parameters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constraints</a:t>
          </a:r>
          <a:r>
            <a:rPr lang="tr-TR" dirty="0"/>
            <a:t>. </a:t>
          </a:r>
          <a:r>
            <a:rPr lang="tr-TR" dirty="0" err="1"/>
            <a:t>This</a:t>
          </a:r>
          <a:r>
            <a:rPr lang="tr-TR" dirty="0"/>
            <a:t> </a:t>
          </a:r>
          <a:r>
            <a:rPr lang="tr-TR" dirty="0" err="1"/>
            <a:t>resulted</a:t>
          </a:r>
          <a:r>
            <a:rPr lang="tr-TR" dirty="0"/>
            <a:t> in </a:t>
          </a:r>
          <a:r>
            <a:rPr lang="tr-TR" dirty="0" err="1"/>
            <a:t>increased</a:t>
          </a:r>
          <a:r>
            <a:rPr lang="tr-TR" dirty="0"/>
            <a:t> </a:t>
          </a:r>
          <a:r>
            <a:rPr lang="tr-TR" dirty="0" err="1"/>
            <a:t>development</a:t>
          </a:r>
          <a:r>
            <a:rPr lang="tr-TR" dirty="0"/>
            <a:t> time.</a:t>
          </a:r>
          <a:endParaRPr lang="en-US" dirty="0"/>
        </a:p>
      </dgm:t>
    </dgm:pt>
    <dgm:pt modelId="{61F5F0F3-4210-4273-BA93-AE47084DCEF7}" type="parTrans" cxnId="{7B725113-8CC8-4FA8-AFE4-B3F4EB3BB199}">
      <dgm:prSet/>
      <dgm:spPr/>
      <dgm:t>
        <a:bodyPr/>
        <a:lstStyle/>
        <a:p>
          <a:endParaRPr lang="en-US"/>
        </a:p>
      </dgm:t>
    </dgm:pt>
    <dgm:pt modelId="{62CB48D3-7DE4-47ED-A22D-0CFE4B3F184F}" type="sibTrans" cxnId="{7B725113-8CC8-4FA8-AFE4-B3F4EB3BB199}">
      <dgm:prSet/>
      <dgm:spPr/>
      <dgm:t>
        <a:bodyPr/>
        <a:lstStyle/>
        <a:p>
          <a:endParaRPr lang="en-US"/>
        </a:p>
      </dgm:t>
    </dgm:pt>
    <dgm:pt modelId="{11A62704-3E7D-4067-9994-21C44819A2EA}">
      <dgm:prSet/>
      <dgm:spPr/>
      <dgm:t>
        <a:bodyPr/>
        <a:lstStyle/>
        <a:p>
          <a:r>
            <a:rPr lang="tr-TR" b="1"/>
            <a:t>Data Limitations: </a:t>
          </a:r>
          <a:r>
            <a:rPr lang="tr-TR"/>
            <a:t>There is no available data to compare our model results. As a solution we compare the results with among themselves.</a:t>
          </a:r>
          <a:endParaRPr lang="en-US"/>
        </a:p>
      </dgm:t>
    </dgm:pt>
    <dgm:pt modelId="{03A3704E-63B8-4518-B684-386D8866A984}" type="parTrans" cxnId="{F32779B4-A9B6-484A-8393-275211491C75}">
      <dgm:prSet/>
      <dgm:spPr/>
      <dgm:t>
        <a:bodyPr/>
        <a:lstStyle/>
        <a:p>
          <a:endParaRPr lang="en-US"/>
        </a:p>
      </dgm:t>
    </dgm:pt>
    <dgm:pt modelId="{4340925E-81E7-40CB-95A6-7711F92508FB}" type="sibTrans" cxnId="{F32779B4-A9B6-484A-8393-275211491C75}">
      <dgm:prSet/>
      <dgm:spPr/>
      <dgm:t>
        <a:bodyPr/>
        <a:lstStyle/>
        <a:p>
          <a:endParaRPr lang="en-US"/>
        </a:p>
      </dgm:t>
    </dgm:pt>
    <dgm:pt modelId="{59738387-7881-40A9-9867-CBBF40BD3FAA}">
      <dgm:prSet/>
      <dgm:spPr/>
      <dgm:t>
        <a:bodyPr/>
        <a:lstStyle/>
        <a:p>
          <a:r>
            <a:rPr lang="tr-TR" b="1"/>
            <a:t>Integration with GUI: </a:t>
          </a:r>
          <a:r>
            <a:rPr lang="en-US"/>
            <a:t>The model was initially implemented in IBM CPLEX Studio IDE. To integrate it with a interface, we converted the model into Python code using the docplex library</a:t>
          </a:r>
          <a:r>
            <a:rPr lang="tr-TR"/>
            <a:t>.</a:t>
          </a:r>
          <a:endParaRPr lang="en-US"/>
        </a:p>
      </dgm:t>
    </dgm:pt>
    <dgm:pt modelId="{E73F2A50-2FBC-414F-8154-DFFCFACFB15B}" type="parTrans" cxnId="{1C1C312B-5EB1-48B0-B869-4CBC398FF89D}">
      <dgm:prSet/>
      <dgm:spPr/>
      <dgm:t>
        <a:bodyPr/>
        <a:lstStyle/>
        <a:p>
          <a:endParaRPr lang="en-US"/>
        </a:p>
      </dgm:t>
    </dgm:pt>
    <dgm:pt modelId="{3319B7BA-ED29-41D5-A433-5B57379A99BE}" type="sibTrans" cxnId="{1C1C312B-5EB1-48B0-B869-4CBC398FF89D}">
      <dgm:prSet/>
      <dgm:spPr/>
      <dgm:t>
        <a:bodyPr/>
        <a:lstStyle/>
        <a:p>
          <a:endParaRPr lang="en-US"/>
        </a:p>
      </dgm:t>
    </dgm:pt>
    <dgm:pt modelId="{D4D842B7-7F52-40E6-86C9-9BAE5E3513F0}" type="pres">
      <dgm:prSet presAssocID="{3DFF7AE1-1F38-464D-8951-F83E35CC48AE}" presName="vert0" presStyleCnt="0">
        <dgm:presLayoutVars>
          <dgm:dir/>
          <dgm:animOne val="branch"/>
          <dgm:animLvl val="lvl"/>
        </dgm:presLayoutVars>
      </dgm:prSet>
      <dgm:spPr/>
    </dgm:pt>
    <dgm:pt modelId="{BBABD572-DE70-4139-9083-F699E6F654C7}" type="pres">
      <dgm:prSet presAssocID="{A72C1166-9669-490A-8472-49B7F67538D6}" presName="thickLine" presStyleLbl="alignNode1" presStyleIdx="0" presStyleCnt="3"/>
      <dgm:spPr/>
    </dgm:pt>
    <dgm:pt modelId="{796C40E4-7E0F-4389-817B-5EDEA569346F}" type="pres">
      <dgm:prSet presAssocID="{A72C1166-9669-490A-8472-49B7F67538D6}" presName="horz1" presStyleCnt="0"/>
      <dgm:spPr/>
    </dgm:pt>
    <dgm:pt modelId="{C716AD0F-3D89-4874-AF14-24F962907D1E}" type="pres">
      <dgm:prSet presAssocID="{A72C1166-9669-490A-8472-49B7F67538D6}" presName="tx1" presStyleLbl="revTx" presStyleIdx="0" presStyleCnt="3"/>
      <dgm:spPr/>
    </dgm:pt>
    <dgm:pt modelId="{420C43FE-0129-4B2A-8882-F40B775A82A4}" type="pres">
      <dgm:prSet presAssocID="{A72C1166-9669-490A-8472-49B7F67538D6}" presName="vert1" presStyleCnt="0"/>
      <dgm:spPr/>
    </dgm:pt>
    <dgm:pt modelId="{FE7D9EE0-CF52-45CE-A8A2-28B59AC564C7}" type="pres">
      <dgm:prSet presAssocID="{11A62704-3E7D-4067-9994-21C44819A2EA}" presName="thickLine" presStyleLbl="alignNode1" presStyleIdx="1" presStyleCnt="3"/>
      <dgm:spPr/>
    </dgm:pt>
    <dgm:pt modelId="{DB85F771-8293-4847-850F-EDA6D64B07C1}" type="pres">
      <dgm:prSet presAssocID="{11A62704-3E7D-4067-9994-21C44819A2EA}" presName="horz1" presStyleCnt="0"/>
      <dgm:spPr/>
    </dgm:pt>
    <dgm:pt modelId="{5EE1D697-BA0B-4EA4-8155-2F3BE2B4EEF1}" type="pres">
      <dgm:prSet presAssocID="{11A62704-3E7D-4067-9994-21C44819A2EA}" presName="tx1" presStyleLbl="revTx" presStyleIdx="1" presStyleCnt="3"/>
      <dgm:spPr/>
    </dgm:pt>
    <dgm:pt modelId="{2BC6D111-07B6-48E1-ACF8-6E71D6C86DB5}" type="pres">
      <dgm:prSet presAssocID="{11A62704-3E7D-4067-9994-21C44819A2EA}" presName="vert1" presStyleCnt="0"/>
      <dgm:spPr/>
    </dgm:pt>
    <dgm:pt modelId="{E918DCEB-A76E-4106-A7A2-BDEC9DA9D201}" type="pres">
      <dgm:prSet presAssocID="{59738387-7881-40A9-9867-CBBF40BD3FAA}" presName="thickLine" presStyleLbl="alignNode1" presStyleIdx="2" presStyleCnt="3"/>
      <dgm:spPr/>
    </dgm:pt>
    <dgm:pt modelId="{F708853A-4CFC-44A2-84AA-565794AF9408}" type="pres">
      <dgm:prSet presAssocID="{59738387-7881-40A9-9867-CBBF40BD3FAA}" presName="horz1" presStyleCnt="0"/>
      <dgm:spPr/>
    </dgm:pt>
    <dgm:pt modelId="{4024CEC4-14EB-4A82-8B54-61FCDE9F89B7}" type="pres">
      <dgm:prSet presAssocID="{59738387-7881-40A9-9867-CBBF40BD3FAA}" presName="tx1" presStyleLbl="revTx" presStyleIdx="2" presStyleCnt="3"/>
      <dgm:spPr/>
    </dgm:pt>
    <dgm:pt modelId="{C119F916-DFE0-46C3-8BF5-A2CB6938378B}" type="pres">
      <dgm:prSet presAssocID="{59738387-7881-40A9-9867-CBBF40BD3FAA}" presName="vert1" presStyleCnt="0"/>
      <dgm:spPr/>
    </dgm:pt>
  </dgm:ptLst>
  <dgm:cxnLst>
    <dgm:cxn modelId="{7B725113-8CC8-4FA8-AFE4-B3F4EB3BB199}" srcId="{3DFF7AE1-1F38-464D-8951-F83E35CC48AE}" destId="{A72C1166-9669-490A-8472-49B7F67538D6}" srcOrd="0" destOrd="0" parTransId="{61F5F0F3-4210-4273-BA93-AE47084DCEF7}" sibTransId="{62CB48D3-7DE4-47ED-A22D-0CFE4B3F184F}"/>
    <dgm:cxn modelId="{6CB5B820-CD76-4B53-9060-0743F6B5A9B1}" type="presOf" srcId="{11A62704-3E7D-4067-9994-21C44819A2EA}" destId="{5EE1D697-BA0B-4EA4-8155-2F3BE2B4EEF1}" srcOrd="0" destOrd="0" presId="urn:microsoft.com/office/officeart/2008/layout/LinedList"/>
    <dgm:cxn modelId="{1C1C312B-5EB1-48B0-B869-4CBC398FF89D}" srcId="{3DFF7AE1-1F38-464D-8951-F83E35CC48AE}" destId="{59738387-7881-40A9-9867-CBBF40BD3FAA}" srcOrd="2" destOrd="0" parTransId="{E73F2A50-2FBC-414F-8154-DFFCFACFB15B}" sibTransId="{3319B7BA-ED29-41D5-A433-5B57379A99BE}"/>
    <dgm:cxn modelId="{949DE160-071F-4C7F-9559-2CC85F96C911}" type="presOf" srcId="{3DFF7AE1-1F38-464D-8951-F83E35CC48AE}" destId="{D4D842B7-7F52-40E6-86C9-9BAE5E3513F0}" srcOrd="0" destOrd="0" presId="urn:microsoft.com/office/officeart/2008/layout/LinedList"/>
    <dgm:cxn modelId="{11009876-CD15-4401-AD7D-3E0CCB09F843}" type="presOf" srcId="{A72C1166-9669-490A-8472-49B7F67538D6}" destId="{C716AD0F-3D89-4874-AF14-24F962907D1E}" srcOrd="0" destOrd="0" presId="urn:microsoft.com/office/officeart/2008/layout/LinedList"/>
    <dgm:cxn modelId="{40F54EAE-DB96-46AC-8581-67E53CFD5E96}" type="presOf" srcId="{59738387-7881-40A9-9867-CBBF40BD3FAA}" destId="{4024CEC4-14EB-4A82-8B54-61FCDE9F89B7}" srcOrd="0" destOrd="0" presId="urn:microsoft.com/office/officeart/2008/layout/LinedList"/>
    <dgm:cxn modelId="{F32779B4-A9B6-484A-8393-275211491C75}" srcId="{3DFF7AE1-1F38-464D-8951-F83E35CC48AE}" destId="{11A62704-3E7D-4067-9994-21C44819A2EA}" srcOrd="1" destOrd="0" parTransId="{03A3704E-63B8-4518-B684-386D8866A984}" sibTransId="{4340925E-81E7-40CB-95A6-7711F92508FB}"/>
    <dgm:cxn modelId="{5F48B847-E9F8-4766-A590-BF726A885785}" type="presParOf" srcId="{D4D842B7-7F52-40E6-86C9-9BAE5E3513F0}" destId="{BBABD572-DE70-4139-9083-F699E6F654C7}" srcOrd="0" destOrd="0" presId="urn:microsoft.com/office/officeart/2008/layout/LinedList"/>
    <dgm:cxn modelId="{F1130398-A962-405D-9350-82DE45CE245F}" type="presParOf" srcId="{D4D842B7-7F52-40E6-86C9-9BAE5E3513F0}" destId="{796C40E4-7E0F-4389-817B-5EDEA569346F}" srcOrd="1" destOrd="0" presId="urn:microsoft.com/office/officeart/2008/layout/LinedList"/>
    <dgm:cxn modelId="{0B3950A8-6009-4449-87FC-680B44F83907}" type="presParOf" srcId="{796C40E4-7E0F-4389-817B-5EDEA569346F}" destId="{C716AD0F-3D89-4874-AF14-24F962907D1E}" srcOrd="0" destOrd="0" presId="urn:microsoft.com/office/officeart/2008/layout/LinedList"/>
    <dgm:cxn modelId="{C142D6D9-727C-4ABF-AEAB-EAB855EB2106}" type="presParOf" srcId="{796C40E4-7E0F-4389-817B-5EDEA569346F}" destId="{420C43FE-0129-4B2A-8882-F40B775A82A4}" srcOrd="1" destOrd="0" presId="urn:microsoft.com/office/officeart/2008/layout/LinedList"/>
    <dgm:cxn modelId="{ABDBC199-BF98-4425-A94F-333E1B48613A}" type="presParOf" srcId="{D4D842B7-7F52-40E6-86C9-9BAE5E3513F0}" destId="{FE7D9EE0-CF52-45CE-A8A2-28B59AC564C7}" srcOrd="2" destOrd="0" presId="urn:microsoft.com/office/officeart/2008/layout/LinedList"/>
    <dgm:cxn modelId="{D5F58F5E-24F3-49CC-A268-53D552A43CC0}" type="presParOf" srcId="{D4D842B7-7F52-40E6-86C9-9BAE5E3513F0}" destId="{DB85F771-8293-4847-850F-EDA6D64B07C1}" srcOrd="3" destOrd="0" presId="urn:microsoft.com/office/officeart/2008/layout/LinedList"/>
    <dgm:cxn modelId="{2AEC7A37-7912-497B-9DA7-D3A7E482669C}" type="presParOf" srcId="{DB85F771-8293-4847-850F-EDA6D64B07C1}" destId="{5EE1D697-BA0B-4EA4-8155-2F3BE2B4EEF1}" srcOrd="0" destOrd="0" presId="urn:microsoft.com/office/officeart/2008/layout/LinedList"/>
    <dgm:cxn modelId="{1D09B409-4974-44F4-A113-5A293E2A9355}" type="presParOf" srcId="{DB85F771-8293-4847-850F-EDA6D64B07C1}" destId="{2BC6D111-07B6-48E1-ACF8-6E71D6C86DB5}" srcOrd="1" destOrd="0" presId="urn:microsoft.com/office/officeart/2008/layout/LinedList"/>
    <dgm:cxn modelId="{2592CB99-D9C9-4AFE-A4E1-ED8279B8AE35}" type="presParOf" srcId="{D4D842B7-7F52-40E6-86C9-9BAE5E3513F0}" destId="{E918DCEB-A76E-4106-A7A2-BDEC9DA9D201}" srcOrd="4" destOrd="0" presId="urn:microsoft.com/office/officeart/2008/layout/LinedList"/>
    <dgm:cxn modelId="{D4579110-78BC-46C9-8CD2-0AEA53016133}" type="presParOf" srcId="{D4D842B7-7F52-40E6-86C9-9BAE5E3513F0}" destId="{F708853A-4CFC-44A2-84AA-565794AF9408}" srcOrd="5" destOrd="0" presId="urn:microsoft.com/office/officeart/2008/layout/LinedList"/>
    <dgm:cxn modelId="{1D33ADA2-ADDC-4254-AF2D-0159F82158A2}" type="presParOf" srcId="{F708853A-4CFC-44A2-84AA-565794AF9408}" destId="{4024CEC4-14EB-4A82-8B54-61FCDE9F89B7}" srcOrd="0" destOrd="0" presId="urn:microsoft.com/office/officeart/2008/layout/LinedList"/>
    <dgm:cxn modelId="{91A6447E-154D-4AD7-B70A-8933E0A85AFF}" type="presParOf" srcId="{F708853A-4CFC-44A2-84AA-565794AF9408}" destId="{C119F916-DFE0-46C3-8BF5-A2CB693837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4CC38-8FF7-4F5D-A4F6-B3098995DED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1CEE2-C1B1-4965-A852-4FDDB3EC20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2000" b="1" dirty="0" err="1"/>
            <a:t>Minimizing</a:t>
          </a:r>
          <a:r>
            <a:rPr lang="tr-TR" sz="2000" b="1" dirty="0"/>
            <a:t> Time: </a:t>
          </a:r>
          <a:r>
            <a:rPr lang="en-US" sz="2000" b="1" dirty="0"/>
            <a:t> </a:t>
          </a:r>
          <a:r>
            <a:rPr lang="en-US" sz="2000" dirty="0"/>
            <a:t>Ensure waste collection and disposal are completed within the shortest possible time</a:t>
          </a:r>
        </a:p>
      </dgm:t>
    </dgm:pt>
    <dgm:pt modelId="{A3DF965F-16DF-4DEA-B871-289A852ABF1F}" type="parTrans" cxnId="{1645896A-1C3A-499D-BC0B-9495486BB174}">
      <dgm:prSet/>
      <dgm:spPr/>
      <dgm:t>
        <a:bodyPr/>
        <a:lstStyle/>
        <a:p>
          <a:endParaRPr lang="en-US"/>
        </a:p>
      </dgm:t>
    </dgm:pt>
    <dgm:pt modelId="{DB5E3236-04F4-4157-8556-1D09F07374E6}" type="sibTrans" cxnId="{1645896A-1C3A-499D-BC0B-9495486BB174}">
      <dgm:prSet/>
      <dgm:spPr/>
      <dgm:t>
        <a:bodyPr/>
        <a:lstStyle/>
        <a:p>
          <a:endParaRPr lang="en-US"/>
        </a:p>
      </dgm:t>
    </dgm:pt>
    <dgm:pt modelId="{75D7804D-4D09-4A47-A302-D734C20AE1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2000" b="1" dirty="0" err="1"/>
            <a:t>Minimizing</a:t>
          </a:r>
          <a:r>
            <a:rPr lang="tr-TR" sz="2000" b="1" dirty="0"/>
            <a:t> </a:t>
          </a:r>
          <a:r>
            <a:rPr lang="tr-TR" sz="2000" b="1" dirty="0" err="1"/>
            <a:t>Cost</a:t>
          </a:r>
          <a:r>
            <a:rPr lang="tr-TR" sz="2000" b="1" dirty="0"/>
            <a:t>: </a:t>
          </a:r>
          <a:r>
            <a:rPr lang="en-US" sz="2000" dirty="0"/>
            <a:t>Keep total clean-up costs within the set budget by optimizing routes and resources.</a:t>
          </a:r>
        </a:p>
      </dgm:t>
    </dgm:pt>
    <dgm:pt modelId="{C643D61F-A8C9-4E51-98C4-EA21C47D7713}" type="parTrans" cxnId="{09824AEF-F28E-4D8F-AD22-257EA7FD9A7D}">
      <dgm:prSet/>
      <dgm:spPr/>
      <dgm:t>
        <a:bodyPr/>
        <a:lstStyle/>
        <a:p>
          <a:endParaRPr lang="en-US"/>
        </a:p>
      </dgm:t>
    </dgm:pt>
    <dgm:pt modelId="{DE1EC632-817D-41BD-BB04-51FCC501FF96}" type="sibTrans" cxnId="{09824AEF-F28E-4D8F-AD22-257EA7FD9A7D}">
      <dgm:prSet/>
      <dgm:spPr/>
      <dgm:t>
        <a:bodyPr/>
        <a:lstStyle/>
        <a:p>
          <a:endParaRPr lang="en-US"/>
        </a:p>
      </dgm:t>
    </dgm:pt>
    <dgm:pt modelId="{C7AA549D-BDC8-438C-ADDF-36BA6A7939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Visualizing the Model</a:t>
          </a:r>
          <a:r>
            <a:rPr lang="tr-TR" sz="2000" b="1" dirty="0"/>
            <a:t>: </a:t>
          </a:r>
          <a:r>
            <a:rPr lang="en-US" sz="2000" dirty="0"/>
            <a:t>Develop a GUI to display the waste management process. The interface will show nodes with color-coding to indicate usage levels, routes taken, and display duration and cost.</a:t>
          </a:r>
        </a:p>
      </dgm:t>
    </dgm:pt>
    <dgm:pt modelId="{5060703F-92E0-4CE9-8ED5-55B256A0D1BA}" type="parTrans" cxnId="{EC840506-D123-4D64-9475-086D0BC37E0A}">
      <dgm:prSet/>
      <dgm:spPr/>
      <dgm:t>
        <a:bodyPr/>
        <a:lstStyle/>
        <a:p>
          <a:endParaRPr lang="en-US"/>
        </a:p>
      </dgm:t>
    </dgm:pt>
    <dgm:pt modelId="{6568F9C3-843F-4F50-8253-7C1D1DC391BE}" type="sibTrans" cxnId="{EC840506-D123-4D64-9475-086D0BC37E0A}">
      <dgm:prSet/>
      <dgm:spPr/>
      <dgm:t>
        <a:bodyPr/>
        <a:lstStyle/>
        <a:p>
          <a:endParaRPr lang="en-US"/>
        </a:p>
      </dgm:t>
    </dgm:pt>
    <dgm:pt modelId="{68A2FA05-2125-4CC3-99F4-447D53345550}" type="pres">
      <dgm:prSet presAssocID="{DC84CC38-8FF7-4F5D-A4F6-B3098995DEDB}" presName="root" presStyleCnt="0">
        <dgm:presLayoutVars>
          <dgm:dir/>
          <dgm:resizeHandles val="exact"/>
        </dgm:presLayoutVars>
      </dgm:prSet>
      <dgm:spPr/>
    </dgm:pt>
    <dgm:pt modelId="{574ED349-D05E-43D7-A835-E6CD866AC2F8}" type="pres">
      <dgm:prSet presAssocID="{4CF1CEE2-C1B1-4965-A852-4FDDB3EC20EF}" presName="compNode" presStyleCnt="0"/>
      <dgm:spPr/>
    </dgm:pt>
    <dgm:pt modelId="{29B79113-F65B-4816-BD28-FC8BF5624AD7}" type="pres">
      <dgm:prSet presAssocID="{4CF1CEE2-C1B1-4965-A852-4FDDB3EC20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0F966F11-4634-420D-9C5A-64C722B147B9}" type="pres">
      <dgm:prSet presAssocID="{4CF1CEE2-C1B1-4965-A852-4FDDB3EC20EF}" presName="spaceRect" presStyleCnt="0"/>
      <dgm:spPr/>
    </dgm:pt>
    <dgm:pt modelId="{F13BFF58-674C-41F5-BFE7-1A41C6F2F93B}" type="pres">
      <dgm:prSet presAssocID="{4CF1CEE2-C1B1-4965-A852-4FDDB3EC20EF}" presName="textRect" presStyleLbl="revTx" presStyleIdx="0" presStyleCnt="3">
        <dgm:presLayoutVars>
          <dgm:chMax val="1"/>
          <dgm:chPref val="1"/>
        </dgm:presLayoutVars>
      </dgm:prSet>
      <dgm:spPr/>
    </dgm:pt>
    <dgm:pt modelId="{16901868-B8EF-403C-86B9-8C5316C528BC}" type="pres">
      <dgm:prSet presAssocID="{DB5E3236-04F4-4157-8556-1D09F07374E6}" presName="sibTrans" presStyleCnt="0"/>
      <dgm:spPr/>
    </dgm:pt>
    <dgm:pt modelId="{4AFB748D-001B-4FC4-A35B-9233FFEAE764}" type="pres">
      <dgm:prSet presAssocID="{75D7804D-4D09-4A47-A302-D734C20AE1E1}" presName="compNode" presStyleCnt="0"/>
      <dgm:spPr/>
    </dgm:pt>
    <dgm:pt modelId="{CCF93E0C-B1A7-4AAE-A193-EAF246EFD7DE}" type="pres">
      <dgm:prSet presAssocID="{75D7804D-4D09-4A47-A302-D734C20AE1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D207AC-BC41-47F4-8A28-B51E8BDF6AB5}" type="pres">
      <dgm:prSet presAssocID="{75D7804D-4D09-4A47-A302-D734C20AE1E1}" presName="spaceRect" presStyleCnt="0"/>
      <dgm:spPr/>
    </dgm:pt>
    <dgm:pt modelId="{0FBFDA93-F57C-4EEB-9872-2BABCF50DB90}" type="pres">
      <dgm:prSet presAssocID="{75D7804D-4D09-4A47-A302-D734C20AE1E1}" presName="textRect" presStyleLbl="revTx" presStyleIdx="1" presStyleCnt="3">
        <dgm:presLayoutVars>
          <dgm:chMax val="1"/>
          <dgm:chPref val="1"/>
        </dgm:presLayoutVars>
      </dgm:prSet>
      <dgm:spPr/>
    </dgm:pt>
    <dgm:pt modelId="{3CDCCE1D-126F-46F6-901D-B6963BD3B787}" type="pres">
      <dgm:prSet presAssocID="{DE1EC632-817D-41BD-BB04-51FCC501FF96}" presName="sibTrans" presStyleCnt="0"/>
      <dgm:spPr/>
    </dgm:pt>
    <dgm:pt modelId="{293DEA6A-A3F0-42DD-96FF-7FB126EBAA9C}" type="pres">
      <dgm:prSet presAssocID="{C7AA549D-BDC8-438C-ADDF-36BA6A79399B}" presName="compNode" presStyleCnt="0"/>
      <dgm:spPr/>
    </dgm:pt>
    <dgm:pt modelId="{05C86796-52BE-4EC5-93FE-6376FBCB2178}" type="pres">
      <dgm:prSet presAssocID="{C7AA549D-BDC8-438C-ADDF-36BA6A79399B}" presName="iconRect" presStyleLbl="node1" presStyleIdx="2" presStyleCnt="3" custLinFactNeighborX="-19308" custLinFactNeighborY="264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6BE640-C5C9-4D29-B3AD-E0C2E0CCB13F}" type="pres">
      <dgm:prSet presAssocID="{C7AA549D-BDC8-438C-ADDF-36BA6A79399B}" presName="spaceRect" presStyleCnt="0"/>
      <dgm:spPr/>
    </dgm:pt>
    <dgm:pt modelId="{A37A6B1A-40CC-441A-9718-4BAF05C766FE}" type="pres">
      <dgm:prSet presAssocID="{C7AA549D-BDC8-438C-ADDF-36BA6A79399B}" presName="textRect" presStyleLbl="revTx" presStyleIdx="2" presStyleCnt="3" custScaleX="138786" custScaleY="121504" custLinFactNeighborX="-8689" custLinFactNeighborY="1017">
        <dgm:presLayoutVars>
          <dgm:chMax val="1"/>
          <dgm:chPref val="1"/>
        </dgm:presLayoutVars>
      </dgm:prSet>
      <dgm:spPr/>
    </dgm:pt>
  </dgm:ptLst>
  <dgm:cxnLst>
    <dgm:cxn modelId="{EC840506-D123-4D64-9475-086D0BC37E0A}" srcId="{DC84CC38-8FF7-4F5D-A4F6-B3098995DEDB}" destId="{C7AA549D-BDC8-438C-ADDF-36BA6A79399B}" srcOrd="2" destOrd="0" parTransId="{5060703F-92E0-4CE9-8ED5-55B256A0D1BA}" sibTransId="{6568F9C3-843F-4F50-8253-7C1D1DC391BE}"/>
    <dgm:cxn modelId="{56375B08-1DF2-4887-AFAA-B4DDD9CA6434}" type="presOf" srcId="{75D7804D-4D09-4A47-A302-D734C20AE1E1}" destId="{0FBFDA93-F57C-4EEB-9872-2BABCF50DB90}" srcOrd="0" destOrd="0" presId="urn:microsoft.com/office/officeart/2018/2/layout/IconLabelList"/>
    <dgm:cxn modelId="{7B98E73A-3B60-4375-97EC-8937E594DF8E}" type="presOf" srcId="{4CF1CEE2-C1B1-4965-A852-4FDDB3EC20EF}" destId="{F13BFF58-674C-41F5-BFE7-1A41C6F2F93B}" srcOrd="0" destOrd="0" presId="urn:microsoft.com/office/officeart/2018/2/layout/IconLabelList"/>
    <dgm:cxn modelId="{1645896A-1C3A-499D-BC0B-9495486BB174}" srcId="{DC84CC38-8FF7-4F5D-A4F6-B3098995DEDB}" destId="{4CF1CEE2-C1B1-4965-A852-4FDDB3EC20EF}" srcOrd="0" destOrd="0" parTransId="{A3DF965F-16DF-4DEA-B871-289A852ABF1F}" sibTransId="{DB5E3236-04F4-4157-8556-1D09F07374E6}"/>
    <dgm:cxn modelId="{8C2BF075-0A31-410E-A9E5-DBA82C86755B}" type="presOf" srcId="{C7AA549D-BDC8-438C-ADDF-36BA6A79399B}" destId="{A37A6B1A-40CC-441A-9718-4BAF05C766FE}" srcOrd="0" destOrd="0" presId="urn:microsoft.com/office/officeart/2018/2/layout/IconLabelList"/>
    <dgm:cxn modelId="{B38ECE7A-52C0-47C1-98E0-B6B471F532FE}" type="presOf" srcId="{DC84CC38-8FF7-4F5D-A4F6-B3098995DEDB}" destId="{68A2FA05-2125-4CC3-99F4-447D53345550}" srcOrd="0" destOrd="0" presId="urn:microsoft.com/office/officeart/2018/2/layout/IconLabelList"/>
    <dgm:cxn modelId="{09824AEF-F28E-4D8F-AD22-257EA7FD9A7D}" srcId="{DC84CC38-8FF7-4F5D-A4F6-B3098995DEDB}" destId="{75D7804D-4D09-4A47-A302-D734C20AE1E1}" srcOrd="1" destOrd="0" parTransId="{C643D61F-A8C9-4E51-98C4-EA21C47D7713}" sibTransId="{DE1EC632-817D-41BD-BB04-51FCC501FF96}"/>
    <dgm:cxn modelId="{D25BB021-1E5A-488B-8130-6DE7C3C54E89}" type="presParOf" srcId="{68A2FA05-2125-4CC3-99F4-447D53345550}" destId="{574ED349-D05E-43D7-A835-E6CD866AC2F8}" srcOrd="0" destOrd="0" presId="urn:microsoft.com/office/officeart/2018/2/layout/IconLabelList"/>
    <dgm:cxn modelId="{2A6A2673-065E-41DF-9433-2D1350A63FF1}" type="presParOf" srcId="{574ED349-D05E-43D7-A835-E6CD866AC2F8}" destId="{29B79113-F65B-4816-BD28-FC8BF5624AD7}" srcOrd="0" destOrd="0" presId="urn:microsoft.com/office/officeart/2018/2/layout/IconLabelList"/>
    <dgm:cxn modelId="{BE9A9FDE-E9BA-4AF4-812C-76E9F2F5BA35}" type="presParOf" srcId="{574ED349-D05E-43D7-A835-E6CD866AC2F8}" destId="{0F966F11-4634-420D-9C5A-64C722B147B9}" srcOrd="1" destOrd="0" presId="urn:microsoft.com/office/officeart/2018/2/layout/IconLabelList"/>
    <dgm:cxn modelId="{D3538011-4534-4B1E-8EB7-F67CC9D39F1C}" type="presParOf" srcId="{574ED349-D05E-43D7-A835-E6CD866AC2F8}" destId="{F13BFF58-674C-41F5-BFE7-1A41C6F2F93B}" srcOrd="2" destOrd="0" presId="urn:microsoft.com/office/officeart/2018/2/layout/IconLabelList"/>
    <dgm:cxn modelId="{90809B52-D4DE-4EB0-AC87-78FDC8D37F2B}" type="presParOf" srcId="{68A2FA05-2125-4CC3-99F4-447D53345550}" destId="{16901868-B8EF-403C-86B9-8C5316C528BC}" srcOrd="1" destOrd="0" presId="urn:microsoft.com/office/officeart/2018/2/layout/IconLabelList"/>
    <dgm:cxn modelId="{F7AFACF8-9CCF-476B-B00D-ADB154CEEB2F}" type="presParOf" srcId="{68A2FA05-2125-4CC3-99F4-447D53345550}" destId="{4AFB748D-001B-4FC4-A35B-9233FFEAE764}" srcOrd="2" destOrd="0" presId="urn:microsoft.com/office/officeart/2018/2/layout/IconLabelList"/>
    <dgm:cxn modelId="{46B82D10-6EF3-481F-918D-497AAF3FFFE8}" type="presParOf" srcId="{4AFB748D-001B-4FC4-A35B-9233FFEAE764}" destId="{CCF93E0C-B1A7-4AAE-A193-EAF246EFD7DE}" srcOrd="0" destOrd="0" presId="urn:microsoft.com/office/officeart/2018/2/layout/IconLabelList"/>
    <dgm:cxn modelId="{4BD31046-8CBF-4EA4-9687-2A458F82A606}" type="presParOf" srcId="{4AFB748D-001B-4FC4-A35B-9233FFEAE764}" destId="{BFD207AC-BC41-47F4-8A28-B51E8BDF6AB5}" srcOrd="1" destOrd="0" presId="urn:microsoft.com/office/officeart/2018/2/layout/IconLabelList"/>
    <dgm:cxn modelId="{546F3E6C-4664-404E-BF61-ADE5EAFEB919}" type="presParOf" srcId="{4AFB748D-001B-4FC4-A35B-9233FFEAE764}" destId="{0FBFDA93-F57C-4EEB-9872-2BABCF50DB90}" srcOrd="2" destOrd="0" presId="urn:microsoft.com/office/officeart/2018/2/layout/IconLabelList"/>
    <dgm:cxn modelId="{F842EA41-5016-42B1-B82D-4BA2D8CD3528}" type="presParOf" srcId="{68A2FA05-2125-4CC3-99F4-447D53345550}" destId="{3CDCCE1D-126F-46F6-901D-B6963BD3B787}" srcOrd="3" destOrd="0" presId="urn:microsoft.com/office/officeart/2018/2/layout/IconLabelList"/>
    <dgm:cxn modelId="{65CB3ACC-4741-45F1-B481-024E4F51D12D}" type="presParOf" srcId="{68A2FA05-2125-4CC3-99F4-447D53345550}" destId="{293DEA6A-A3F0-42DD-96FF-7FB126EBAA9C}" srcOrd="4" destOrd="0" presId="urn:microsoft.com/office/officeart/2018/2/layout/IconLabelList"/>
    <dgm:cxn modelId="{AFA3F39C-8669-451F-A77C-0EA78B0D0DD3}" type="presParOf" srcId="{293DEA6A-A3F0-42DD-96FF-7FB126EBAA9C}" destId="{05C86796-52BE-4EC5-93FE-6376FBCB2178}" srcOrd="0" destOrd="0" presId="urn:microsoft.com/office/officeart/2018/2/layout/IconLabelList"/>
    <dgm:cxn modelId="{C6341E5B-27D3-4875-99ED-D85DE842FFFF}" type="presParOf" srcId="{293DEA6A-A3F0-42DD-96FF-7FB126EBAA9C}" destId="{116BE640-C5C9-4D29-B3AD-E0C2E0CCB13F}" srcOrd="1" destOrd="0" presId="urn:microsoft.com/office/officeart/2018/2/layout/IconLabelList"/>
    <dgm:cxn modelId="{BB7D1B02-F495-4494-9E6B-5FD5FD017610}" type="presParOf" srcId="{293DEA6A-A3F0-42DD-96FF-7FB126EBAA9C}" destId="{A37A6B1A-40CC-441A-9718-4BAF05C766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C5B32E-BF2B-4A29-8A07-C59DC71444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AF85A-DA91-4D34-A3F9-F9E616B68E50}">
      <dgm:prSet/>
      <dgm:spPr/>
      <dgm:t>
        <a:bodyPr/>
        <a:lstStyle/>
        <a:p>
          <a:r>
            <a:rPr lang="tr-TR">
              <a:hlinkClick xmlns:r="http://schemas.openxmlformats.org/officeDocument/2006/relationships" r:id="rId1"/>
            </a:rPr>
            <a:t>https://www.sciencedirect.com/science/article/abs/pii/S0956053X20305341</a:t>
          </a:r>
          <a:endParaRPr lang="en-US"/>
        </a:p>
      </dgm:t>
    </dgm:pt>
    <dgm:pt modelId="{5CA8593B-8AC2-4036-9900-7B61252C4722}" type="parTrans" cxnId="{944DA856-1677-4E70-AAF6-4018E3C4B0D9}">
      <dgm:prSet/>
      <dgm:spPr/>
      <dgm:t>
        <a:bodyPr/>
        <a:lstStyle/>
        <a:p>
          <a:endParaRPr lang="en-US"/>
        </a:p>
      </dgm:t>
    </dgm:pt>
    <dgm:pt modelId="{2F2102CF-B5BA-4C7C-A447-ED8FF66B1E5A}" type="sibTrans" cxnId="{944DA856-1677-4E70-AAF6-4018E3C4B0D9}">
      <dgm:prSet/>
      <dgm:spPr/>
      <dgm:t>
        <a:bodyPr/>
        <a:lstStyle/>
        <a:p>
          <a:endParaRPr lang="en-US"/>
        </a:p>
      </dgm:t>
    </dgm:pt>
    <dgm:pt modelId="{7939E72D-6D4D-489D-A8D6-CCB5BAEBD65A}">
      <dgm:prSet/>
      <dgm:spPr/>
      <dgm:t>
        <a:bodyPr/>
        <a:lstStyle/>
        <a:p>
          <a:r>
            <a:rPr lang="tr-TR">
              <a:hlinkClick xmlns:r="http://schemas.openxmlformats.org/officeDocument/2006/relationships" r:id="rId2"/>
            </a:rPr>
            <a:t>https://citeseerx.ist.psu.edu/document?repid=rep1&amp;type=pdf&amp;doi=3dba4ce1e3265e480da88f76d00e53909e775513</a:t>
          </a:r>
          <a:endParaRPr lang="en-US"/>
        </a:p>
      </dgm:t>
    </dgm:pt>
    <dgm:pt modelId="{079AEE6E-BAA3-4BC7-82F4-FFF85152513B}" type="parTrans" cxnId="{3C40C02B-F7E7-41F1-AF95-6471784F2A82}">
      <dgm:prSet/>
      <dgm:spPr/>
      <dgm:t>
        <a:bodyPr/>
        <a:lstStyle/>
        <a:p>
          <a:endParaRPr lang="en-US"/>
        </a:p>
      </dgm:t>
    </dgm:pt>
    <dgm:pt modelId="{51128F3A-2C5C-4BF3-B406-93E4328E1814}" type="sibTrans" cxnId="{3C40C02B-F7E7-41F1-AF95-6471784F2A82}">
      <dgm:prSet/>
      <dgm:spPr/>
      <dgm:t>
        <a:bodyPr/>
        <a:lstStyle/>
        <a:p>
          <a:endParaRPr lang="en-US"/>
        </a:p>
      </dgm:t>
    </dgm:pt>
    <dgm:pt modelId="{7FEAEE73-2EDA-4227-A52D-B2650A17F92E}">
      <dgm:prSet/>
      <dgm:spPr/>
      <dgm:t>
        <a:bodyPr/>
        <a:lstStyle/>
        <a:p>
          <a:r>
            <a:rPr lang="tr-TR">
              <a:hlinkClick xmlns:r="http://schemas.openxmlformats.org/officeDocument/2006/relationships" r:id="rId3"/>
            </a:rPr>
            <a:t>https://www.sciencedirect.com/science/article/abs/pii/S0921344922000222</a:t>
          </a:r>
          <a:endParaRPr lang="en-US"/>
        </a:p>
      </dgm:t>
    </dgm:pt>
    <dgm:pt modelId="{480E7B7B-7C47-4E68-92DF-E50C7A70A701}" type="parTrans" cxnId="{768AD199-309F-4EE8-AE77-C3D49A0B9D3C}">
      <dgm:prSet/>
      <dgm:spPr/>
      <dgm:t>
        <a:bodyPr/>
        <a:lstStyle/>
        <a:p>
          <a:endParaRPr lang="en-US"/>
        </a:p>
      </dgm:t>
    </dgm:pt>
    <dgm:pt modelId="{75D06655-E3AF-4A37-BADB-DDE0DDB083BD}" type="sibTrans" cxnId="{768AD199-309F-4EE8-AE77-C3D49A0B9D3C}">
      <dgm:prSet/>
      <dgm:spPr/>
      <dgm:t>
        <a:bodyPr/>
        <a:lstStyle/>
        <a:p>
          <a:endParaRPr lang="en-US"/>
        </a:p>
      </dgm:t>
    </dgm:pt>
    <dgm:pt modelId="{693D23C0-2FC9-44C5-97E6-35887A4D086B}">
      <dgm:prSet/>
      <dgm:spPr/>
      <dgm:t>
        <a:bodyPr/>
        <a:lstStyle/>
        <a:p>
          <a:r>
            <a:rPr lang="tr-TR">
              <a:hlinkClick xmlns:r="http://schemas.openxmlformats.org/officeDocument/2006/relationships" r:id="rId4"/>
            </a:rPr>
            <a:t>https://www.sciencedirect.com/science/article/pii/S0952197624000903</a:t>
          </a:r>
          <a:endParaRPr lang="en-US"/>
        </a:p>
      </dgm:t>
    </dgm:pt>
    <dgm:pt modelId="{3B378697-E8AF-4940-B5D9-242E27081835}" type="parTrans" cxnId="{A6C61348-5A29-475A-B6E3-ACF1F99EF208}">
      <dgm:prSet/>
      <dgm:spPr/>
      <dgm:t>
        <a:bodyPr/>
        <a:lstStyle/>
        <a:p>
          <a:endParaRPr lang="en-US"/>
        </a:p>
      </dgm:t>
    </dgm:pt>
    <dgm:pt modelId="{83F7F953-EEF6-4607-B574-82543B6CE808}" type="sibTrans" cxnId="{A6C61348-5A29-475A-B6E3-ACF1F99EF208}">
      <dgm:prSet/>
      <dgm:spPr/>
      <dgm:t>
        <a:bodyPr/>
        <a:lstStyle/>
        <a:p>
          <a:endParaRPr lang="en-US"/>
        </a:p>
      </dgm:t>
    </dgm:pt>
    <dgm:pt modelId="{591B34BE-4D6F-4B1F-92B6-1555F374DA0A}" type="pres">
      <dgm:prSet presAssocID="{6AC5B32E-BF2B-4A29-8A07-C59DC71444F1}" presName="vert0" presStyleCnt="0">
        <dgm:presLayoutVars>
          <dgm:dir/>
          <dgm:animOne val="branch"/>
          <dgm:animLvl val="lvl"/>
        </dgm:presLayoutVars>
      </dgm:prSet>
      <dgm:spPr/>
    </dgm:pt>
    <dgm:pt modelId="{0522384E-32CD-44A0-88D7-ECADF8A5DC72}" type="pres">
      <dgm:prSet presAssocID="{36CAF85A-DA91-4D34-A3F9-F9E616B68E50}" presName="thickLine" presStyleLbl="alignNode1" presStyleIdx="0" presStyleCnt="4"/>
      <dgm:spPr/>
    </dgm:pt>
    <dgm:pt modelId="{2D31BCF4-FE53-4FAE-A13A-20742D326B73}" type="pres">
      <dgm:prSet presAssocID="{36CAF85A-DA91-4D34-A3F9-F9E616B68E50}" presName="horz1" presStyleCnt="0"/>
      <dgm:spPr/>
    </dgm:pt>
    <dgm:pt modelId="{19752346-AE67-4580-919F-057A8AFBD07C}" type="pres">
      <dgm:prSet presAssocID="{36CAF85A-DA91-4D34-A3F9-F9E616B68E50}" presName="tx1" presStyleLbl="revTx" presStyleIdx="0" presStyleCnt="4"/>
      <dgm:spPr/>
    </dgm:pt>
    <dgm:pt modelId="{FFD28F0B-2D9A-463A-A0AB-96E93C748299}" type="pres">
      <dgm:prSet presAssocID="{36CAF85A-DA91-4D34-A3F9-F9E616B68E50}" presName="vert1" presStyleCnt="0"/>
      <dgm:spPr/>
    </dgm:pt>
    <dgm:pt modelId="{5E4697F3-5CFF-45CE-A957-73236FC86D7A}" type="pres">
      <dgm:prSet presAssocID="{7939E72D-6D4D-489D-A8D6-CCB5BAEBD65A}" presName="thickLine" presStyleLbl="alignNode1" presStyleIdx="1" presStyleCnt="4"/>
      <dgm:spPr/>
    </dgm:pt>
    <dgm:pt modelId="{568C5D58-696D-4804-B7A6-450E4A005D72}" type="pres">
      <dgm:prSet presAssocID="{7939E72D-6D4D-489D-A8D6-CCB5BAEBD65A}" presName="horz1" presStyleCnt="0"/>
      <dgm:spPr/>
    </dgm:pt>
    <dgm:pt modelId="{2DD5F07C-50CF-424B-B1A0-4E5103F5DC5C}" type="pres">
      <dgm:prSet presAssocID="{7939E72D-6D4D-489D-A8D6-CCB5BAEBD65A}" presName="tx1" presStyleLbl="revTx" presStyleIdx="1" presStyleCnt="4"/>
      <dgm:spPr/>
    </dgm:pt>
    <dgm:pt modelId="{044EF873-694F-4AD4-B9FA-0FF205A86C45}" type="pres">
      <dgm:prSet presAssocID="{7939E72D-6D4D-489D-A8D6-CCB5BAEBD65A}" presName="vert1" presStyleCnt="0"/>
      <dgm:spPr/>
    </dgm:pt>
    <dgm:pt modelId="{BFB6E7A3-CBE8-473B-B6ED-1487BF210C91}" type="pres">
      <dgm:prSet presAssocID="{7FEAEE73-2EDA-4227-A52D-B2650A17F92E}" presName="thickLine" presStyleLbl="alignNode1" presStyleIdx="2" presStyleCnt="4"/>
      <dgm:spPr/>
    </dgm:pt>
    <dgm:pt modelId="{17F21B71-315A-4C1A-A6FE-711B95AE5938}" type="pres">
      <dgm:prSet presAssocID="{7FEAEE73-2EDA-4227-A52D-B2650A17F92E}" presName="horz1" presStyleCnt="0"/>
      <dgm:spPr/>
    </dgm:pt>
    <dgm:pt modelId="{B40DA55E-0ABE-437A-8AF0-0148C156744D}" type="pres">
      <dgm:prSet presAssocID="{7FEAEE73-2EDA-4227-A52D-B2650A17F92E}" presName="tx1" presStyleLbl="revTx" presStyleIdx="2" presStyleCnt="4"/>
      <dgm:spPr/>
    </dgm:pt>
    <dgm:pt modelId="{48CC8CCE-7BD8-49D2-8473-0EE3352A0573}" type="pres">
      <dgm:prSet presAssocID="{7FEAEE73-2EDA-4227-A52D-B2650A17F92E}" presName="vert1" presStyleCnt="0"/>
      <dgm:spPr/>
    </dgm:pt>
    <dgm:pt modelId="{B269609B-42CE-493F-88B3-DE5E2693DEC3}" type="pres">
      <dgm:prSet presAssocID="{693D23C0-2FC9-44C5-97E6-35887A4D086B}" presName="thickLine" presStyleLbl="alignNode1" presStyleIdx="3" presStyleCnt="4"/>
      <dgm:spPr/>
    </dgm:pt>
    <dgm:pt modelId="{3BC32AE2-DAB5-4137-BA9D-6434E23D4BB8}" type="pres">
      <dgm:prSet presAssocID="{693D23C0-2FC9-44C5-97E6-35887A4D086B}" presName="horz1" presStyleCnt="0"/>
      <dgm:spPr/>
    </dgm:pt>
    <dgm:pt modelId="{1E3D4901-C9A4-47D9-AE83-15BCD5D91287}" type="pres">
      <dgm:prSet presAssocID="{693D23C0-2FC9-44C5-97E6-35887A4D086B}" presName="tx1" presStyleLbl="revTx" presStyleIdx="3" presStyleCnt="4"/>
      <dgm:spPr/>
    </dgm:pt>
    <dgm:pt modelId="{6C09D337-F3F6-4E21-900D-A6CAB0724D9B}" type="pres">
      <dgm:prSet presAssocID="{693D23C0-2FC9-44C5-97E6-35887A4D086B}" presName="vert1" presStyleCnt="0"/>
      <dgm:spPr/>
    </dgm:pt>
  </dgm:ptLst>
  <dgm:cxnLst>
    <dgm:cxn modelId="{03B68F05-8637-4B3C-8237-01E610A29300}" type="presOf" srcId="{6AC5B32E-BF2B-4A29-8A07-C59DC71444F1}" destId="{591B34BE-4D6F-4B1F-92B6-1555F374DA0A}" srcOrd="0" destOrd="0" presId="urn:microsoft.com/office/officeart/2008/layout/LinedList"/>
    <dgm:cxn modelId="{8F749709-BFB5-49C4-966B-56BDEEBDCBD2}" type="presOf" srcId="{36CAF85A-DA91-4D34-A3F9-F9E616B68E50}" destId="{19752346-AE67-4580-919F-057A8AFBD07C}" srcOrd="0" destOrd="0" presId="urn:microsoft.com/office/officeart/2008/layout/LinedList"/>
    <dgm:cxn modelId="{59F81D2B-D00E-4D53-B115-1081E59F29AB}" type="presOf" srcId="{7939E72D-6D4D-489D-A8D6-CCB5BAEBD65A}" destId="{2DD5F07C-50CF-424B-B1A0-4E5103F5DC5C}" srcOrd="0" destOrd="0" presId="urn:microsoft.com/office/officeart/2008/layout/LinedList"/>
    <dgm:cxn modelId="{3C40C02B-F7E7-41F1-AF95-6471784F2A82}" srcId="{6AC5B32E-BF2B-4A29-8A07-C59DC71444F1}" destId="{7939E72D-6D4D-489D-A8D6-CCB5BAEBD65A}" srcOrd="1" destOrd="0" parTransId="{079AEE6E-BAA3-4BC7-82F4-FFF85152513B}" sibTransId="{51128F3A-2C5C-4BF3-B406-93E4328E1814}"/>
    <dgm:cxn modelId="{A6C61348-5A29-475A-B6E3-ACF1F99EF208}" srcId="{6AC5B32E-BF2B-4A29-8A07-C59DC71444F1}" destId="{693D23C0-2FC9-44C5-97E6-35887A4D086B}" srcOrd="3" destOrd="0" parTransId="{3B378697-E8AF-4940-B5D9-242E27081835}" sibTransId="{83F7F953-EEF6-4607-B574-82543B6CE808}"/>
    <dgm:cxn modelId="{6FBCC752-6C69-45B0-BFA5-C1E2CA1A9B95}" type="presOf" srcId="{693D23C0-2FC9-44C5-97E6-35887A4D086B}" destId="{1E3D4901-C9A4-47D9-AE83-15BCD5D91287}" srcOrd="0" destOrd="0" presId="urn:microsoft.com/office/officeart/2008/layout/LinedList"/>
    <dgm:cxn modelId="{944DA856-1677-4E70-AAF6-4018E3C4B0D9}" srcId="{6AC5B32E-BF2B-4A29-8A07-C59DC71444F1}" destId="{36CAF85A-DA91-4D34-A3F9-F9E616B68E50}" srcOrd="0" destOrd="0" parTransId="{5CA8593B-8AC2-4036-9900-7B61252C4722}" sibTransId="{2F2102CF-B5BA-4C7C-A447-ED8FF66B1E5A}"/>
    <dgm:cxn modelId="{B78DAC76-BC49-4525-A2F5-E4F73A799A0A}" type="presOf" srcId="{7FEAEE73-2EDA-4227-A52D-B2650A17F92E}" destId="{B40DA55E-0ABE-437A-8AF0-0148C156744D}" srcOrd="0" destOrd="0" presId="urn:microsoft.com/office/officeart/2008/layout/LinedList"/>
    <dgm:cxn modelId="{768AD199-309F-4EE8-AE77-C3D49A0B9D3C}" srcId="{6AC5B32E-BF2B-4A29-8A07-C59DC71444F1}" destId="{7FEAEE73-2EDA-4227-A52D-B2650A17F92E}" srcOrd="2" destOrd="0" parTransId="{480E7B7B-7C47-4E68-92DF-E50C7A70A701}" sibTransId="{75D06655-E3AF-4A37-BADB-DDE0DDB083BD}"/>
    <dgm:cxn modelId="{92FBBBDD-49CF-48D8-B32B-F93959D1EFF3}" type="presParOf" srcId="{591B34BE-4D6F-4B1F-92B6-1555F374DA0A}" destId="{0522384E-32CD-44A0-88D7-ECADF8A5DC72}" srcOrd="0" destOrd="0" presId="urn:microsoft.com/office/officeart/2008/layout/LinedList"/>
    <dgm:cxn modelId="{0B260F98-5D1D-46DD-A3A1-A87FB3B69C60}" type="presParOf" srcId="{591B34BE-4D6F-4B1F-92B6-1555F374DA0A}" destId="{2D31BCF4-FE53-4FAE-A13A-20742D326B73}" srcOrd="1" destOrd="0" presId="urn:microsoft.com/office/officeart/2008/layout/LinedList"/>
    <dgm:cxn modelId="{97B231AA-450A-4A5A-8F32-E21752B249BF}" type="presParOf" srcId="{2D31BCF4-FE53-4FAE-A13A-20742D326B73}" destId="{19752346-AE67-4580-919F-057A8AFBD07C}" srcOrd="0" destOrd="0" presId="urn:microsoft.com/office/officeart/2008/layout/LinedList"/>
    <dgm:cxn modelId="{2F40C2AA-CF49-4729-B338-5024B222CEC4}" type="presParOf" srcId="{2D31BCF4-FE53-4FAE-A13A-20742D326B73}" destId="{FFD28F0B-2D9A-463A-A0AB-96E93C748299}" srcOrd="1" destOrd="0" presId="urn:microsoft.com/office/officeart/2008/layout/LinedList"/>
    <dgm:cxn modelId="{5018528D-5C42-4D51-9A25-FD240B975E4A}" type="presParOf" srcId="{591B34BE-4D6F-4B1F-92B6-1555F374DA0A}" destId="{5E4697F3-5CFF-45CE-A957-73236FC86D7A}" srcOrd="2" destOrd="0" presId="urn:microsoft.com/office/officeart/2008/layout/LinedList"/>
    <dgm:cxn modelId="{D1C6C4DB-7D16-48A0-873A-84CF66520C14}" type="presParOf" srcId="{591B34BE-4D6F-4B1F-92B6-1555F374DA0A}" destId="{568C5D58-696D-4804-B7A6-450E4A005D72}" srcOrd="3" destOrd="0" presId="urn:microsoft.com/office/officeart/2008/layout/LinedList"/>
    <dgm:cxn modelId="{DD897753-5ACD-4733-84DD-746C6BC69A63}" type="presParOf" srcId="{568C5D58-696D-4804-B7A6-450E4A005D72}" destId="{2DD5F07C-50CF-424B-B1A0-4E5103F5DC5C}" srcOrd="0" destOrd="0" presId="urn:microsoft.com/office/officeart/2008/layout/LinedList"/>
    <dgm:cxn modelId="{03B39267-C89E-481C-B2F6-F13AA5E945B7}" type="presParOf" srcId="{568C5D58-696D-4804-B7A6-450E4A005D72}" destId="{044EF873-694F-4AD4-B9FA-0FF205A86C45}" srcOrd="1" destOrd="0" presId="urn:microsoft.com/office/officeart/2008/layout/LinedList"/>
    <dgm:cxn modelId="{877F5F1F-C4B7-415F-A155-209FDF3BE210}" type="presParOf" srcId="{591B34BE-4D6F-4B1F-92B6-1555F374DA0A}" destId="{BFB6E7A3-CBE8-473B-B6ED-1487BF210C91}" srcOrd="4" destOrd="0" presId="urn:microsoft.com/office/officeart/2008/layout/LinedList"/>
    <dgm:cxn modelId="{63820866-F78A-4158-B3A0-22F778FDD4FD}" type="presParOf" srcId="{591B34BE-4D6F-4B1F-92B6-1555F374DA0A}" destId="{17F21B71-315A-4C1A-A6FE-711B95AE5938}" srcOrd="5" destOrd="0" presId="urn:microsoft.com/office/officeart/2008/layout/LinedList"/>
    <dgm:cxn modelId="{3CA50E48-D721-4B75-8315-B34DCF6DCF24}" type="presParOf" srcId="{17F21B71-315A-4C1A-A6FE-711B95AE5938}" destId="{B40DA55E-0ABE-437A-8AF0-0148C156744D}" srcOrd="0" destOrd="0" presId="urn:microsoft.com/office/officeart/2008/layout/LinedList"/>
    <dgm:cxn modelId="{E8ECB717-E0D9-43FC-B6FB-DC7F67027708}" type="presParOf" srcId="{17F21B71-315A-4C1A-A6FE-711B95AE5938}" destId="{48CC8CCE-7BD8-49D2-8473-0EE3352A0573}" srcOrd="1" destOrd="0" presId="urn:microsoft.com/office/officeart/2008/layout/LinedList"/>
    <dgm:cxn modelId="{D2CFDEC5-DF6B-4ECB-86E1-68B2BFCBCC35}" type="presParOf" srcId="{591B34BE-4D6F-4B1F-92B6-1555F374DA0A}" destId="{B269609B-42CE-493F-88B3-DE5E2693DEC3}" srcOrd="6" destOrd="0" presId="urn:microsoft.com/office/officeart/2008/layout/LinedList"/>
    <dgm:cxn modelId="{16D5B222-5A19-47DE-AE2B-C4756D156505}" type="presParOf" srcId="{591B34BE-4D6F-4B1F-92B6-1555F374DA0A}" destId="{3BC32AE2-DAB5-4137-BA9D-6434E23D4BB8}" srcOrd="7" destOrd="0" presId="urn:microsoft.com/office/officeart/2008/layout/LinedList"/>
    <dgm:cxn modelId="{1E7C8250-4F29-43E8-ADD4-F6AD1B7306CA}" type="presParOf" srcId="{3BC32AE2-DAB5-4137-BA9D-6434E23D4BB8}" destId="{1E3D4901-C9A4-47D9-AE83-15BCD5D91287}" srcOrd="0" destOrd="0" presId="urn:microsoft.com/office/officeart/2008/layout/LinedList"/>
    <dgm:cxn modelId="{A15B7D60-2435-4D7E-87C8-5BCE5A327F24}" type="presParOf" srcId="{3BC32AE2-DAB5-4137-BA9D-6434E23D4BB8}" destId="{6C09D337-F3F6-4E21-900D-A6CAB0724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1C5E-B27E-4C00-B8CE-99E302A4B77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6408E-DF62-4C85-B7C1-EC48709105BA}">
      <dsp:nvSpPr>
        <dsp:cNvPr id="0" name=""/>
        <dsp:cNvSpPr/>
      </dsp:nvSpPr>
      <dsp:spPr>
        <a:xfrm>
          <a:off x="0" y="675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Timeline</a:t>
          </a:r>
          <a:endParaRPr lang="en-US" sz="2500" kern="1200"/>
        </a:p>
      </dsp:txBody>
      <dsp:txXfrm>
        <a:off x="0" y="675"/>
        <a:ext cx="6900512" cy="553478"/>
      </dsp:txXfrm>
    </dsp:sp>
    <dsp:sp modelId="{D847EBDF-E78A-4F52-B90F-3187F688BD67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D40EC-AB2D-47DE-8DCD-EC649A6B4824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What</a:t>
          </a:r>
          <a:r>
            <a:rPr lang="tr-TR" sz="2500" kern="1200" dirty="0"/>
            <a:t> </a:t>
          </a:r>
          <a:r>
            <a:rPr lang="tr-TR" sz="2500" kern="1200" dirty="0" err="1"/>
            <a:t>We</a:t>
          </a:r>
          <a:r>
            <a:rPr lang="tr-TR" sz="2500" kern="1200" dirty="0"/>
            <a:t> </a:t>
          </a:r>
          <a:r>
            <a:rPr lang="tr-TR" sz="2500" kern="1200" dirty="0" err="1"/>
            <a:t>Have</a:t>
          </a:r>
          <a:r>
            <a:rPr lang="tr-TR" sz="2500" kern="1200" dirty="0"/>
            <a:t> Done</a:t>
          </a:r>
          <a:endParaRPr lang="en-US" sz="2500" kern="1200" dirty="0"/>
        </a:p>
      </dsp:txBody>
      <dsp:txXfrm>
        <a:off x="0" y="554154"/>
        <a:ext cx="6900512" cy="553478"/>
      </dsp:txXfrm>
    </dsp:sp>
    <dsp:sp modelId="{262CF459-E560-40F9-8FBB-05B77A550C6F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6E96B-B912-4AD2-92BF-5CDC2BAE213C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Article’s</a:t>
          </a:r>
          <a:r>
            <a:rPr lang="tr-TR" sz="2500" kern="1200" dirty="0"/>
            <a:t> </a:t>
          </a:r>
          <a:r>
            <a:rPr lang="tr-TR" sz="2500" kern="1200" dirty="0" err="1"/>
            <a:t>Heatmap</a:t>
          </a:r>
          <a:r>
            <a:rPr lang="tr-TR" sz="2500" kern="1200" dirty="0"/>
            <a:t> </a:t>
          </a:r>
          <a:r>
            <a:rPr lang="tr-TR" sz="2500" kern="1200" dirty="0" err="1"/>
            <a:t>Output</a:t>
          </a:r>
          <a:endParaRPr lang="en-US" sz="2500" kern="1200" dirty="0"/>
        </a:p>
      </dsp:txBody>
      <dsp:txXfrm>
        <a:off x="0" y="1107633"/>
        <a:ext cx="6900512" cy="553478"/>
      </dsp:txXfrm>
    </dsp:sp>
    <dsp:sp modelId="{CF3E518C-9F4D-4C36-B3E7-D952C48103BE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ED67-535B-41A6-8715-EC7846541367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GUI Overview</a:t>
          </a:r>
          <a:endParaRPr lang="tr-TR" sz="2500" kern="1200" dirty="0"/>
        </a:p>
      </dsp:txBody>
      <dsp:txXfrm>
        <a:off x="0" y="1661112"/>
        <a:ext cx="6900512" cy="553478"/>
      </dsp:txXfrm>
    </dsp:sp>
    <dsp:sp modelId="{27D08819-4261-4DAC-90AD-62A43B6646C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C79E-B930-4130-BACB-F31C2D3650DF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Model </a:t>
          </a:r>
          <a:r>
            <a:rPr lang="tr-TR" sz="2500" kern="1200" dirty="0" err="1"/>
            <a:t>Results</a:t>
          </a:r>
          <a:endParaRPr lang="tr-TR" sz="2500" kern="1200" dirty="0"/>
        </a:p>
      </dsp:txBody>
      <dsp:txXfrm>
        <a:off x="0" y="2214591"/>
        <a:ext cx="6900512" cy="553478"/>
      </dsp:txXfrm>
    </dsp:sp>
    <dsp:sp modelId="{A2F4751C-4233-4397-A038-BCEF8ADBDA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04B68-AF6F-4ABA-A6E6-113B924F68E2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How </a:t>
          </a:r>
          <a:r>
            <a:rPr lang="tr-TR" sz="2500" kern="1200" dirty="0" err="1"/>
            <a:t>To</a:t>
          </a:r>
          <a:r>
            <a:rPr lang="tr-TR" sz="2500" kern="1200" dirty="0"/>
            <a:t> Test</a:t>
          </a:r>
        </a:p>
      </dsp:txBody>
      <dsp:txXfrm>
        <a:off x="0" y="2768070"/>
        <a:ext cx="6900512" cy="553478"/>
      </dsp:txXfrm>
    </dsp:sp>
    <dsp:sp modelId="{395ECE65-E95F-40B4-990A-B2343EACB982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2569C-4EF0-42C4-A41E-8A2A51AE4347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Test </a:t>
          </a:r>
          <a:r>
            <a:rPr lang="tr-TR" sz="2500" kern="1200" dirty="0" err="1"/>
            <a:t>Results</a:t>
          </a:r>
          <a:endParaRPr lang="tr-TR" sz="2500" kern="1200" dirty="0"/>
        </a:p>
      </dsp:txBody>
      <dsp:txXfrm>
        <a:off x="0" y="3321549"/>
        <a:ext cx="6900512" cy="553478"/>
      </dsp:txXfrm>
    </dsp:sp>
    <dsp:sp modelId="{93D22892-2F8D-4393-950F-AC30F42E58FA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C0972-2C6F-4A79-B74F-9579996D61E7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Challenges</a:t>
          </a:r>
          <a:endParaRPr lang="tr-TR" sz="2500" kern="1200" dirty="0"/>
        </a:p>
      </dsp:txBody>
      <dsp:txXfrm>
        <a:off x="0" y="3875028"/>
        <a:ext cx="6900512" cy="553478"/>
      </dsp:txXfrm>
    </dsp:sp>
    <dsp:sp modelId="{56B21FAE-D6DA-4311-914A-A27CCF8830E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3BE24-75A0-47D7-9663-243D771996E9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Success</a:t>
          </a:r>
          <a:r>
            <a:rPr lang="tr-TR" sz="2500" kern="1200" dirty="0"/>
            <a:t> </a:t>
          </a:r>
          <a:r>
            <a:rPr lang="tr-TR" sz="2500" kern="1200" dirty="0" err="1"/>
            <a:t>Criteria</a:t>
          </a:r>
          <a:endParaRPr lang="en-US" sz="2500" kern="1200" dirty="0"/>
        </a:p>
      </dsp:txBody>
      <dsp:txXfrm>
        <a:off x="0" y="4428507"/>
        <a:ext cx="6900512" cy="553478"/>
      </dsp:txXfrm>
    </dsp:sp>
    <dsp:sp modelId="{C68D72E1-92B9-4119-9615-015EA963C034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F989-FA58-4CAB-BA9C-AB696C60AF2F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References</a:t>
          </a:r>
          <a:endParaRPr lang="en-US" sz="2500" kern="1200" dirty="0"/>
        </a:p>
      </dsp:txBody>
      <dsp:txXfrm>
        <a:off x="0" y="4981986"/>
        <a:ext cx="6900512" cy="55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6974A-18B2-4F81-BFAB-3CCD97EBAAA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322E4-195D-40AB-B77A-26BAC0DA18CF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dirty="0" err="1"/>
            <a:t>Completed</a:t>
          </a:r>
          <a:r>
            <a:rPr lang="tr-TR" sz="4200" kern="1200" dirty="0"/>
            <a:t> model </a:t>
          </a:r>
          <a:r>
            <a:rPr lang="tr-TR" sz="4200" kern="1200" dirty="0" err="1"/>
            <a:t>implementation</a:t>
          </a:r>
          <a:r>
            <a:rPr lang="tr-TR" sz="4200" kern="1200" dirty="0"/>
            <a:t> in CPLEX</a:t>
          </a:r>
          <a:endParaRPr lang="en-US" sz="4200" kern="1200" dirty="0"/>
        </a:p>
      </dsp:txBody>
      <dsp:txXfrm>
        <a:off x="0" y="2124"/>
        <a:ext cx="10515600" cy="1449029"/>
      </dsp:txXfrm>
    </dsp:sp>
    <dsp:sp modelId="{6863B183-8493-4231-8022-C281138169B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90B5-ED2C-498A-9ADD-57839EE6AE7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dirty="0" err="1"/>
            <a:t>Tested</a:t>
          </a:r>
          <a:r>
            <a:rPr lang="tr-TR" sz="4200" kern="1200" dirty="0"/>
            <a:t> in </a:t>
          </a:r>
          <a:r>
            <a:rPr lang="tr-TR" sz="4200" kern="1200" dirty="0" err="1"/>
            <a:t>different</a:t>
          </a:r>
          <a:r>
            <a:rPr lang="tr-TR" sz="4200" kern="1200" dirty="0"/>
            <a:t> </a:t>
          </a:r>
          <a:r>
            <a:rPr lang="tr-TR" sz="4200" kern="1200" dirty="0" err="1"/>
            <a:t>scenarios</a:t>
          </a:r>
          <a:endParaRPr lang="en-US" sz="4200" kern="1200" dirty="0"/>
        </a:p>
      </dsp:txBody>
      <dsp:txXfrm>
        <a:off x="0" y="1451154"/>
        <a:ext cx="10515600" cy="1449029"/>
      </dsp:txXfrm>
    </dsp:sp>
    <dsp:sp modelId="{E8ADD615-B528-43E1-95F5-DF545DE43D2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0332-64EE-4C79-B42A-67B45BC7BC6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dirty="0" err="1"/>
            <a:t>Developed</a:t>
          </a:r>
          <a:r>
            <a:rPr lang="tr-TR" sz="4200" kern="1200" dirty="0"/>
            <a:t> a GUI </a:t>
          </a:r>
          <a:r>
            <a:rPr lang="tr-TR" sz="4200" kern="1200" dirty="0" err="1"/>
            <a:t>for</a:t>
          </a:r>
          <a:r>
            <a:rPr lang="tr-TR" sz="4200" kern="1200" dirty="0"/>
            <a:t> model </a:t>
          </a:r>
          <a:r>
            <a:rPr lang="tr-TR" sz="4200" kern="1200" dirty="0" err="1"/>
            <a:t>visualization</a:t>
          </a:r>
          <a:endParaRPr lang="en-US" sz="42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BD572-DE70-4139-9083-F699E6F654C7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6AD0F-3D89-4874-AF14-24F962907D1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 dirty="0" err="1"/>
            <a:t>Implementation</a:t>
          </a:r>
          <a:r>
            <a:rPr lang="tr-TR" sz="2500" b="1" kern="1200" dirty="0"/>
            <a:t> Of Model: </a:t>
          </a:r>
          <a:r>
            <a:rPr lang="tr-TR" sz="2500" kern="1200" dirty="0" err="1"/>
            <a:t>Our</a:t>
          </a:r>
          <a:r>
            <a:rPr lang="tr-TR" sz="2500" kern="1200" dirty="0"/>
            <a:t> model is </a:t>
          </a:r>
          <a:r>
            <a:rPr lang="tr-TR" sz="2500" kern="1200" dirty="0" err="1"/>
            <a:t>multi-objective</a:t>
          </a:r>
          <a:r>
            <a:rPr lang="tr-TR" sz="2500" kern="1200" dirty="0"/>
            <a:t> </a:t>
          </a:r>
          <a:r>
            <a:rPr lang="tr-TR" sz="2500" kern="1200" dirty="0" err="1"/>
            <a:t>and</a:t>
          </a:r>
          <a:r>
            <a:rPr lang="tr-TR" sz="2500" kern="1200" dirty="0"/>
            <a:t> has </a:t>
          </a:r>
          <a:r>
            <a:rPr lang="tr-TR" sz="2500" kern="1200" dirty="0" err="1"/>
            <a:t>lots</a:t>
          </a:r>
          <a:r>
            <a:rPr lang="tr-TR" sz="2500" kern="1200" dirty="0"/>
            <a:t> of </a:t>
          </a:r>
          <a:r>
            <a:rPr lang="tr-TR" sz="2500" kern="1200" dirty="0" err="1"/>
            <a:t>variables,parameters</a:t>
          </a:r>
          <a:r>
            <a:rPr lang="tr-TR" sz="2500" kern="1200" dirty="0"/>
            <a:t> </a:t>
          </a:r>
          <a:r>
            <a:rPr lang="tr-TR" sz="2500" kern="1200" dirty="0" err="1"/>
            <a:t>and</a:t>
          </a:r>
          <a:r>
            <a:rPr lang="tr-TR" sz="2500" kern="1200" dirty="0"/>
            <a:t> </a:t>
          </a:r>
          <a:r>
            <a:rPr lang="tr-TR" sz="2500" kern="1200" dirty="0" err="1"/>
            <a:t>constraints</a:t>
          </a:r>
          <a:r>
            <a:rPr lang="tr-TR" sz="2500" kern="1200" dirty="0"/>
            <a:t>. </a:t>
          </a:r>
          <a:r>
            <a:rPr lang="tr-TR" sz="2500" kern="1200" dirty="0" err="1"/>
            <a:t>This</a:t>
          </a:r>
          <a:r>
            <a:rPr lang="tr-TR" sz="2500" kern="1200" dirty="0"/>
            <a:t> </a:t>
          </a:r>
          <a:r>
            <a:rPr lang="tr-TR" sz="2500" kern="1200" dirty="0" err="1"/>
            <a:t>resulted</a:t>
          </a:r>
          <a:r>
            <a:rPr lang="tr-TR" sz="2500" kern="1200" dirty="0"/>
            <a:t> in </a:t>
          </a:r>
          <a:r>
            <a:rPr lang="tr-TR" sz="2500" kern="1200" dirty="0" err="1"/>
            <a:t>increased</a:t>
          </a:r>
          <a:r>
            <a:rPr lang="tr-TR" sz="2500" kern="1200" dirty="0"/>
            <a:t> </a:t>
          </a:r>
          <a:r>
            <a:rPr lang="tr-TR" sz="2500" kern="1200" dirty="0" err="1"/>
            <a:t>development</a:t>
          </a:r>
          <a:r>
            <a:rPr lang="tr-TR" sz="2500" kern="1200" dirty="0"/>
            <a:t> time.</a:t>
          </a:r>
          <a:endParaRPr lang="en-US" sz="2500" kern="1200" dirty="0"/>
        </a:p>
      </dsp:txBody>
      <dsp:txXfrm>
        <a:off x="0" y="2703"/>
        <a:ext cx="6900512" cy="1843578"/>
      </dsp:txXfrm>
    </dsp:sp>
    <dsp:sp modelId="{FE7D9EE0-CF52-45CE-A8A2-28B59AC564C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1D697-BA0B-4EA4-8155-2F3BE2B4EEF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/>
            <a:t>Data Limitations: </a:t>
          </a:r>
          <a:r>
            <a:rPr lang="tr-TR" sz="2500" kern="1200"/>
            <a:t>There is no available data to compare our model results. As a solution we compare the results with among themselves.</a:t>
          </a:r>
          <a:endParaRPr lang="en-US" sz="2500" kern="1200"/>
        </a:p>
      </dsp:txBody>
      <dsp:txXfrm>
        <a:off x="0" y="1846281"/>
        <a:ext cx="6900512" cy="1843578"/>
      </dsp:txXfrm>
    </dsp:sp>
    <dsp:sp modelId="{E918DCEB-A76E-4106-A7A2-BDEC9DA9D20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4CEC4-14EB-4A82-8B54-61FCDE9F89B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/>
            <a:t>Integration with GUI: </a:t>
          </a:r>
          <a:r>
            <a:rPr lang="en-US" sz="2500" kern="1200"/>
            <a:t>The model was initially implemented in IBM CPLEX Studio IDE. To integrate it with a interface, we converted the model into Python code using the docplex library</a:t>
          </a:r>
          <a:r>
            <a:rPr lang="tr-TR" sz="2500" kern="1200"/>
            <a:t>.</a:t>
          </a:r>
          <a:endParaRPr lang="en-US" sz="2500" kern="1200"/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79113-F65B-4816-BD28-FC8BF5624AD7}">
      <dsp:nvSpPr>
        <dsp:cNvPr id="0" name=""/>
        <dsp:cNvSpPr/>
      </dsp:nvSpPr>
      <dsp:spPr>
        <a:xfrm>
          <a:off x="1051518" y="879666"/>
          <a:ext cx="1374932" cy="13749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FF58-674C-41F5-BFE7-1A41C6F2F93B}">
      <dsp:nvSpPr>
        <dsp:cNvPr id="0" name=""/>
        <dsp:cNvSpPr/>
      </dsp:nvSpPr>
      <dsp:spPr>
        <a:xfrm>
          <a:off x="211281" y="2829522"/>
          <a:ext cx="3055404" cy="188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 err="1"/>
            <a:t>Minimizing</a:t>
          </a:r>
          <a:r>
            <a:rPr lang="tr-TR" sz="2000" b="1" kern="1200" dirty="0"/>
            <a:t> Time: </a:t>
          </a:r>
          <a:r>
            <a:rPr lang="en-US" sz="2000" b="1" kern="1200" dirty="0"/>
            <a:t> </a:t>
          </a:r>
          <a:r>
            <a:rPr lang="en-US" sz="2000" kern="1200" dirty="0"/>
            <a:t>Ensure waste collection and disposal are completed within the shortest possible time</a:t>
          </a:r>
        </a:p>
      </dsp:txBody>
      <dsp:txXfrm>
        <a:off x="211281" y="2829522"/>
        <a:ext cx="3055404" cy="1882880"/>
      </dsp:txXfrm>
    </dsp:sp>
    <dsp:sp modelId="{CCF93E0C-B1A7-4AAE-A193-EAF246EFD7DE}">
      <dsp:nvSpPr>
        <dsp:cNvPr id="0" name=""/>
        <dsp:cNvSpPr/>
      </dsp:nvSpPr>
      <dsp:spPr>
        <a:xfrm>
          <a:off x="4641618" y="879666"/>
          <a:ext cx="1374932" cy="13749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FDA93-F57C-4EEB-9872-2BABCF50DB90}">
      <dsp:nvSpPr>
        <dsp:cNvPr id="0" name=""/>
        <dsp:cNvSpPr/>
      </dsp:nvSpPr>
      <dsp:spPr>
        <a:xfrm>
          <a:off x="3801382" y="2829522"/>
          <a:ext cx="3055404" cy="188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 err="1"/>
            <a:t>Minimizing</a:t>
          </a:r>
          <a:r>
            <a:rPr lang="tr-TR" sz="2000" b="1" kern="1200" dirty="0"/>
            <a:t> </a:t>
          </a:r>
          <a:r>
            <a:rPr lang="tr-TR" sz="2000" b="1" kern="1200" dirty="0" err="1"/>
            <a:t>Cost</a:t>
          </a:r>
          <a:r>
            <a:rPr lang="tr-TR" sz="2000" b="1" kern="1200" dirty="0"/>
            <a:t>: </a:t>
          </a:r>
          <a:r>
            <a:rPr lang="en-US" sz="2000" kern="1200" dirty="0"/>
            <a:t>Keep total clean-up costs within the set budget by optimizing routes and resources.</a:t>
          </a:r>
        </a:p>
      </dsp:txBody>
      <dsp:txXfrm>
        <a:off x="3801382" y="2829522"/>
        <a:ext cx="3055404" cy="1882880"/>
      </dsp:txXfrm>
    </dsp:sp>
    <dsp:sp modelId="{05C86796-52BE-4EC5-93FE-6376FBCB2178}">
      <dsp:nvSpPr>
        <dsp:cNvPr id="0" name=""/>
        <dsp:cNvSpPr/>
      </dsp:nvSpPr>
      <dsp:spPr>
        <a:xfrm>
          <a:off x="8558782" y="866800"/>
          <a:ext cx="1374932" cy="13749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6B1A-40CC-441A-9718-4BAF05C766FE}">
      <dsp:nvSpPr>
        <dsp:cNvPr id="0" name=""/>
        <dsp:cNvSpPr/>
      </dsp:nvSpPr>
      <dsp:spPr>
        <a:xfrm>
          <a:off x="7125998" y="2758654"/>
          <a:ext cx="4240474" cy="234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Visualizing the Model</a:t>
          </a:r>
          <a:r>
            <a:rPr lang="tr-TR" sz="2000" b="1" kern="1200" dirty="0"/>
            <a:t>: </a:t>
          </a:r>
          <a:r>
            <a:rPr lang="en-US" sz="2000" kern="1200" dirty="0"/>
            <a:t>Develop a GUI to display the waste management process. The interface will show nodes with color-coding to indicate usage levels, routes taken, and display duration and cost.</a:t>
          </a:r>
        </a:p>
      </dsp:txBody>
      <dsp:txXfrm>
        <a:off x="7125998" y="2758654"/>
        <a:ext cx="4240474" cy="2349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384E-32CD-44A0-88D7-ECADF8A5DC7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52346-AE67-4580-919F-057A8AFBD07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>
              <a:hlinkClick xmlns:r="http://schemas.openxmlformats.org/officeDocument/2006/relationships" r:id="rId1"/>
            </a:rPr>
            <a:t>https://www.sciencedirect.com/science/article/abs/pii/S0956053X20305341</a:t>
          </a:r>
          <a:endParaRPr lang="en-US" sz="1600" kern="1200"/>
        </a:p>
      </dsp:txBody>
      <dsp:txXfrm>
        <a:off x="0" y="0"/>
        <a:ext cx="10515600" cy="1087834"/>
      </dsp:txXfrm>
    </dsp:sp>
    <dsp:sp modelId="{5E4697F3-5CFF-45CE-A957-73236FC86D7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F07C-50CF-424B-B1A0-4E5103F5DC5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>
              <a:hlinkClick xmlns:r="http://schemas.openxmlformats.org/officeDocument/2006/relationships" r:id="rId2"/>
            </a:rPr>
            <a:t>https://citeseerx.ist.psu.edu/document?repid=rep1&amp;type=pdf&amp;doi=3dba4ce1e3265e480da88f76d00e53909e775513</a:t>
          </a:r>
          <a:endParaRPr lang="en-US" sz="1600" kern="1200"/>
        </a:p>
      </dsp:txBody>
      <dsp:txXfrm>
        <a:off x="0" y="1087834"/>
        <a:ext cx="10515600" cy="1087834"/>
      </dsp:txXfrm>
    </dsp:sp>
    <dsp:sp modelId="{BFB6E7A3-CBE8-473B-B6ED-1487BF210C9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DA55E-0ABE-437A-8AF0-0148C156744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>
              <a:hlinkClick xmlns:r="http://schemas.openxmlformats.org/officeDocument/2006/relationships" r:id="rId3"/>
            </a:rPr>
            <a:t>https://www.sciencedirect.com/science/article/abs/pii/S0921344922000222</a:t>
          </a:r>
          <a:endParaRPr lang="en-US" sz="1600" kern="1200"/>
        </a:p>
      </dsp:txBody>
      <dsp:txXfrm>
        <a:off x="0" y="2175669"/>
        <a:ext cx="10515600" cy="1087834"/>
      </dsp:txXfrm>
    </dsp:sp>
    <dsp:sp modelId="{B269609B-42CE-493F-88B3-DE5E2693DEC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4901-C9A4-47D9-AE83-15BCD5D9128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>
              <a:hlinkClick xmlns:r="http://schemas.openxmlformats.org/officeDocument/2006/relationships" r:id="rId4"/>
            </a:rPr>
            <a:t>https://www.sciencedirect.com/science/article/pii/S0952197624000903</a:t>
          </a:r>
          <a:endParaRPr lang="en-US" sz="16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578-311E-59D0-79D1-B92315B8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ACC0-7303-7FC4-289F-15B925AF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0542-A986-1257-E635-10B8423E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F543-2DA3-54D4-9D9F-D29034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30A1-3304-BDFE-872F-0BCB1648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15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A87-6D5F-2BB6-65AB-CDEADA7D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10785-F94B-4739-C65D-A9F58A89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1250-07D5-9422-AE3C-243F91F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A3C0-CB73-2B74-8937-6071BB7C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54FF-42F8-46FA-9A16-2DE57E0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1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4C8F-329F-8A19-5D1C-B6150EEF0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661C-F385-BAF1-8974-379C5FBD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701B-267D-B3F7-58C9-EBA5BA7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4A0E-7EC2-CFAC-17EA-1351374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F031-B984-F27D-5973-2B6771DC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71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1198-98DD-DF14-BDBA-69F8C62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FEA9-EC44-7E1D-4890-8266702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EA6-6B1A-2E84-A0C7-7B8E65A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C793-3D99-45A5-8A07-DB7A050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5707-6969-9091-5CDB-2BB35536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1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4AD-998E-C2D0-0546-5C907F07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248-800A-1F41-91A0-3C51FAB9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F3E2-40F2-6735-AA51-B9625B94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3930-E6DA-DB05-61E1-64B6F03E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50A0-94E9-04C5-18F3-DC0178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8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F8B4-2C98-E34D-50E2-CF91118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8D25-16FE-8096-8950-1480C4458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D927-7D52-503F-AF60-D0942E37A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75C8-23AE-BEF4-B642-C764A417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6DB7-4793-C8D2-013B-F6E2B62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DA75-5363-A78C-DD03-A64D9BA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5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956-E9DC-B03A-5223-23C0A4D8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4ADC-892D-D6D4-CA52-C68755D5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C3AB7-160C-1541-9F3A-BC5C9256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A353F-9BD7-C36A-8653-B9BDFF5FA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2A771-23B3-A9AE-78E1-61689D585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3EE81-FD9F-0D7B-8B59-F94E145F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00FD9-386E-B234-C646-5874C1A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FE07-D007-9F7C-FB95-72F33AE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13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A644-7B22-15B4-F6A5-7F936F2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809DD-7ED9-18A8-9568-D51606C4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2BD92-4EB4-1A94-D77D-269FCD54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93F14-BBC3-D506-CFF3-0DAEE85A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2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CBD0-5ACF-9EEF-36EC-98E4353B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1954-B0BD-FAA5-716F-EF6E1E93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AA14-8557-982B-B457-38DF917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2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DC2F-91B0-6EA4-C72F-FD7ECE32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AA25-7584-76CE-9C56-24BA47DA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7336-8DCB-D672-0C99-E9B610AF7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5FC7-1A7A-F116-AF5F-17CEB12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201B-9019-E4BE-74DE-6B1F0C6E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F3A36-B931-CE17-EFA8-D7CEDF3A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7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E550-A4D1-627B-F0F0-4081A74F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3BAB5-625B-1568-7B32-243C35D81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45E0-98A4-5D8A-470F-7EE3504C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B0A7-E4E1-4BE0-61BB-F87ED45E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25651-4096-F2B7-C724-6E67E87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7FC10-678B-2AD7-ABCA-C5E3B622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91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D37B9-C6B2-9D0D-93D9-789CA5D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1E0C-C248-33C5-5A6A-216B71D4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F293-6F62-547B-FA7E-17F9FDA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0E103-D3B4-44D2-BDE9-8E3B9A1B969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5B8A-6608-2B7B-D166-BD6EED125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5588-20F6-D45D-FEDB-1DF97A4B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488C7-750B-4CB7-B455-109C2078C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49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wasman.2020.09.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nstruction site with a building in the background&#10;&#10;Description automatically generated">
            <a:extLst>
              <a:ext uri="{FF2B5EF4-FFF2-40B4-BE49-F238E27FC236}">
                <a16:creationId xmlns:a16="http://schemas.microsoft.com/office/drawing/2014/main" id="{78CF6D09-1A57-A07C-60ED-37017872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9091" r="190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00304-037C-71CA-AF26-DC289BBF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Optimization of Waste Clean-Up After Large  Scale Disasters</a:t>
            </a:r>
            <a:endParaRPr lang="tr-TR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3F337-BD8F-2C8F-33A2-57F40C3E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000"/>
              <a:t>Final Presentation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4CB5-89A3-53FA-78EA-9699E8B4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tr-TR" dirty="0"/>
              <a:t>				How </a:t>
            </a:r>
            <a:r>
              <a:rPr lang="tr-TR" dirty="0" err="1"/>
              <a:t>To</a:t>
            </a:r>
            <a:r>
              <a:rPr lang="tr-TR" dirty="0"/>
              <a:t> Test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86549BA-9C28-ADD5-EBA5-49EDE8E87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2" y="486772"/>
            <a:ext cx="11142855" cy="22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081D-7BCF-90CE-DBFA-4D5AC52A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186"/>
            <a:ext cx="10515600" cy="1325563"/>
          </a:xfrm>
        </p:spPr>
        <p:txBody>
          <a:bodyPr/>
          <a:lstStyle/>
          <a:p>
            <a:r>
              <a:rPr lang="tr-TR" dirty="0"/>
              <a:t>			       </a:t>
            </a:r>
            <a:r>
              <a:rPr lang="tr-TR" sz="5400" dirty="0"/>
              <a:t>Test </a:t>
            </a:r>
            <a:r>
              <a:rPr lang="tr-TR" sz="5400" dirty="0" err="1"/>
              <a:t>Results</a:t>
            </a:r>
            <a:endParaRPr lang="tr-TR" dirty="0"/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E2EE875-3416-EBF6-9D95-41F711D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77" y="1690687"/>
            <a:ext cx="3611609" cy="4802187"/>
          </a:xfrm>
        </p:spPr>
      </p:pic>
      <p:pic>
        <p:nvPicPr>
          <p:cNvPr id="7" name="Picture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4F1E261-DBB8-91D8-59B6-DF4E1F7B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3272"/>
            <a:ext cx="3643103" cy="53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B46BB-D1D4-4E74-DFC9-082A900D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27" y="473675"/>
            <a:ext cx="3907553" cy="5583148"/>
          </a:xfrm>
        </p:spPr>
        <p:txBody>
          <a:bodyPr anchor="ctr">
            <a:normAutofit/>
          </a:bodyPr>
          <a:lstStyle/>
          <a:p>
            <a:r>
              <a:rPr lang="tr-TR" sz="3800" dirty="0"/>
              <a:t>		</a:t>
            </a:r>
            <a:r>
              <a:rPr lang="tr-TR" sz="4800" dirty="0" err="1"/>
              <a:t>Challenges</a:t>
            </a:r>
            <a:endParaRPr lang="tr-TR" sz="3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88838-14AD-78C0-DA31-239BE8736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848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89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D88-E24E-5F5F-07BC-8943613B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8"/>
            <a:ext cx="10515600" cy="1325563"/>
          </a:xfrm>
        </p:spPr>
        <p:txBody>
          <a:bodyPr/>
          <a:lstStyle/>
          <a:p>
            <a:r>
              <a:rPr lang="tr-TR" dirty="0"/>
              <a:t>			   </a:t>
            </a: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Criteria</a:t>
            </a: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4AF83-F1E1-C393-96DD-7CD843028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74120"/>
              </p:ext>
            </p:extLst>
          </p:nvPr>
        </p:nvGraphicFramePr>
        <p:xfrm>
          <a:off x="584735" y="1265930"/>
          <a:ext cx="11843239" cy="55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47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784B-7658-E53B-0AA5-6B32E5B9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0CFB2-9424-7840-E7FE-2B308AF1B2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6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E7CC-D430-9761-D2B4-87CC42C1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947423"/>
          </a:xfrm>
        </p:spPr>
        <p:txBody>
          <a:bodyPr>
            <a:normAutofit fontScale="90000"/>
          </a:bodyPr>
          <a:lstStyle/>
          <a:p>
            <a:r>
              <a:rPr lang="en-US" alt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GTU COMPUTER ENGINEERING </a:t>
            </a:r>
            <a:br>
              <a:rPr lang="en-US" alt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CSE 495 / 496 </a:t>
            </a:r>
            <a:br>
              <a:rPr lang="tr-TR" alt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</a:t>
            </a:r>
            <a:endParaRPr lang="tr-TR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0CDC-6310-C923-A832-FC2A0707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2548"/>
            <a:ext cx="10515600" cy="4351338"/>
          </a:xfrm>
        </p:spPr>
        <p:txBody>
          <a:bodyPr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err="1"/>
              <a:t>Çağrı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Yıldız</a:t>
            </a:r>
            <a:r>
              <a:rPr lang="en-US" altLang="en-US" sz="2400" b="1" dirty="0"/>
              <a:t> – Furkan </a:t>
            </a:r>
            <a:r>
              <a:rPr lang="en-US" altLang="en-US" sz="2400" b="1" dirty="0" err="1"/>
              <a:t>Taşkın</a:t>
            </a:r>
            <a:endParaRPr lang="en-US" altLang="en-US" sz="2400" b="1" dirty="0"/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Project Advisor: </a:t>
            </a:r>
            <a:r>
              <a:rPr lang="en-US" sz="2400" b="1" i="0" dirty="0">
                <a:effectLst/>
              </a:rPr>
              <a:t>Prof. Dr. </a:t>
            </a:r>
            <a:r>
              <a:rPr lang="en-US" sz="2400" b="1" i="0" dirty="0" err="1">
                <a:effectLst/>
              </a:rPr>
              <a:t>Didem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Gözüpek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Kocaman</a:t>
            </a:r>
            <a:endParaRPr lang="tr-TR" altLang="en-US" sz="2400" b="1" dirty="0"/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altLang="en-US" sz="2400" b="1" dirty="0" err="1"/>
              <a:t>Article</a:t>
            </a:r>
            <a:r>
              <a:rPr lang="tr-TR" altLang="en-US" sz="2400" b="1" dirty="0"/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C. Cheng, R. Zhu, A. M. Costa, and R. G. Thompson,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Optimisation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 of waste clean-up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after large-scale disasters,”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Waste Management,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 vol. 119, pp. 1–10, 2021.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  <a:hlinkClick r:id="rId2"/>
              </a:rPr>
              <a:t>https://doi.org/10.1016/j.wasman.2020.09.023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altLang="en-US" sz="2400" b="1" dirty="0" err="1"/>
              <a:t>January</a:t>
            </a:r>
            <a:r>
              <a:rPr lang="tr-TR" altLang="en-US" sz="2400" b="1" dirty="0"/>
              <a:t> </a:t>
            </a:r>
            <a:r>
              <a:rPr lang="en-US" altLang="en-US" sz="2400" b="1" dirty="0"/>
              <a:t>202</a:t>
            </a:r>
            <a:r>
              <a:rPr lang="tr-TR" altLang="en-US" sz="2400" b="1" dirty="0"/>
              <a:t>5</a:t>
            </a:r>
          </a:p>
          <a:p>
            <a:pPr marL="0" indent="0">
              <a:buNone/>
            </a:pPr>
            <a:br>
              <a:rPr lang="tr-T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676F23-C799-65D5-17D6-35186DB65C75}"/>
              </a:ext>
            </a:extLst>
          </p:cNvPr>
          <p:cNvCxnSpPr/>
          <p:nvPr/>
        </p:nvCxnSpPr>
        <p:spPr>
          <a:xfrm>
            <a:off x="838200" y="3202858"/>
            <a:ext cx="10104455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6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46D93-4F40-C67C-7152-72F4FDFC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 dirty="0"/>
              <a:t>Content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99929-5C57-8A96-323E-E6E3AA2C9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840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58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612D-AD3C-E7FF-B3C5-E8A9CB2A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164"/>
            <a:ext cx="10515600" cy="820580"/>
          </a:xfrm>
        </p:spPr>
        <p:txBody>
          <a:bodyPr>
            <a:normAutofit fontScale="90000"/>
          </a:bodyPr>
          <a:lstStyle/>
          <a:p>
            <a:r>
              <a:rPr lang="tr-TR" dirty="0"/>
              <a:t>				</a:t>
            </a:r>
            <a:r>
              <a:rPr lang="tr-TR" sz="5400" dirty="0"/>
              <a:t>    </a:t>
            </a:r>
            <a:r>
              <a:rPr lang="tr-TR" sz="5400" dirty="0" err="1"/>
              <a:t>Timeline</a:t>
            </a:r>
            <a:endParaRPr lang="tr-TR" dirty="0"/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886650E8-36E0-D674-01B8-564444843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1" y="1898868"/>
            <a:ext cx="11734817" cy="3557388"/>
          </a:xfrm>
        </p:spPr>
      </p:pic>
    </p:spTree>
    <p:extLst>
      <p:ext uri="{BB962C8B-B14F-4D97-AF65-F5344CB8AC3E}">
        <p14:creationId xmlns:p14="http://schemas.microsoft.com/office/powerpoint/2010/main" val="11301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C1A4-4B93-A438-3FBC-EF7A9E26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		    </a:t>
            </a:r>
            <a:r>
              <a:rPr lang="tr-TR" sz="5400" dirty="0" err="1"/>
              <a:t>What</a:t>
            </a:r>
            <a:r>
              <a:rPr lang="tr-TR" sz="5400" dirty="0"/>
              <a:t> </a:t>
            </a:r>
            <a:r>
              <a:rPr lang="tr-TR" sz="5400" dirty="0" err="1"/>
              <a:t>We</a:t>
            </a:r>
            <a:r>
              <a:rPr lang="tr-TR" sz="5400" dirty="0"/>
              <a:t> </a:t>
            </a:r>
            <a:r>
              <a:rPr lang="tr-TR" sz="5400" dirty="0" err="1"/>
              <a:t>Have</a:t>
            </a:r>
            <a:r>
              <a:rPr lang="tr-TR" sz="5400" dirty="0"/>
              <a:t> Done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C0A05-32BF-26B8-A97F-EC4E1A9C1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61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1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B7593-7739-5961-4E82-73B2454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    Article’s Heatmap Output</a:t>
            </a:r>
          </a:p>
        </p:txBody>
      </p:sp>
      <p:pic>
        <p:nvPicPr>
          <p:cNvPr id="5" name="Content Placeholder 4" descr="A map of a road&#10;&#10;Description automatically generated">
            <a:extLst>
              <a:ext uri="{FF2B5EF4-FFF2-40B4-BE49-F238E27FC236}">
                <a16:creationId xmlns:a16="http://schemas.microsoft.com/office/drawing/2014/main" id="{F1DF75F9-CA32-78E6-2E77-25F93D8D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5" y="1198185"/>
            <a:ext cx="6409958" cy="4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C0C0-ADD2-F6E8-7513-615FA422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-187535"/>
            <a:ext cx="10515600" cy="1325563"/>
          </a:xfrm>
        </p:spPr>
        <p:txBody>
          <a:bodyPr/>
          <a:lstStyle/>
          <a:p>
            <a:r>
              <a:rPr lang="tr-TR" dirty="0"/>
              <a:t>			    </a:t>
            </a:r>
            <a:r>
              <a:rPr lang="tr-TR" sz="4800" dirty="0"/>
              <a:t>GUI OVERVIEW -1</a:t>
            </a:r>
            <a:endParaRPr lang="tr-TR" dirty="0"/>
          </a:p>
        </p:txBody>
      </p:sp>
      <p:pic>
        <p:nvPicPr>
          <p:cNvPr id="9" name="Content Placeholder 8" descr="A map of a city&#10;&#10;Description automatically generated">
            <a:extLst>
              <a:ext uri="{FF2B5EF4-FFF2-40B4-BE49-F238E27FC236}">
                <a16:creationId xmlns:a16="http://schemas.microsoft.com/office/drawing/2014/main" id="{F067581C-1A47-F95B-4E8A-B5FDACD2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682490"/>
            <a:ext cx="11523406" cy="6092145"/>
          </a:xfrm>
        </p:spPr>
      </p:pic>
    </p:spTree>
    <p:extLst>
      <p:ext uri="{BB962C8B-B14F-4D97-AF65-F5344CB8AC3E}">
        <p14:creationId xmlns:p14="http://schemas.microsoft.com/office/powerpoint/2010/main" val="5790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D4D-17B7-2A09-550A-F6695982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2" y="-136320"/>
            <a:ext cx="10515600" cy="1325563"/>
          </a:xfrm>
        </p:spPr>
        <p:txBody>
          <a:bodyPr/>
          <a:lstStyle/>
          <a:p>
            <a:r>
              <a:rPr lang="tr-TR" sz="4400" dirty="0"/>
              <a:t>				GUI OVERVIEW -2</a:t>
            </a:r>
            <a:endParaRPr lang="tr-TR" dirty="0"/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2B8B4F1B-CBBB-ED38-C1D6-353A0C08B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0" y="724412"/>
            <a:ext cx="11898859" cy="6064140"/>
          </a:xfrm>
        </p:spPr>
      </p:pic>
    </p:spTree>
    <p:extLst>
      <p:ext uri="{BB962C8B-B14F-4D97-AF65-F5344CB8AC3E}">
        <p14:creationId xmlns:p14="http://schemas.microsoft.com/office/powerpoint/2010/main" val="23310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69CA-58CF-641A-42FC-B7839D2B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26" y="-150725"/>
            <a:ext cx="10515600" cy="1325563"/>
          </a:xfrm>
        </p:spPr>
        <p:txBody>
          <a:bodyPr/>
          <a:lstStyle/>
          <a:p>
            <a:r>
              <a:rPr lang="tr-TR" dirty="0"/>
              <a:t>				</a:t>
            </a:r>
            <a:r>
              <a:rPr lang="tr-TR" sz="5400" dirty="0"/>
              <a:t>Model </a:t>
            </a:r>
            <a:r>
              <a:rPr lang="tr-TR" sz="5400" dirty="0" err="1"/>
              <a:t>Results</a:t>
            </a:r>
            <a:endParaRPr lang="tr-T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EF7304-1A71-0F34-2C17-22BB7581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" y="786337"/>
            <a:ext cx="11887200" cy="6021274"/>
          </a:xfrm>
        </p:spPr>
      </p:pic>
    </p:spTree>
    <p:extLst>
      <p:ext uri="{BB962C8B-B14F-4D97-AF65-F5344CB8AC3E}">
        <p14:creationId xmlns:p14="http://schemas.microsoft.com/office/powerpoint/2010/main" val="4394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702D84AD4F11044A81B6CAA26F3FBCA" ma:contentTypeVersion="5" ma:contentTypeDescription="Yeni belge oluşturun." ma:contentTypeScope="" ma:versionID="493009121e094e7d0d8294efbc1b714c">
  <xsd:schema xmlns:xsd="http://www.w3.org/2001/XMLSchema" xmlns:xs="http://www.w3.org/2001/XMLSchema" xmlns:p="http://schemas.microsoft.com/office/2006/metadata/properties" xmlns:ns2="07715ad1-dcff-4804-907c-262593ae0cbf" targetNamespace="http://schemas.microsoft.com/office/2006/metadata/properties" ma:root="true" ma:fieldsID="f73f0715e1a9d62164a52cf1fcaff290" ns2:_="">
    <xsd:import namespace="07715ad1-dcff-4804-907c-262593ae0cb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15ad1-dcff-4804-907c-262593ae0cb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7715ad1-dcff-4804-907c-262593ae0cbf" xsi:nil="true"/>
  </documentManagement>
</p:properties>
</file>

<file path=customXml/itemProps1.xml><?xml version="1.0" encoding="utf-8"?>
<ds:datastoreItem xmlns:ds="http://schemas.openxmlformats.org/officeDocument/2006/customXml" ds:itemID="{DD83D7ED-3EBA-470C-A293-486EA54A63B2}"/>
</file>

<file path=customXml/itemProps2.xml><?xml version="1.0" encoding="utf-8"?>
<ds:datastoreItem xmlns:ds="http://schemas.openxmlformats.org/officeDocument/2006/customXml" ds:itemID="{32EBBD0B-4DF3-4F4E-8470-FE6A5A94C0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B05583-6EFA-42E6-9E8B-F21A60297CC8}">
  <ds:schemaRefs>
    <ds:schemaRef ds:uri="4269d82a-1472-4173-9eb0-be73f368d1f3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82fc4bd6-340f-449f-b7c8-958e94c24ce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Source Sans Pro Light</vt:lpstr>
      <vt:lpstr>Office Theme</vt:lpstr>
      <vt:lpstr>Optimization of Waste Clean-Up After Large  Scale Disasters</vt:lpstr>
      <vt:lpstr>GTU COMPUTER ENGINEERING  CSE 495 / 496  PRESENTATION</vt:lpstr>
      <vt:lpstr>Content</vt:lpstr>
      <vt:lpstr>        Timeline</vt:lpstr>
      <vt:lpstr>      What We Have Done</vt:lpstr>
      <vt:lpstr>      Article’s Heatmap Output</vt:lpstr>
      <vt:lpstr>       GUI OVERVIEW -1</vt:lpstr>
      <vt:lpstr>    GUI OVERVIEW -2</vt:lpstr>
      <vt:lpstr>    Model Results</vt:lpstr>
      <vt:lpstr>    How To Test</vt:lpstr>
      <vt:lpstr>          Test Results</vt:lpstr>
      <vt:lpstr>  Challenges</vt:lpstr>
      <vt:lpstr>      Success Criteria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TAŞKIN</dc:creator>
  <cp:lastModifiedBy>FURKAN TAŞKIN</cp:lastModifiedBy>
  <cp:revision>6</cp:revision>
  <dcterms:created xsi:type="dcterms:W3CDTF">2025-01-14T13:35:31Z</dcterms:created>
  <dcterms:modified xsi:type="dcterms:W3CDTF">2025-01-14T18:47:10Z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0x010100A702D84AD4F11044A81B6CAA26F3FBCA</vt:lpwstr>
  </property>
</Properties>
</file>