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diagrams/colors1.xml" ContentType="application/vnd.openxmlformats-officedocument.drawingml.diagramColors+xml"/>
  <Override PartName="/ppt/theme/theme3.xml" ContentType="application/vnd.openxmlformats-officedocument.theme+xml"/>
  <Override PartName="/ppt/theme/theme2.xml" ContentType="application/vnd.openxmlformats-officedocument.theme+xml"/>
  <Override PartName="/ppt/diagrams/drawing1.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quickStyle1.xml" ContentType="application/vnd.openxmlformats-officedocument.drawingml.diagramStyle+xml"/>
  <Override PartName="/ppt/diagrams/drawing2.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1"/>
  </p:notesMasterIdLst>
  <p:handoutMasterIdLst>
    <p:handoutMasterId r:id="rId12"/>
  </p:handoutMasterIdLst>
  <p:sldIdLst>
    <p:sldId id="256" r:id="rId2"/>
    <p:sldId id="265" r:id="rId3"/>
    <p:sldId id="267" r:id="rId4"/>
    <p:sldId id="275" r:id="rId5"/>
    <p:sldId id="278" r:id="rId6"/>
    <p:sldId id="277" r:id="rId7"/>
    <p:sldId id="276" r:id="rId8"/>
    <p:sldId id="269" r:id="rId9"/>
    <p:sldId id="270" r:id="rId10"/>
  </p:sldIdLst>
  <p:sldSz cx="9144000" cy="6858000" type="screen4x3"/>
  <p:notesSz cx="6858000" cy="9144000"/>
  <p:defaultTextStyle>
    <a:defPPr>
      <a:defRPr lang="tr-TR"/>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a:srgbClr val="E08E34"/>
    <a:srgbClr val="FFFFCC"/>
    <a:srgbClr val="050121"/>
    <a:srgbClr val="333333"/>
    <a:srgbClr val="969696"/>
    <a:srgbClr val="DDDDDD"/>
    <a:srgbClr val="FEDAD6"/>
    <a:srgbClr val="5D09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95" autoAdjust="0"/>
    <p:restoredTop sz="94716"/>
  </p:normalViewPr>
  <p:slideViewPr>
    <p:cSldViewPr>
      <p:cViewPr varScale="1">
        <p:scale>
          <a:sx n="68" d="100"/>
          <a:sy n="68" d="100"/>
        </p:scale>
        <p:origin x="1788"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141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38AD6B-AADA-48DB-BE21-64208B435F02}"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tr-TR"/>
        </a:p>
      </dgm:t>
    </dgm:pt>
    <dgm:pt modelId="{78407D8E-D20E-4745-B0CF-C298985A5E1C}">
      <dgm:prSet phldrT="[Metin]" custT="1"/>
      <dgm:spPr/>
      <dgm:t>
        <a:bodyPr/>
        <a:lstStyle/>
        <a:p>
          <a:r>
            <a:rPr lang="en-US" sz="1800" b="0" i="0" dirty="0"/>
            <a:t>To Do</a:t>
          </a:r>
          <a:endParaRPr lang="tr-TR" sz="1800" b="0" i="0" dirty="0"/>
        </a:p>
      </dgm:t>
    </dgm:pt>
    <dgm:pt modelId="{831341EF-469F-4FF8-AFEF-7250D7BBE4F5}" type="parTrans" cxnId="{9D44A5FD-723D-440F-84DD-2D99B1E12E86}">
      <dgm:prSet/>
      <dgm:spPr/>
      <dgm:t>
        <a:bodyPr/>
        <a:lstStyle/>
        <a:p>
          <a:endParaRPr lang="tr-TR"/>
        </a:p>
      </dgm:t>
    </dgm:pt>
    <dgm:pt modelId="{3B92F32B-74EA-48E0-B354-67BCFD02D68B}" type="sibTrans" cxnId="{9D44A5FD-723D-440F-84DD-2D99B1E12E86}">
      <dgm:prSet/>
      <dgm:spPr/>
      <dgm:t>
        <a:bodyPr/>
        <a:lstStyle/>
        <a:p>
          <a:endParaRPr lang="tr-TR"/>
        </a:p>
      </dgm:t>
    </dgm:pt>
    <dgm:pt modelId="{AEFA0FC0-F51B-41A2-B770-467F26BB4C9C}">
      <dgm:prSet phldrT="[Metin]" custT="1"/>
      <dgm:spPr/>
      <dgm:t>
        <a:bodyPr/>
        <a:lstStyle/>
        <a:p>
          <a:pPr>
            <a:buFont typeface="Arial" panose="020B0604020202020204" pitchFamily="34" charset="0"/>
            <a:buChar char="•"/>
          </a:pPr>
          <a:r>
            <a:rPr lang="en-US" sz="1800" dirty="0"/>
            <a:t>Understanding the Model</a:t>
          </a:r>
          <a:endParaRPr lang="tr-TR" sz="1800" dirty="0"/>
        </a:p>
      </dgm:t>
    </dgm:pt>
    <dgm:pt modelId="{4F368136-27AA-4F5C-8040-0828B5D87878}" type="parTrans" cxnId="{5F7D7843-8B53-4E8C-99BF-AE8EA8834368}">
      <dgm:prSet/>
      <dgm:spPr/>
      <dgm:t>
        <a:bodyPr/>
        <a:lstStyle/>
        <a:p>
          <a:endParaRPr lang="tr-TR"/>
        </a:p>
      </dgm:t>
    </dgm:pt>
    <dgm:pt modelId="{CBCF3C09-7A96-4D1A-8FF7-6301419654C9}" type="sibTrans" cxnId="{5F7D7843-8B53-4E8C-99BF-AE8EA8834368}">
      <dgm:prSet/>
      <dgm:spPr/>
      <dgm:t>
        <a:bodyPr/>
        <a:lstStyle/>
        <a:p>
          <a:endParaRPr lang="tr-TR"/>
        </a:p>
      </dgm:t>
    </dgm:pt>
    <dgm:pt modelId="{91ACB19F-39ED-4B9D-9D52-24E8A7FB000C}">
      <dgm:prSet phldrT="[Metin]" custT="1"/>
      <dgm:spPr/>
      <dgm:t>
        <a:bodyPr/>
        <a:lstStyle/>
        <a:p>
          <a:r>
            <a:rPr lang="tr-TR" sz="2000" b="0" dirty="0" err="1"/>
            <a:t>In</a:t>
          </a:r>
          <a:r>
            <a:rPr lang="tr-TR" sz="2000" b="0" dirty="0"/>
            <a:t> </a:t>
          </a:r>
          <a:r>
            <a:rPr lang="tr-TR" sz="1800" b="0" dirty="0" err="1"/>
            <a:t>Progress</a:t>
          </a:r>
          <a:endParaRPr lang="tr-TR" sz="2000" b="0" dirty="0"/>
        </a:p>
      </dgm:t>
    </dgm:pt>
    <dgm:pt modelId="{5C838545-3223-44CB-9747-CB82A6204EEF}" type="parTrans" cxnId="{A5CCFC2E-A349-4C3C-9CC7-352B7A87F722}">
      <dgm:prSet/>
      <dgm:spPr/>
      <dgm:t>
        <a:bodyPr/>
        <a:lstStyle/>
        <a:p>
          <a:endParaRPr lang="tr-TR"/>
        </a:p>
      </dgm:t>
    </dgm:pt>
    <dgm:pt modelId="{266CC691-4BE7-4866-8021-720B85ED8B55}" type="sibTrans" cxnId="{A5CCFC2E-A349-4C3C-9CC7-352B7A87F722}">
      <dgm:prSet/>
      <dgm:spPr/>
      <dgm:t>
        <a:bodyPr/>
        <a:lstStyle/>
        <a:p>
          <a:endParaRPr lang="tr-TR"/>
        </a:p>
      </dgm:t>
    </dgm:pt>
    <dgm:pt modelId="{9ACCE706-BF3C-4793-8B32-62BB384BD7F8}">
      <dgm:prSet phldrT="[Metin]" custT="1"/>
      <dgm:spPr/>
      <dgm:t>
        <a:bodyPr/>
        <a:lstStyle/>
        <a:p>
          <a:pPr>
            <a:buFont typeface="Arial" panose="020B0604020202020204" pitchFamily="34" charset="0"/>
            <a:buChar char="•"/>
          </a:pPr>
          <a:r>
            <a:rPr lang="tr-TR" sz="1800" dirty="0" err="1"/>
            <a:t>Researching</a:t>
          </a:r>
          <a:r>
            <a:rPr lang="tr-TR" sz="1800" dirty="0"/>
            <a:t> Data </a:t>
          </a:r>
          <a:r>
            <a:rPr lang="tr-TR" sz="1800" dirty="0" err="1"/>
            <a:t>Sources</a:t>
          </a:r>
          <a:endParaRPr lang="tr-TR" sz="1800" dirty="0"/>
        </a:p>
      </dgm:t>
    </dgm:pt>
    <dgm:pt modelId="{3E3B3A5D-5677-4B22-A95A-8FFBF1B22D16}" type="parTrans" cxnId="{CDAE387A-34C0-4BEC-9687-109ECB0188EA}">
      <dgm:prSet/>
      <dgm:spPr/>
      <dgm:t>
        <a:bodyPr/>
        <a:lstStyle/>
        <a:p>
          <a:endParaRPr lang="tr-TR"/>
        </a:p>
      </dgm:t>
    </dgm:pt>
    <dgm:pt modelId="{DFD859CA-9196-48F6-AB27-10E953D69976}" type="sibTrans" cxnId="{CDAE387A-34C0-4BEC-9687-109ECB0188EA}">
      <dgm:prSet/>
      <dgm:spPr/>
      <dgm:t>
        <a:bodyPr/>
        <a:lstStyle/>
        <a:p>
          <a:endParaRPr lang="tr-TR"/>
        </a:p>
      </dgm:t>
    </dgm:pt>
    <dgm:pt modelId="{0E73627E-3662-45AE-9C05-DA149EF99C34}">
      <dgm:prSet phldrT="[Metin]" custT="1"/>
      <dgm:spPr/>
      <dgm:t>
        <a:bodyPr/>
        <a:lstStyle/>
        <a:p>
          <a:r>
            <a:rPr lang="tr-TR" sz="1800" dirty="0" err="1"/>
            <a:t>Finding</a:t>
          </a:r>
          <a:r>
            <a:rPr lang="tr-TR" sz="1800" dirty="0"/>
            <a:t> Reference </a:t>
          </a:r>
          <a:r>
            <a:rPr lang="tr-TR" sz="1800" dirty="0" err="1"/>
            <a:t>Materials</a:t>
          </a:r>
          <a:endParaRPr lang="tr-TR" sz="1800" dirty="0"/>
        </a:p>
      </dgm:t>
    </dgm:pt>
    <dgm:pt modelId="{41071CE8-45FF-48DB-B614-E677F1EA757A}" type="parTrans" cxnId="{6F72F8C0-9FF7-4B9A-8A69-727530B59D98}">
      <dgm:prSet/>
      <dgm:spPr/>
      <dgm:t>
        <a:bodyPr/>
        <a:lstStyle/>
        <a:p>
          <a:endParaRPr lang="tr-TR"/>
        </a:p>
      </dgm:t>
    </dgm:pt>
    <dgm:pt modelId="{CFBA12BA-4CDE-424B-8A64-541C7198B15C}" type="sibTrans" cxnId="{6F72F8C0-9FF7-4B9A-8A69-727530B59D98}">
      <dgm:prSet/>
      <dgm:spPr/>
      <dgm:t>
        <a:bodyPr/>
        <a:lstStyle/>
        <a:p>
          <a:endParaRPr lang="tr-TR"/>
        </a:p>
      </dgm:t>
    </dgm:pt>
    <dgm:pt modelId="{50B118EC-E4C2-479D-BCCC-D653D57D9ECD}">
      <dgm:prSet phldrT="[Metin]" custT="1"/>
      <dgm:spPr/>
      <dgm:t>
        <a:bodyPr/>
        <a:lstStyle/>
        <a:p>
          <a:r>
            <a:rPr lang="tr-TR" sz="1800" dirty="0" err="1"/>
            <a:t>Reviewing</a:t>
          </a:r>
          <a:r>
            <a:rPr lang="tr-TR" sz="1800" dirty="0"/>
            <a:t> </a:t>
          </a:r>
          <a:r>
            <a:rPr lang="tr-TR" sz="1800" dirty="0" err="1"/>
            <a:t>the</a:t>
          </a:r>
          <a:r>
            <a:rPr lang="tr-TR" sz="1800" dirty="0"/>
            <a:t> </a:t>
          </a:r>
          <a:r>
            <a:rPr lang="tr-TR" sz="1800" dirty="0" err="1"/>
            <a:t>Article</a:t>
          </a:r>
          <a:endParaRPr lang="tr-TR" sz="1800" dirty="0"/>
        </a:p>
      </dgm:t>
    </dgm:pt>
    <dgm:pt modelId="{79F1B541-4EF5-4EE9-8749-94D4E9E51EA6}" type="parTrans" cxnId="{40289ABE-DE66-45D5-A558-6FDC080E55E8}">
      <dgm:prSet/>
      <dgm:spPr/>
      <dgm:t>
        <a:bodyPr/>
        <a:lstStyle/>
        <a:p>
          <a:endParaRPr lang="tr-TR"/>
        </a:p>
      </dgm:t>
    </dgm:pt>
    <dgm:pt modelId="{2130A159-1FCE-402A-AE20-52CF18CCA4E9}" type="sibTrans" cxnId="{40289ABE-DE66-45D5-A558-6FDC080E55E8}">
      <dgm:prSet/>
      <dgm:spPr/>
      <dgm:t>
        <a:bodyPr/>
        <a:lstStyle/>
        <a:p>
          <a:endParaRPr lang="tr-TR"/>
        </a:p>
      </dgm:t>
    </dgm:pt>
    <dgm:pt modelId="{EC349795-614B-413C-8C66-9EDE08A412E9}">
      <dgm:prSet phldrT="[Metin]" custT="1"/>
      <dgm:spPr/>
      <dgm:t>
        <a:bodyPr/>
        <a:lstStyle/>
        <a:p>
          <a:r>
            <a:rPr lang="tr-TR" sz="1800" b="0" dirty="0" err="1"/>
            <a:t>Completed</a:t>
          </a:r>
          <a:endParaRPr lang="tr-TR" sz="2300" b="0" dirty="0"/>
        </a:p>
      </dgm:t>
    </dgm:pt>
    <dgm:pt modelId="{795A9FB0-C718-4635-902B-002705FD2D9A}" type="sibTrans" cxnId="{66020EEB-4F90-451D-ACAC-B93CD7665A9E}">
      <dgm:prSet/>
      <dgm:spPr/>
      <dgm:t>
        <a:bodyPr/>
        <a:lstStyle/>
        <a:p>
          <a:endParaRPr lang="tr-TR"/>
        </a:p>
      </dgm:t>
    </dgm:pt>
    <dgm:pt modelId="{E7433F8C-B8F8-4D0C-A196-C27D115964A6}" type="parTrans" cxnId="{66020EEB-4F90-451D-ACAC-B93CD7665A9E}">
      <dgm:prSet/>
      <dgm:spPr/>
      <dgm:t>
        <a:bodyPr/>
        <a:lstStyle/>
        <a:p>
          <a:endParaRPr lang="tr-TR"/>
        </a:p>
      </dgm:t>
    </dgm:pt>
    <dgm:pt modelId="{338EA7CE-FBCF-4121-9CC7-20FBFBAC34B7}">
      <dgm:prSet custT="1"/>
      <dgm:spPr/>
      <dgm:t>
        <a:bodyPr/>
        <a:lstStyle/>
        <a:p>
          <a:pPr>
            <a:buFont typeface="Arial" panose="020B0604020202020204" pitchFamily="34" charset="0"/>
            <a:buChar char="•"/>
          </a:pPr>
          <a:r>
            <a:rPr lang="tr-TR" sz="1800" dirty="0" err="1"/>
            <a:t>Listing</a:t>
          </a:r>
          <a:r>
            <a:rPr lang="tr-TR" sz="1800" dirty="0"/>
            <a:t> </a:t>
          </a:r>
          <a:r>
            <a:rPr lang="tr-TR" sz="1800" dirty="0" err="1"/>
            <a:t>Objective</a:t>
          </a:r>
          <a:r>
            <a:rPr lang="tr-TR" sz="1800" dirty="0"/>
            <a:t> </a:t>
          </a:r>
          <a:r>
            <a:rPr lang="tr-TR" sz="1800" dirty="0" err="1"/>
            <a:t>Functions</a:t>
          </a:r>
          <a:r>
            <a:rPr lang="tr-TR" sz="1800" dirty="0"/>
            <a:t>, </a:t>
          </a:r>
          <a:r>
            <a:rPr lang="tr-TR" sz="1800" dirty="0" err="1"/>
            <a:t>Decision</a:t>
          </a:r>
          <a:r>
            <a:rPr lang="tr-TR" sz="1800" dirty="0"/>
            <a:t> </a:t>
          </a:r>
          <a:r>
            <a:rPr lang="tr-TR" sz="1800" dirty="0" err="1"/>
            <a:t>Variables</a:t>
          </a:r>
          <a:r>
            <a:rPr lang="tr-TR" sz="1800" dirty="0"/>
            <a:t>, </a:t>
          </a:r>
          <a:r>
            <a:rPr lang="tr-TR" sz="1800" dirty="0" err="1"/>
            <a:t>and</a:t>
          </a:r>
          <a:r>
            <a:rPr lang="tr-TR" sz="1800" dirty="0"/>
            <a:t> </a:t>
          </a:r>
          <a:r>
            <a:rPr lang="tr-TR" sz="1800" dirty="0" err="1"/>
            <a:t>Constraints</a:t>
          </a:r>
          <a:endParaRPr lang="tr-TR" sz="1800" dirty="0"/>
        </a:p>
      </dgm:t>
    </dgm:pt>
    <dgm:pt modelId="{D0DCA8AD-E4FE-4683-AA23-0565640D0BCC}" type="parTrans" cxnId="{919F8DAD-E480-4341-A34E-23D7E0E1083C}">
      <dgm:prSet/>
      <dgm:spPr/>
      <dgm:t>
        <a:bodyPr/>
        <a:lstStyle/>
        <a:p>
          <a:endParaRPr lang="tr-TR"/>
        </a:p>
      </dgm:t>
    </dgm:pt>
    <dgm:pt modelId="{66F75908-8AFD-4368-8287-4798D0707835}" type="sibTrans" cxnId="{919F8DAD-E480-4341-A34E-23D7E0E1083C}">
      <dgm:prSet/>
      <dgm:spPr/>
      <dgm:t>
        <a:bodyPr/>
        <a:lstStyle/>
        <a:p>
          <a:endParaRPr lang="tr-TR"/>
        </a:p>
      </dgm:t>
    </dgm:pt>
    <dgm:pt modelId="{4C041330-CB9B-4687-8BF8-DF241DC0DC32}">
      <dgm:prSet phldrT="[Metin]"/>
      <dgm:spPr/>
      <dgm:t>
        <a:bodyPr/>
        <a:lstStyle/>
        <a:p>
          <a:endParaRPr lang="tr-TR" sz="2300" dirty="0"/>
        </a:p>
      </dgm:t>
    </dgm:pt>
    <dgm:pt modelId="{69377144-B181-402D-8206-49E18246190F}" type="parTrans" cxnId="{76B97A8F-2B68-4A79-A852-E8237890C278}">
      <dgm:prSet/>
      <dgm:spPr/>
      <dgm:t>
        <a:bodyPr/>
        <a:lstStyle/>
        <a:p>
          <a:endParaRPr lang="tr-TR"/>
        </a:p>
      </dgm:t>
    </dgm:pt>
    <dgm:pt modelId="{719CD3E6-36EF-4590-A86A-D1941BDC97ED}" type="sibTrans" cxnId="{76B97A8F-2B68-4A79-A852-E8237890C278}">
      <dgm:prSet/>
      <dgm:spPr/>
      <dgm:t>
        <a:bodyPr/>
        <a:lstStyle/>
        <a:p>
          <a:endParaRPr lang="tr-TR"/>
        </a:p>
      </dgm:t>
    </dgm:pt>
    <dgm:pt modelId="{EFD72D56-56F6-470B-A9BA-EB53896CA3B5}">
      <dgm:prSet phldrT="[Metin]" custT="1"/>
      <dgm:spPr/>
      <dgm:t>
        <a:bodyPr/>
        <a:lstStyle/>
        <a:p>
          <a:endParaRPr lang="tr-TR" sz="1800" dirty="0"/>
        </a:p>
      </dgm:t>
    </dgm:pt>
    <dgm:pt modelId="{387D7078-550F-443D-A07B-5E6A53C84E57}" type="parTrans" cxnId="{E4A7D037-60FA-4B88-89FF-5E4E6F011AAE}">
      <dgm:prSet/>
      <dgm:spPr/>
      <dgm:t>
        <a:bodyPr/>
        <a:lstStyle/>
        <a:p>
          <a:endParaRPr lang="tr-TR"/>
        </a:p>
      </dgm:t>
    </dgm:pt>
    <dgm:pt modelId="{68AAA982-9381-43A0-919D-EAFDBD4FBC7A}" type="sibTrans" cxnId="{E4A7D037-60FA-4B88-89FF-5E4E6F011AAE}">
      <dgm:prSet/>
      <dgm:spPr/>
      <dgm:t>
        <a:bodyPr/>
        <a:lstStyle/>
        <a:p>
          <a:endParaRPr lang="tr-TR"/>
        </a:p>
      </dgm:t>
    </dgm:pt>
    <dgm:pt modelId="{A2779BB4-1C37-4111-9D9F-C3022A0FD140}">
      <dgm:prSet phldrT="[Metin]" custT="1"/>
      <dgm:spPr/>
      <dgm:t>
        <a:bodyPr/>
        <a:lstStyle/>
        <a:p>
          <a:endParaRPr lang="tr-TR" sz="1800" dirty="0"/>
        </a:p>
      </dgm:t>
    </dgm:pt>
    <dgm:pt modelId="{401081E7-EFB4-4206-B50F-7967420CA771}" type="parTrans" cxnId="{ED3E92C2-490B-476A-A7B1-BD0400F48078}">
      <dgm:prSet/>
      <dgm:spPr/>
      <dgm:t>
        <a:bodyPr/>
        <a:lstStyle/>
        <a:p>
          <a:endParaRPr lang="tr-TR"/>
        </a:p>
      </dgm:t>
    </dgm:pt>
    <dgm:pt modelId="{5FD7E51A-A170-493D-85E1-C7F8654DAF49}" type="sibTrans" cxnId="{ED3E92C2-490B-476A-A7B1-BD0400F48078}">
      <dgm:prSet/>
      <dgm:spPr/>
      <dgm:t>
        <a:bodyPr/>
        <a:lstStyle/>
        <a:p>
          <a:endParaRPr lang="tr-TR"/>
        </a:p>
      </dgm:t>
    </dgm:pt>
    <dgm:pt modelId="{1BA26B30-A9A0-4AB6-8AD5-422E0BBABE66}">
      <dgm:prSet phldrT="[Metin]" custT="1"/>
      <dgm:spPr/>
      <dgm:t>
        <a:bodyPr/>
        <a:lstStyle/>
        <a:p>
          <a:pPr>
            <a:buFont typeface="Arial" panose="020B0604020202020204" pitchFamily="34" charset="0"/>
            <a:buChar char="•"/>
          </a:pPr>
          <a:r>
            <a:rPr lang="tr-TR" sz="1800" dirty="0" err="1"/>
            <a:t>Examining</a:t>
          </a:r>
          <a:r>
            <a:rPr lang="tr-TR" sz="1800" dirty="0"/>
            <a:t> Real-Life </a:t>
          </a:r>
          <a:r>
            <a:rPr lang="tr-TR" sz="1800" dirty="0" err="1"/>
            <a:t>Scenarios</a:t>
          </a:r>
          <a:endParaRPr lang="tr-TR" sz="1800" dirty="0"/>
        </a:p>
      </dgm:t>
    </dgm:pt>
    <dgm:pt modelId="{022F1D48-C71F-4DAC-BAF7-5E1CEC1771E5}" type="parTrans" cxnId="{CC30930B-2944-499A-AF18-3912334C8D9F}">
      <dgm:prSet/>
      <dgm:spPr/>
      <dgm:t>
        <a:bodyPr/>
        <a:lstStyle/>
        <a:p>
          <a:endParaRPr lang="tr-TR"/>
        </a:p>
      </dgm:t>
    </dgm:pt>
    <dgm:pt modelId="{C183A1E0-34A6-4B4C-9E74-BA91A714B5FC}" type="sibTrans" cxnId="{CC30930B-2944-499A-AF18-3912334C8D9F}">
      <dgm:prSet/>
      <dgm:spPr/>
      <dgm:t>
        <a:bodyPr/>
        <a:lstStyle/>
        <a:p>
          <a:endParaRPr lang="tr-TR"/>
        </a:p>
      </dgm:t>
    </dgm:pt>
    <dgm:pt modelId="{8490AA5E-F2EE-4DBD-B784-F2B5D4DE0072}">
      <dgm:prSet phldrT="[Metin]" custT="1"/>
      <dgm:spPr/>
      <dgm:t>
        <a:bodyPr/>
        <a:lstStyle/>
        <a:p>
          <a:pPr>
            <a:buFont typeface="Arial" panose="020B0604020202020204" pitchFamily="34" charset="0"/>
            <a:buChar char="•"/>
          </a:pPr>
          <a:r>
            <a:rPr lang="tr-TR" sz="1800" dirty="0" err="1"/>
            <a:t>Implementing</a:t>
          </a:r>
          <a:r>
            <a:rPr lang="tr-TR" sz="1800" dirty="0"/>
            <a:t> an Application </a:t>
          </a:r>
          <a:r>
            <a:rPr lang="tr-TR" sz="1800" dirty="0" err="1"/>
            <a:t>for</a:t>
          </a:r>
          <a:r>
            <a:rPr lang="tr-TR" sz="1800" dirty="0"/>
            <a:t> </a:t>
          </a:r>
          <a:r>
            <a:rPr lang="tr-TR" sz="1800" dirty="0" err="1"/>
            <a:t>Demonstration</a:t>
          </a:r>
          <a:r>
            <a:rPr lang="tr-TR" sz="1800" dirty="0"/>
            <a:t> of </a:t>
          </a:r>
          <a:r>
            <a:rPr lang="tr-TR" sz="1800" dirty="0" err="1"/>
            <a:t>Algorithm</a:t>
          </a:r>
          <a:endParaRPr lang="tr-TR" sz="1800" dirty="0"/>
        </a:p>
      </dgm:t>
    </dgm:pt>
    <dgm:pt modelId="{739D9693-40E3-4597-97B3-1B821F9EE95E}" type="parTrans" cxnId="{AF70D6E3-7389-4B8A-BC97-19EDF436EFCE}">
      <dgm:prSet/>
      <dgm:spPr/>
      <dgm:t>
        <a:bodyPr/>
        <a:lstStyle/>
        <a:p>
          <a:endParaRPr lang="tr-TR"/>
        </a:p>
      </dgm:t>
    </dgm:pt>
    <dgm:pt modelId="{65769748-8DE6-427B-B334-DE11AE0F819F}" type="sibTrans" cxnId="{AF70D6E3-7389-4B8A-BC97-19EDF436EFCE}">
      <dgm:prSet/>
      <dgm:spPr/>
      <dgm:t>
        <a:bodyPr/>
        <a:lstStyle/>
        <a:p>
          <a:endParaRPr lang="tr-TR"/>
        </a:p>
      </dgm:t>
    </dgm:pt>
    <dgm:pt modelId="{862C5E48-2E53-4EB8-A4AA-589653BAF1F0}">
      <dgm:prSet phldrT="[Metin]" custT="1"/>
      <dgm:spPr/>
      <dgm:t>
        <a:bodyPr/>
        <a:lstStyle/>
        <a:p>
          <a:pPr>
            <a:buFont typeface="Arial" panose="020B0604020202020204" pitchFamily="34" charset="0"/>
            <a:buChar char="•"/>
          </a:pPr>
          <a:endParaRPr lang="tr-TR" sz="1800" dirty="0"/>
        </a:p>
      </dgm:t>
    </dgm:pt>
    <dgm:pt modelId="{DB7A6901-8E5C-4AEE-93A5-444DB6C706AA}" type="parTrans" cxnId="{4E833B45-BD4B-4B6B-BE2F-4C6640BE42BE}">
      <dgm:prSet/>
      <dgm:spPr/>
      <dgm:t>
        <a:bodyPr/>
        <a:lstStyle/>
        <a:p>
          <a:endParaRPr lang="tr-TR"/>
        </a:p>
      </dgm:t>
    </dgm:pt>
    <dgm:pt modelId="{72465396-A9F1-4A62-8A67-C68A63CF37D3}" type="sibTrans" cxnId="{4E833B45-BD4B-4B6B-BE2F-4C6640BE42BE}">
      <dgm:prSet/>
      <dgm:spPr/>
      <dgm:t>
        <a:bodyPr/>
        <a:lstStyle/>
        <a:p>
          <a:endParaRPr lang="tr-TR"/>
        </a:p>
      </dgm:t>
    </dgm:pt>
    <dgm:pt modelId="{70F76CF0-D24B-4A84-890D-0C9DA289BD8F}">
      <dgm:prSet phldrT="[Metin]" custT="1"/>
      <dgm:spPr/>
      <dgm:t>
        <a:bodyPr/>
        <a:lstStyle/>
        <a:p>
          <a:pPr>
            <a:buFont typeface="Arial" panose="020B0604020202020204" pitchFamily="34" charset="0"/>
            <a:buChar char="•"/>
          </a:pPr>
          <a:endParaRPr lang="tr-TR" sz="1800" dirty="0"/>
        </a:p>
      </dgm:t>
    </dgm:pt>
    <dgm:pt modelId="{43380FE2-C6BC-4916-8BFF-DDDAA0CA7818}" type="parTrans" cxnId="{B4253979-61BB-46B3-9C91-F00C5C189DAB}">
      <dgm:prSet/>
      <dgm:spPr/>
      <dgm:t>
        <a:bodyPr/>
        <a:lstStyle/>
        <a:p>
          <a:endParaRPr lang="tr-TR"/>
        </a:p>
      </dgm:t>
    </dgm:pt>
    <dgm:pt modelId="{E51640A0-DDA9-4681-817E-0239B545AE15}" type="sibTrans" cxnId="{B4253979-61BB-46B3-9C91-F00C5C189DAB}">
      <dgm:prSet/>
      <dgm:spPr/>
      <dgm:t>
        <a:bodyPr/>
        <a:lstStyle/>
        <a:p>
          <a:endParaRPr lang="tr-TR"/>
        </a:p>
      </dgm:t>
    </dgm:pt>
    <dgm:pt modelId="{5D403357-B67C-4087-A6F4-6DB472A4249A}">
      <dgm:prSet phldrT="[Metin]" custT="1"/>
      <dgm:spPr/>
      <dgm:t>
        <a:bodyPr/>
        <a:lstStyle/>
        <a:p>
          <a:pPr>
            <a:buFont typeface="Arial" panose="020B0604020202020204" pitchFamily="34" charset="0"/>
            <a:buChar char="•"/>
          </a:pPr>
          <a:endParaRPr lang="tr-TR" sz="1800" dirty="0"/>
        </a:p>
      </dgm:t>
    </dgm:pt>
    <dgm:pt modelId="{4CACD189-9F9F-4FDF-8428-03857F7B19FE}" type="parTrans" cxnId="{069C3609-6F59-4AE8-A8FE-FC70D171BAC4}">
      <dgm:prSet/>
      <dgm:spPr/>
      <dgm:t>
        <a:bodyPr/>
        <a:lstStyle/>
        <a:p>
          <a:endParaRPr lang="tr-TR"/>
        </a:p>
      </dgm:t>
    </dgm:pt>
    <dgm:pt modelId="{DAFBD212-1122-4E30-8703-678008609CD0}" type="sibTrans" cxnId="{069C3609-6F59-4AE8-A8FE-FC70D171BAC4}">
      <dgm:prSet/>
      <dgm:spPr/>
      <dgm:t>
        <a:bodyPr/>
        <a:lstStyle/>
        <a:p>
          <a:endParaRPr lang="tr-TR"/>
        </a:p>
      </dgm:t>
    </dgm:pt>
    <dgm:pt modelId="{2031E8CF-96D9-454A-A18E-70299802FF5A}">
      <dgm:prSet phldrT="[Metin]" custT="1"/>
      <dgm:spPr/>
      <dgm:t>
        <a:bodyPr/>
        <a:lstStyle/>
        <a:p>
          <a:pPr>
            <a:buFont typeface="Arial" panose="020B0604020202020204" pitchFamily="34" charset="0"/>
            <a:buChar char="•"/>
          </a:pPr>
          <a:endParaRPr lang="tr-TR" sz="1800" dirty="0"/>
        </a:p>
      </dgm:t>
    </dgm:pt>
    <dgm:pt modelId="{AA1C334D-03AD-42B7-BCD6-048734FF9BB5}" type="parTrans" cxnId="{3BA35E54-5374-4CD1-A168-375B9C93E4A1}">
      <dgm:prSet/>
      <dgm:spPr/>
      <dgm:t>
        <a:bodyPr/>
        <a:lstStyle/>
        <a:p>
          <a:endParaRPr lang="tr-TR"/>
        </a:p>
      </dgm:t>
    </dgm:pt>
    <dgm:pt modelId="{1BDC8A95-0844-44FA-A41D-3DA9E7C91EF6}" type="sibTrans" cxnId="{3BA35E54-5374-4CD1-A168-375B9C93E4A1}">
      <dgm:prSet/>
      <dgm:spPr/>
      <dgm:t>
        <a:bodyPr/>
        <a:lstStyle/>
        <a:p>
          <a:endParaRPr lang="tr-TR"/>
        </a:p>
      </dgm:t>
    </dgm:pt>
    <dgm:pt modelId="{4844A9FD-D75B-4FD8-BEFC-85940CFDBF34}">
      <dgm:prSet phldrT="[Metin]" custT="1"/>
      <dgm:spPr/>
      <dgm:t>
        <a:bodyPr/>
        <a:lstStyle/>
        <a:p>
          <a:endParaRPr lang="tr-TR" sz="1800" dirty="0"/>
        </a:p>
      </dgm:t>
    </dgm:pt>
    <dgm:pt modelId="{4DDCD8E9-CCCA-47CE-81C4-023353564016}" type="parTrans" cxnId="{5CF859DD-AC18-4FE1-A3F6-0B198434699C}">
      <dgm:prSet/>
      <dgm:spPr/>
      <dgm:t>
        <a:bodyPr/>
        <a:lstStyle/>
        <a:p>
          <a:endParaRPr lang="tr-TR"/>
        </a:p>
      </dgm:t>
    </dgm:pt>
    <dgm:pt modelId="{BE9EF6F5-4E7E-4398-B9D4-0BF562DD5F1A}" type="sibTrans" cxnId="{5CF859DD-AC18-4FE1-A3F6-0B198434699C}">
      <dgm:prSet/>
      <dgm:spPr/>
      <dgm:t>
        <a:bodyPr/>
        <a:lstStyle/>
        <a:p>
          <a:endParaRPr lang="tr-TR"/>
        </a:p>
      </dgm:t>
    </dgm:pt>
    <dgm:pt modelId="{BA74F9BA-4114-4BB9-AA5D-F42BDBA629C2}" type="pres">
      <dgm:prSet presAssocID="{E638AD6B-AADA-48DB-BE21-64208B435F02}" presName="Name0" presStyleCnt="0">
        <dgm:presLayoutVars>
          <dgm:dir/>
          <dgm:animLvl val="lvl"/>
          <dgm:resizeHandles val="exact"/>
        </dgm:presLayoutVars>
      </dgm:prSet>
      <dgm:spPr/>
    </dgm:pt>
    <dgm:pt modelId="{85DA9228-E70C-4551-A098-C5B0B6693AA1}" type="pres">
      <dgm:prSet presAssocID="{78407D8E-D20E-4745-B0CF-C298985A5E1C}" presName="composite" presStyleCnt="0"/>
      <dgm:spPr/>
    </dgm:pt>
    <dgm:pt modelId="{1A14A22E-976B-42FB-83F3-3543C2BDC5CD}" type="pres">
      <dgm:prSet presAssocID="{78407D8E-D20E-4745-B0CF-C298985A5E1C}" presName="parTx" presStyleLbl="alignNode1" presStyleIdx="0" presStyleCnt="3">
        <dgm:presLayoutVars>
          <dgm:chMax val="0"/>
          <dgm:chPref val="0"/>
          <dgm:bulletEnabled val="1"/>
        </dgm:presLayoutVars>
      </dgm:prSet>
      <dgm:spPr/>
    </dgm:pt>
    <dgm:pt modelId="{B3B7E583-36D0-40AF-97A9-36C1AFCBE61C}" type="pres">
      <dgm:prSet presAssocID="{78407D8E-D20E-4745-B0CF-C298985A5E1C}" presName="desTx" presStyleLbl="alignAccFollowNode1" presStyleIdx="0" presStyleCnt="3" custLinFactNeighborX="-844" custLinFactNeighborY="71">
        <dgm:presLayoutVars>
          <dgm:bulletEnabled val="1"/>
        </dgm:presLayoutVars>
      </dgm:prSet>
      <dgm:spPr/>
    </dgm:pt>
    <dgm:pt modelId="{37142377-CAAA-4362-9509-D9E2B6BE3273}" type="pres">
      <dgm:prSet presAssocID="{3B92F32B-74EA-48E0-B354-67BCFD02D68B}" presName="space" presStyleCnt="0"/>
      <dgm:spPr/>
    </dgm:pt>
    <dgm:pt modelId="{1274C053-9D6B-4F24-826E-C3FBD7A0E753}" type="pres">
      <dgm:prSet presAssocID="{91ACB19F-39ED-4B9D-9D52-24E8A7FB000C}" presName="composite" presStyleCnt="0"/>
      <dgm:spPr/>
    </dgm:pt>
    <dgm:pt modelId="{794369D9-BB41-402E-ADBC-229C99E75421}" type="pres">
      <dgm:prSet presAssocID="{91ACB19F-39ED-4B9D-9D52-24E8A7FB000C}" presName="parTx" presStyleLbl="alignNode1" presStyleIdx="1" presStyleCnt="3">
        <dgm:presLayoutVars>
          <dgm:chMax val="0"/>
          <dgm:chPref val="0"/>
          <dgm:bulletEnabled val="1"/>
        </dgm:presLayoutVars>
      </dgm:prSet>
      <dgm:spPr/>
    </dgm:pt>
    <dgm:pt modelId="{92042A2B-B3E8-4A89-B945-359BF2385E57}" type="pres">
      <dgm:prSet presAssocID="{91ACB19F-39ED-4B9D-9D52-24E8A7FB000C}" presName="desTx" presStyleLbl="alignAccFollowNode1" presStyleIdx="1" presStyleCnt="3">
        <dgm:presLayoutVars>
          <dgm:bulletEnabled val="1"/>
        </dgm:presLayoutVars>
      </dgm:prSet>
      <dgm:spPr/>
    </dgm:pt>
    <dgm:pt modelId="{9F035783-07B6-4001-A03D-6DACA7F5CB55}" type="pres">
      <dgm:prSet presAssocID="{266CC691-4BE7-4866-8021-720B85ED8B55}" presName="space" presStyleCnt="0"/>
      <dgm:spPr/>
    </dgm:pt>
    <dgm:pt modelId="{1401C007-4B9B-4FAD-944A-0D76C1BE0038}" type="pres">
      <dgm:prSet presAssocID="{EC349795-614B-413C-8C66-9EDE08A412E9}" presName="composite" presStyleCnt="0"/>
      <dgm:spPr/>
    </dgm:pt>
    <dgm:pt modelId="{99ABEAC5-7995-49DC-8664-418003198E78}" type="pres">
      <dgm:prSet presAssocID="{EC349795-614B-413C-8C66-9EDE08A412E9}" presName="parTx" presStyleLbl="alignNode1" presStyleIdx="2" presStyleCnt="3">
        <dgm:presLayoutVars>
          <dgm:chMax val="0"/>
          <dgm:chPref val="0"/>
          <dgm:bulletEnabled val="1"/>
        </dgm:presLayoutVars>
      </dgm:prSet>
      <dgm:spPr/>
    </dgm:pt>
    <dgm:pt modelId="{5522E7F1-6F1A-4F51-985B-D6EECD29AC02}" type="pres">
      <dgm:prSet presAssocID="{EC349795-614B-413C-8C66-9EDE08A412E9}" presName="desTx" presStyleLbl="alignAccFollowNode1" presStyleIdx="2" presStyleCnt="3">
        <dgm:presLayoutVars>
          <dgm:bulletEnabled val="1"/>
        </dgm:presLayoutVars>
      </dgm:prSet>
      <dgm:spPr/>
    </dgm:pt>
  </dgm:ptLst>
  <dgm:cxnLst>
    <dgm:cxn modelId="{81CC6603-E503-4F5A-9C47-35BD409C513F}" type="presOf" srcId="{AEFA0FC0-F51B-41A2-B770-467F26BB4C9C}" destId="{B3B7E583-36D0-40AF-97A9-36C1AFCBE61C}" srcOrd="0" destOrd="1" presId="urn:microsoft.com/office/officeart/2005/8/layout/hList1"/>
    <dgm:cxn modelId="{DF293804-5009-463E-B2DC-DAFF6DBE4B24}" type="presOf" srcId="{8490AA5E-F2EE-4DBD-B784-F2B5D4DE0072}" destId="{B3B7E583-36D0-40AF-97A9-36C1AFCBE61C}" srcOrd="0" destOrd="3" presId="urn:microsoft.com/office/officeart/2005/8/layout/hList1"/>
    <dgm:cxn modelId="{069C3609-6F59-4AE8-A8FE-FC70D171BAC4}" srcId="{78407D8E-D20E-4745-B0CF-C298985A5E1C}" destId="{5D403357-B67C-4087-A6F4-6DB472A4249A}" srcOrd="0" destOrd="0" parTransId="{4CACD189-9F9F-4FDF-8428-03857F7B19FE}" sibTransId="{DAFBD212-1122-4E30-8703-678008609CD0}"/>
    <dgm:cxn modelId="{CC30930B-2944-499A-AF18-3912334C8D9F}" srcId="{91ACB19F-39ED-4B9D-9D52-24E8A7FB000C}" destId="{1BA26B30-A9A0-4AB6-8AD5-422E0BBABE66}" srcOrd="3" destOrd="0" parTransId="{022F1D48-C71F-4DAC-BAF7-5E1CEC1771E5}" sibTransId="{C183A1E0-34A6-4B4C-9E74-BA91A714B5FC}"/>
    <dgm:cxn modelId="{F823480F-C592-43A9-8540-26A5D67A287C}" type="presOf" srcId="{4C041330-CB9B-4687-8BF8-DF241DC0DC32}" destId="{5522E7F1-6F1A-4F51-985B-D6EECD29AC02}" srcOrd="0" destOrd="6" presId="urn:microsoft.com/office/officeart/2005/8/layout/hList1"/>
    <dgm:cxn modelId="{61B31E1F-74BA-4BA9-905E-D62BC4601F2C}" type="presOf" srcId="{EC349795-614B-413C-8C66-9EDE08A412E9}" destId="{99ABEAC5-7995-49DC-8664-418003198E78}" srcOrd="0" destOrd="0" presId="urn:microsoft.com/office/officeart/2005/8/layout/hList1"/>
    <dgm:cxn modelId="{A5CCFC2E-A349-4C3C-9CC7-352B7A87F722}" srcId="{E638AD6B-AADA-48DB-BE21-64208B435F02}" destId="{91ACB19F-39ED-4B9D-9D52-24E8A7FB000C}" srcOrd="1" destOrd="0" parTransId="{5C838545-3223-44CB-9747-CB82A6204EEF}" sibTransId="{266CC691-4BE7-4866-8021-720B85ED8B55}"/>
    <dgm:cxn modelId="{E4A7D037-60FA-4B88-89FF-5E4E6F011AAE}" srcId="{EC349795-614B-413C-8C66-9EDE08A412E9}" destId="{EFD72D56-56F6-470B-A9BA-EB53896CA3B5}" srcOrd="2" destOrd="0" parTransId="{387D7078-550F-443D-A07B-5E6A53C84E57}" sibTransId="{68AAA982-9381-43A0-919D-EAFDBD4FBC7A}"/>
    <dgm:cxn modelId="{4A9D013B-AFEF-4F33-8D9C-8978B983BFC2}" type="presOf" srcId="{0E73627E-3662-45AE-9C05-DA149EF99C34}" destId="{5522E7F1-6F1A-4F51-985B-D6EECD29AC02}" srcOrd="0" destOrd="1" presId="urn:microsoft.com/office/officeart/2005/8/layout/hList1"/>
    <dgm:cxn modelId="{325C1A40-FAA9-4FFA-BE68-B78F2930662F}" type="presOf" srcId="{5D403357-B67C-4087-A6F4-6DB472A4249A}" destId="{B3B7E583-36D0-40AF-97A9-36C1AFCBE61C}" srcOrd="0" destOrd="0" presId="urn:microsoft.com/office/officeart/2005/8/layout/hList1"/>
    <dgm:cxn modelId="{5F7D7843-8B53-4E8C-99BF-AE8EA8834368}" srcId="{78407D8E-D20E-4745-B0CF-C298985A5E1C}" destId="{AEFA0FC0-F51B-41A2-B770-467F26BB4C9C}" srcOrd="1" destOrd="0" parTransId="{4F368136-27AA-4F5C-8040-0828B5D87878}" sibTransId="{CBCF3C09-7A96-4D1A-8FF7-6301419654C9}"/>
    <dgm:cxn modelId="{4E833B45-BD4B-4B6B-BE2F-4C6640BE42BE}" srcId="{78407D8E-D20E-4745-B0CF-C298985A5E1C}" destId="{862C5E48-2E53-4EB8-A4AA-589653BAF1F0}" srcOrd="2" destOrd="0" parTransId="{DB7A6901-8E5C-4AEE-93A5-444DB6C706AA}" sibTransId="{72465396-A9F1-4A62-8A67-C68A63CF37D3}"/>
    <dgm:cxn modelId="{10C92366-7443-48F6-863A-70FECE65290B}" type="presOf" srcId="{A2779BB4-1C37-4111-9D9F-C3022A0FD140}" destId="{5522E7F1-6F1A-4F51-985B-D6EECD29AC02}" srcOrd="0" destOrd="4" presId="urn:microsoft.com/office/officeart/2005/8/layout/hList1"/>
    <dgm:cxn modelId="{838CCF6C-A975-459B-8D8A-BB66227B7705}" type="presOf" srcId="{862C5E48-2E53-4EB8-A4AA-589653BAF1F0}" destId="{B3B7E583-36D0-40AF-97A9-36C1AFCBE61C}" srcOrd="0" destOrd="2" presId="urn:microsoft.com/office/officeart/2005/8/layout/hList1"/>
    <dgm:cxn modelId="{D5CFAC6F-897F-40D8-9540-5F465C617C5E}" type="presOf" srcId="{E638AD6B-AADA-48DB-BE21-64208B435F02}" destId="{BA74F9BA-4114-4BB9-AA5D-F42BDBA629C2}" srcOrd="0" destOrd="0" presId="urn:microsoft.com/office/officeart/2005/8/layout/hList1"/>
    <dgm:cxn modelId="{48D87E53-1928-41C1-BCF1-A0CEA6B38EDD}" type="presOf" srcId="{70F76CF0-D24B-4A84-890D-0C9DA289BD8F}" destId="{92042A2B-B3E8-4A89-B945-359BF2385E57}" srcOrd="0" destOrd="2" presId="urn:microsoft.com/office/officeart/2005/8/layout/hList1"/>
    <dgm:cxn modelId="{3BA35E54-5374-4CD1-A168-375B9C93E4A1}" srcId="{91ACB19F-39ED-4B9D-9D52-24E8A7FB000C}" destId="{2031E8CF-96D9-454A-A18E-70299802FF5A}" srcOrd="0" destOrd="0" parTransId="{AA1C334D-03AD-42B7-BCD6-048734FF9BB5}" sibTransId="{1BDC8A95-0844-44FA-A41D-3DA9E7C91EF6}"/>
    <dgm:cxn modelId="{EF82CA56-8271-42D4-84C2-1410FD06222A}" type="presOf" srcId="{50B118EC-E4C2-479D-BCCC-D653D57D9ECD}" destId="{5522E7F1-6F1A-4F51-985B-D6EECD29AC02}" srcOrd="0" destOrd="3" presId="urn:microsoft.com/office/officeart/2005/8/layout/hList1"/>
    <dgm:cxn modelId="{B4253979-61BB-46B3-9C91-F00C5C189DAB}" srcId="{91ACB19F-39ED-4B9D-9D52-24E8A7FB000C}" destId="{70F76CF0-D24B-4A84-890D-0C9DA289BD8F}" srcOrd="2" destOrd="0" parTransId="{43380FE2-C6BC-4916-8BFF-DDDAA0CA7818}" sibTransId="{E51640A0-DDA9-4681-817E-0239B545AE15}"/>
    <dgm:cxn modelId="{CDAE387A-34C0-4BEC-9687-109ECB0188EA}" srcId="{91ACB19F-39ED-4B9D-9D52-24E8A7FB000C}" destId="{9ACCE706-BF3C-4793-8B32-62BB384BD7F8}" srcOrd="1" destOrd="0" parTransId="{3E3B3A5D-5677-4B22-A95A-8FFBF1B22D16}" sibTransId="{DFD859CA-9196-48F6-AB27-10E953D69976}"/>
    <dgm:cxn modelId="{8928077E-7851-4D33-8625-9EFC4442F649}" type="presOf" srcId="{1BA26B30-A9A0-4AB6-8AD5-422E0BBABE66}" destId="{92042A2B-B3E8-4A89-B945-359BF2385E57}" srcOrd="0" destOrd="3" presId="urn:microsoft.com/office/officeart/2005/8/layout/hList1"/>
    <dgm:cxn modelId="{76B97A8F-2B68-4A79-A852-E8237890C278}" srcId="{EC349795-614B-413C-8C66-9EDE08A412E9}" destId="{4C041330-CB9B-4687-8BF8-DF241DC0DC32}" srcOrd="6" destOrd="0" parTransId="{69377144-B181-402D-8206-49E18246190F}" sibTransId="{719CD3E6-36EF-4590-A86A-D1941BDC97ED}"/>
    <dgm:cxn modelId="{F7C9A79C-74F5-4E6A-ADC8-776F3363D25C}" type="presOf" srcId="{78407D8E-D20E-4745-B0CF-C298985A5E1C}" destId="{1A14A22E-976B-42FB-83F3-3543C2BDC5CD}" srcOrd="0" destOrd="0" presId="urn:microsoft.com/office/officeart/2005/8/layout/hList1"/>
    <dgm:cxn modelId="{919F8DAD-E480-4341-A34E-23D7E0E1083C}" srcId="{EC349795-614B-413C-8C66-9EDE08A412E9}" destId="{338EA7CE-FBCF-4121-9CC7-20FBFBAC34B7}" srcOrd="5" destOrd="0" parTransId="{D0DCA8AD-E4FE-4683-AA23-0565640D0BCC}" sibTransId="{66F75908-8AFD-4368-8287-4798D0707835}"/>
    <dgm:cxn modelId="{F8B752BB-4FDA-415E-965C-6EBC1368A0F0}" type="presOf" srcId="{4844A9FD-D75B-4FD8-BEFC-85940CFDBF34}" destId="{5522E7F1-6F1A-4F51-985B-D6EECD29AC02}" srcOrd="0" destOrd="0" presId="urn:microsoft.com/office/officeart/2005/8/layout/hList1"/>
    <dgm:cxn modelId="{40289ABE-DE66-45D5-A558-6FDC080E55E8}" srcId="{EC349795-614B-413C-8C66-9EDE08A412E9}" destId="{50B118EC-E4C2-479D-BCCC-D653D57D9ECD}" srcOrd="3" destOrd="0" parTransId="{79F1B541-4EF5-4EE9-8749-94D4E9E51EA6}" sibTransId="{2130A159-1FCE-402A-AE20-52CF18CCA4E9}"/>
    <dgm:cxn modelId="{6F72F8C0-9FF7-4B9A-8A69-727530B59D98}" srcId="{EC349795-614B-413C-8C66-9EDE08A412E9}" destId="{0E73627E-3662-45AE-9C05-DA149EF99C34}" srcOrd="1" destOrd="0" parTransId="{41071CE8-45FF-48DB-B614-E677F1EA757A}" sibTransId="{CFBA12BA-4CDE-424B-8A64-541C7198B15C}"/>
    <dgm:cxn modelId="{ED3E92C2-490B-476A-A7B1-BD0400F48078}" srcId="{EC349795-614B-413C-8C66-9EDE08A412E9}" destId="{A2779BB4-1C37-4111-9D9F-C3022A0FD140}" srcOrd="4" destOrd="0" parTransId="{401081E7-EFB4-4206-B50F-7967420CA771}" sibTransId="{5FD7E51A-A170-493D-85E1-C7F8654DAF49}"/>
    <dgm:cxn modelId="{05549DCA-CA15-48F4-BABD-1D1C284FD59F}" type="presOf" srcId="{338EA7CE-FBCF-4121-9CC7-20FBFBAC34B7}" destId="{5522E7F1-6F1A-4F51-985B-D6EECD29AC02}" srcOrd="0" destOrd="5" presId="urn:microsoft.com/office/officeart/2005/8/layout/hList1"/>
    <dgm:cxn modelId="{07F250D0-1000-486C-93CC-0B42A289A9CD}" type="presOf" srcId="{EFD72D56-56F6-470B-A9BA-EB53896CA3B5}" destId="{5522E7F1-6F1A-4F51-985B-D6EECD29AC02}" srcOrd="0" destOrd="2" presId="urn:microsoft.com/office/officeart/2005/8/layout/hList1"/>
    <dgm:cxn modelId="{F4EDA8D6-F008-4B51-994D-2CDF41F804ED}" type="presOf" srcId="{9ACCE706-BF3C-4793-8B32-62BB384BD7F8}" destId="{92042A2B-B3E8-4A89-B945-359BF2385E57}" srcOrd="0" destOrd="1" presId="urn:microsoft.com/office/officeart/2005/8/layout/hList1"/>
    <dgm:cxn modelId="{5CF859DD-AC18-4FE1-A3F6-0B198434699C}" srcId="{EC349795-614B-413C-8C66-9EDE08A412E9}" destId="{4844A9FD-D75B-4FD8-BEFC-85940CFDBF34}" srcOrd="0" destOrd="0" parTransId="{4DDCD8E9-CCCA-47CE-81C4-023353564016}" sibTransId="{BE9EF6F5-4E7E-4398-B9D4-0BF562DD5F1A}"/>
    <dgm:cxn modelId="{AF70D6E3-7389-4B8A-BC97-19EDF436EFCE}" srcId="{78407D8E-D20E-4745-B0CF-C298985A5E1C}" destId="{8490AA5E-F2EE-4DBD-B784-F2B5D4DE0072}" srcOrd="3" destOrd="0" parTransId="{739D9693-40E3-4597-97B3-1B821F9EE95E}" sibTransId="{65769748-8DE6-427B-B334-DE11AE0F819F}"/>
    <dgm:cxn modelId="{48A098E6-001A-4AE7-A778-A35AA5F28916}" type="presOf" srcId="{91ACB19F-39ED-4B9D-9D52-24E8A7FB000C}" destId="{794369D9-BB41-402E-ADBC-229C99E75421}" srcOrd="0" destOrd="0" presId="urn:microsoft.com/office/officeart/2005/8/layout/hList1"/>
    <dgm:cxn modelId="{66020EEB-4F90-451D-ACAC-B93CD7665A9E}" srcId="{E638AD6B-AADA-48DB-BE21-64208B435F02}" destId="{EC349795-614B-413C-8C66-9EDE08A412E9}" srcOrd="2" destOrd="0" parTransId="{E7433F8C-B8F8-4D0C-A196-C27D115964A6}" sibTransId="{795A9FB0-C718-4635-902B-002705FD2D9A}"/>
    <dgm:cxn modelId="{F5B504F8-00A3-4E7A-A08C-858B9CA2BA31}" type="presOf" srcId="{2031E8CF-96D9-454A-A18E-70299802FF5A}" destId="{92042A2B-B3E8-4A89-B945-359BF2385E57}" srcOrd="0" destOrd="0" presId="urn:microsoft.com/office/officeart/2005/8/layout/hList1"/>
    <dgm:cxn modelId="{9D44A5FD-723D-440F-84DD-2D99B1E12E86}" srcId="{E638AD6B-AADA-48DB-BE21-64208B435F02}" destId="{78407D8E-D20E-4745-B0CF-C298985A5E1C}" srcOrd="0" destOrd="0" parTransId="{831341EF-469F-4FF8-AFEF-7250D7BBE4F5}" sibTransId="{3B92F32B-74EA-48E0-B354-67BCFD02D68B}"/>
    <dgm:cxn modelId="{34B96051-1E98-4A85-B4F3-BC6B2FBAC901}" type="presParOf" srcId="{BA74F9BA-4114-4BB9-AA5D-F42BDBA629C2}" destId="{85DA9228-E70C-4551-A098-C5B0B6693AA1}" srcOrd="0" destOrd="0" presId="urn:microsoft.com/office/officeart/2005/8/layout/hList1"/>
    <dgm:cxn modelId="{C32FB6AA-04C3-4DC8-A0CD-ECF4BEA81DD5}" type="presParOf" srcId="{85DA9228-E70C-4551-A098-C5B0B6693AA1}" destId="{1A14A22E-976B-42FB-83F3-3543C2BDC5CD}" srcOrd="0" destOrd="0" presId="urn:microsoft.com/office/officeart/2005/8/layout/hList1"/>
    <dgm:cxn modelId="{BAB8A001-7E00-4937-8713-F9481B8F1643}" type="presParOf" srcId="{85DA9228-E70C-4551-A098-C5B0B6693AA1}" destId="{B3B7E583-36D0-40AF-97A9-36C1AFCBE61C}" srcOrd="1" destOrd="0" presId="urn:microsoft.com/office/officeart/2005/8/layout/hList1"/>
    <dgm:cxn modelId="{2C131618-9D55-4A48-A37D-65CB6FFCBDEB}" type="presParOf" srcId="{BA74F9BA-4114-4BB9-AA5D-F42BDBA629C2}" destId="{37142377-CAAA-4362-9509-D9E2B6BE3273}" srcOrd="1" destOrd="0" presId="urn:microsoft.com/office/officeart/2005/8/layout/hList1"/>
    <dgm:cxn modelId="{3B74E826-7A7F-4B4E-A710-ED5D4076F3DF}" type="presParOf" srcId="{BA74F9BA-4114-4BB9-AA5D-F42BDBA629C2}" destId="{1274C053-9D6B-4F24-826E-C3FBD7A0E753}" srcOrd="2" destOrd="0" presId="urn:microsoft.com/office/officeart/2005/8/layout/hList1"/>
    <dgm:cxn modelId="{1CBCFE1A-A020-4956-BBE7-B0C89694B755}" type="presParOf" srcId="{1274C053-9D6B-4F24-826E-C3FBD7A0E753}" destId="{794369D9-BB41-402E-ADBC-229C99E75421}" srcOrd="0" destOrd="0" presId="urn:microsoft.com/office/officeart/2005/8/layout/hList1"/>
    <dgm:cxn modelId="{2A1D8B55-4C64-4777-A812-5CD723D1003D}" type="presParOf" srcId="{1274C053-9D6B-4F24-826E-C3FBD7A0E753}" destId="{92042A2B-B3E8-4A89-B945-359BF2385E57}" srcOrd="1" destOrd="0" presId="urn:microsoft.com/office/officeart/2005/8/layout/hList1"/>
    <dgm:cxn modelId="{B323F2D4-36EF-40A0-A297-D36B6C47A0E7}" type="presParOf" srcId="{BA74F9BA-4114-4BB9-AA5D-F42BDBA629C2}" destId="{9F035783-07B6-4001-A03D-6DACA7F5CB55}" srcOrd="3" destOrd="0" presId="urn:microsoft.com/office/officeart/2005/8/layout/hList1"/>
    <dgm:cxn modelId="{97AA1B5A-73E9-4774-8A97-9E0010941776}" type="presParOf" srcId="{BA74F9BA-4114-4BB9-AA5D-F42BDBA629C2}" destId="{1401C007-4B9B-4FAD-944A-0D76C1BE0038}" srcOrd="4" destOrd="0" presId="urn:microsoft.com/office/officeart/2005/8/layout/hList1"/>
    <dgm:cxn modelId="{D4F94B5F-599D-4B26-B830-F680B8A9DA71}" type="presParOf" srcId="{1401C007-4B9B-4FAD-944A-0D76C1BE0038}" destId="{99ABEAC5-7995-49DC-8664-418003198E78}" srcOrd="0" destOrd="0" presId="urn:microsoft.com/office/officeart/2005/8/layout/hList1"/>
    <dgm:cxn modelId="{8A4C41EA-F579-4D4A-A98F-7F1C1C08EF5C}" type="presParOf" srcId="{1401C007-4B9B-4FAD-944A-0D76C1BE0038}" destId="{5522E7F1-6F1A-4F51-985B-D6EECD29AC02}"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FED5E0-02FB-4C42-99D1-0D270A0B758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FE870B-FE99-4066-AC71-30DCE79B24DC}">
      <dgm:prSet custT="1"/>
      <dgm:spPr/>
      <dgm:t>
        <a:bodyPr/>
        <a:lstStyle/>
        <a:p>
          <a:r>
            <a:rPr lang="en-US" sz="1400" b="1" dirty="0"/>
            <a:t>Minimizing Duration</a:t>
          </a:r>
          <a:endParaRPr lang="tr-TR" sz="1400" b="1" dirty="0"/>
        </a:p>
        <a:p>
          <a:r>
            <a:rPr lang="en-US" sz="1400" dirty="0"/>
            <a:t> Ensure waste collection and disposal are completed within the shortest possible time.</a:t>
          </a:r>
        </a:p>
      </dgm:t>
    </dgm:pt>
    <dgm:pt modelId="{382FF846-FC94-4840-AB73-C5864C5B4FD6}" type="parTrans" cxnId="{A35A5CBD-0DD7-4051-BD63-AC775F9E4F69}">
      <dgm:prSet/>
      <dgm:spPr/>
      <dgm:t>
        <a:bodyPr/>
        <a:lstStyle/>
        <a:p>
          <a:endParaRPr lang="en-US"/>
        </a:p>
      </dgm:t>
    </dgm:pt>
    <dgm:pt modelId="{0185A474-A292-4D15-A82C-A572BC883BC5}" type="sibTrans" cxnId="{A35A5CBD-0DD7-4051-BD63-AC775F9E4F69}">
      <dgm:prSet/>
      <dgm:spPr/>
      <dgm:t>
        <a:bodyPr/>
        <a:lstStyle/>
        <a:p>
          <a:endParaRPr lang="en-US"/>
        </a:p>
      </dgm:t>
    </dgm:pt>
    <dgm:pt modelId="{5D7002F1-6F7A-49BD-9AF7-D05B740E552C}">
      <dgm:prSet custT="1"/>
      <dgm:spPr/>
      <dgm:t>
        <a:bodyPr/>
        <a:lstStyle/>
        <a:p>
          <a:r>
            <a:rPr lang="en-US" sz="1400" b="1" dirty="0"/>
            <a:t>Minimizing Cost</a:t>
          </a:r>
          <a:r>
            <a:rPr lang="en-US" sz="1400" dirty="0"/>
            <a:t> </a:t>
          </a:r>
          <a:endParaRPr lang="tr-TR" sz="1400" dirty="0"/>
        </a:p>
        <a:p>
          <a:r>
            <a:rPr lang="en-US" sz="1400" dirty="0"/>
            <a:t>Keep total clean-up costs within the set budget by optimizing routes and resources.</a:t>
          </a:r>
        </a:p>
      </dgm:t>
    </dgm:pt>
    <dgm:pt modelId="{872AE5F2-70DB-4539-A44A-1BD7796FD1ED}" type="parTrans" cxnId="{528637A4-F1E0-4E4F-996C-C0C34989EC3A}">
      <dgm:prSet/>
      <dgm:spPr/>
      <dgm:t>
        <a:bodyPr/>
        <a:lstStyle/>
        <a:p>
          <a:endParaRPr lang="en-US"/>
        </a:p>
      </dgm:t>
    </dgm:pt>
    <dgm:pt modelId="{9F37FA7E-BB7D-4757-9CB1-E0660B38BF22}" type="sibTrans" cxnId="{528637A4-F1E0-4E4F-996C-C0C34989EC3A}">
      <dgm:prSet/>
      <dgm:spPr/>
      <dgm:t>
        <a:bodyPr/>
        <a:lstStyle/>
        <a:p>
          <a:endParaRPr lang="en-US"/>
        </a:p>
      </dgm:t>
    </dgm:pt>
    <dgm:pt modelId="{8910A275-9166-4E7E-8A55-7E2B08AB7D90}">
      <dgm:prSet custT="1"/>
      <dgm:spPr/>
      <dgm:t>
        <a:bodyPr/>
        <a:lstStyle/>
        <a:p>
          <a:r>
            <a:rPr lang="en-US" sz="1400" b="1" dirty="0"/>
            <a:t>Visualizing the Model</a:t>
          </a:r>
          <a:endParaRPr lang="tr-TR" sz="1400" b="1" dirty="0"/>
        </a:p>
        <a:p>
          <a:r>
            <a:rPr lang="en-US" sz="1400" dirty="0"/>
            <a:t> Develop a GUI to display the waste management process. The interface will show nodes with color-coding to indicate usage levels, routes taken, and display duration and cost.</a:t>
          </a:r>
        </a:p>
      </dgm:t>
    </dgm:pt>
    <dgm:pt modelId="{14D1B425-A641-41AC-927A-09D0DF763E0A}" type="parTrans" cxnId="{EC9EDFAA-7257-4C52-B05F-7D8003895A48}">
      <dgm:prSet/>
      <dgm:spPr/>
      <dgm:t>
        <a:bodyPr/>
        <a:lstStyle/>
        <a:p>
          <a:endParaRPr lang="en-US"/>
        </a:p>
      </dgm:t>
    </dgm:pt>
    <dgm:pt modelId="{C8C1231A-0EA0-4865-A151-5892699BCCCC}" type="sibTrans" cxnId="{EC9EDFAA-7257-4C52-B05F-7D8003895A48}">
      <dgm:prSet/>
      <dgm:spPr/>
      <dgm:t>
        <a:bodyPr/>
        <a:lstStyle/>
        <a:p>
          <a:endParaRPr lang="en-US"/>
        </a:p>
      </dgm:t>
    </dgm:pt>
    <dgm:pt modelId="{371C8D18-D2A5-4FD3-82FF-21F7F1F2A47D}" type="pres">
      <dgm:prSet presAssocID="{B1FED5E0-02FB-4C42-99D1-0D270A0B7585}" presName="root" presStyleCnt="0">
        <dgm:presLayoutVars>
          <dgm:dir/>
          <dgm:resizeHandles val="exact"/>
        </dgm:presLayoutVars>
      </dgm:prSet>
      <dgm:spPr/>
    </dgm:pt>
    <dgm:pt modelId="{F3C21D9A-FC31-4568-8CCF-3E0431767E2A}" type="pres">
      <dgm:prSet presAssocID="{BBFE870B-FE99-4066-AC71-30DCE79B24DC}" presName="compNode" presStyleCnt="0"/>
      <dgm:spPr/>
    </dgm:pt>
    <dgm:pt modelId="{726BAAC0-0D2B-4096-9C30-505262A6BA31}" type="pres">
      <dgm:prSet presAssocID="{BBFE870B-FE99-4066-AC71-30DCE79B24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Sign"/>
        </a:ext>
      </dgm:extLst>
    </dgm:pt>
    <dgm:pt modelId="{F66D15F1-7A56-4F9D-9A55-A9E61FF57B76}" type="pres">
      <dgm:prSet presAssocID="{BBFE870B-FE99-4066-AC71-30DCE79B24DC}" presName="spaceRect" presStyleCnt="0"/>
      <dgm:spPr/>
    </dgm:pt>
    <dgm:pt modelId="{ECC06ECE-9487-4D40-875B-AF2147F9B162}" type="pres">
      <dgm:prSet presAssocID="{BBFE870B-FE99-4066-AC71-30DCE79B24DC}" presName="textRect" presStyleLbl="revTx" presStyleIdx="0" presStyleCnt="3">
        <dgm:presLayoutVars>
          <dgm:chMax val="1"/>
          <dgm:chPref val="1"/>
        </dgm:presLayoutVars>
      </dgm:prSet>
      <dgm:spPr/>
    </dgm:pt>
    <dgm:pt modelId="{598870F1-BB89-4376-AFB7-598D20EC42B3}" type="pres">
      <dgm:prSet presAssocID="{0185A474-A292-4D15-A82C-A572BC883BC5}" presName="sibTrans" presStyleCnt="0"/>
      <dgm:spPr/>
    </dgm:pt>
    <dgm:pt modelId="{82B3BA6B-3E8F-4528-858C-FE61BB8E9A82}" type="pres">
      <dgm:prSet presAssocID="{5D7002F1-6F7A-49BD-9AF7-D05B740E552C}" presName="compNode" presStyleCnt="0"/>
      <dgm:spPr/>
    </dgm:pt>
    <dgm:pt modelId="{3E1D703B-C325-4674-98F1-2C0D36F7E9E7}" type="pres">
      <dgm:prSet presAssocID="{5D7002F1-6F7A-49BD-9AF7-D05B740E552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ra"/>
        </a:ext>
      </dgm:extLst>
    </dgm:pt>
    <dgm:pt modelId="{EEE72956-3100-4060-8BC5-E12A8F36B0DC}" type="pres">
      <dgm:prSet presAssocID="{5D7002F1-6F7A-49BD-9AF7-D05B740E552C}" presName="spaceRect" presStyleCnt="0"/>
      <dgm:spPr/>
    </dgm:pt>
    <dgm:pt modelId="{54F0871E-D424-4BDE-98FF-CDA8E0E8E04F}" type="pres">
      <dgm:prSet presAssocID="{5D7002F1-6F7A-49BD-9AF7-D05B740E552C}" presName="textRect" presStyleLbl="revTx" presStyleIdx="1" presStyleCnt="3">
        <dgm:presLayoutVars>
          <dgm:chMax val="1"/>
          <dgm:chPref val="1"/>
        </dgm:presLayoutVars>
      </dgm:prSet>
      <dgm:spPr/>
    </dgm:pt>
    <dgm:pt modelId="{40F34CE1-4210-4641-A658-DA500D96544A}" type="pres">
      <dgm:prSet presAssocID="{9F37FA7E-BB7D-4757-9CB1-E0660B38BF22}" presName="sibTrans" presStyleCnt="0"/>
      <dgm:spPr/>
    </dgm:pt>
    <dgm:pt modelId="{764FFCA9-83B6-4572-B6D3-93915D0D8EB1}" type="pres">
      <dgm:prSet presAssocID="{8910A275-9166-4E7E-8A55-7E2B08AB7D90}" presName="compNode" presStyleCnt="0"/>
      <dgm:spPr/>
    </dgm:pt>
    <dgm:pt modelId="{91DCF103-240B-463B-8E65-5B4A2CA55B30}" type="pres">
      <dgm:prSet presAssocID="{8910A275-9166-4E7E-8A55-7E2B08AB7D9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kış Çizelgesi"/>
        </a:ext>
      </dgm:extLst>
    </dgm:pt>
    <dgm:pt modelId="{6A829E1C-317B-43C7-9538-7A6C0294E6EC}" type="pres">
      <dgm:prSet presAssocID="{8910A275-9166-4E7E-8A55-7E2B08AB7D90}" presName="spaceRect" presStyleCnt="0"/>
      <dgm:spPr/>
    </dgm:pt>
    <dgm:pt modelId="{3694A4EB-42EF-49EC-AB73-6C73A2EF44D9}" type="pres">
      <dgm:prSet presAssocID="{8910A275-9166-4E7E-8A55-7E2B08AB7D90}" presName="textRect" presStyleLbl="revTx" presStyleIdx="2" presStyleCnt="3">
        <dgm:presLayoutVars>
          <dgm:chMax val="1"/>
          <dgm:chPref val="1"/>
        </dgm:presLayoutVars>
      </dgm:prSet>
      <dgm:spPr/>
    </dgm:pt>
  </dgm:ptLst>
  <dgm:cxnLst>
    <dgm:cxn modelId="{CE17E40A-9364-48CB-9540-2E9627D4F839}" type="presOf" srcId="{BBFE870B-FE99-4066-AC71-30DCE79B24DC}" destId="{ECC06ECE-9487-4D40-875B-AF2147F9B162}" srcOrd="0" destOrd="0" presId="urn:microsoft.com/office/officeart/2018/2/layout/IconLabelList"/>
    <dgm:cxn modelId="{BDC59052-7D04-4D7C-A26B-F3B11E93D427}" type="presOf" srcId="{5D7002F1-6F7A-49BD-9AF7-D05B740E552C}" destId="{54F0871E-D424-4BDE-98FF-CDA8E0E8E04F}" srcOrd="0" destOrd="0" presId="urn:microsoft.com/office/officeart/2018/2/layout/IconLabelList"/>
    <dgm:cxn modelId="{528637A4-F1E0-4E4F-996C-C0C34989EC3A}" srcId="{B1FED5E0-02FB-4C42-99D1-0D270A0B7585}" destId="{5D7002F1-6F7A-49BD-9AF7-D05B740E552C}" srcOrd="1" destOrd="0" parTransId="{872AE5F2-70DB-4539-A44A-1BD7796FD1ED}" sibTransId="{9F37FA7E-BB7D-4757-9CB1-E0660B38BF22}"/>
    <dgm:cxn modelId="{EC9EDFAA-7257-4C52-B05F-7D8003895A48}" srcId="{B1FED5E0-02FB-4C42-99D1-0D270A0B7585}" destId="{8910A275-9166-4E7E-8A55-7E2B08AB7D90}" srcOrd="2" destOrd="0" parTransId="{14D1B425-A641-41AC-927A-09D0DF763E0A}" sibTransId="{C8C1231A-0EA0-4865-A151-5892699BCCCC}"/>
    <dgm:cxn modelId="{AC05CCB7-3FFB-4958-92DC-B6BBDAE5DC46}" type="presOf" srcId="{8910A275-9166-4E7E-8A55-7E2B08AB7D90}" destId="{3694A4EB-42EF-49EC-AB73-6C73A2EF44D9}" srcOrd="0" destOrd="0" presId="urn:microsoft.com/office/officeart/2018/2/layout/IconLabelList"/>
    <dgm:cxn modelId="{A35A5CBD-0DD7-4051-BD63-AC775F9E4F69}" srcId="{B1FED5E0-02FB-4C42-99D1-0D270A0B7585}" destId="{BBFE870B-FE99-4066-AC71-30DCE79B24DC}" srcOrd="0" destOrd="0" parTransId="{382FF846-FC94-4840-AB73-C5864C5B4FD6}" sibTransId="{0185A474-A292-4D15-A82C-A572BC883BC5}"/>
    <dgm:cxn modelId="{AEE6DAE4-FB2D-4BCD-8AD1-1F05B52451BF}" type="presOf" srcId="{B1FED5E0-02FB-4C42-99D1-0D270A0B7585}" destId="{371C8D18-D2A5-4FD3-82FF-21F7F1F2A47D}" srcOrd="0" destOrd="0" presId="urn:microsoft.com/office/officeart/2018/2/layout/IconLabelList"/>
    <dgm:cxn modelId="{D22FF0E3-379C-4590-AAC3-835D1B9222CD}" type="presParOf" srcId="{371C8D18-D2A5-4FD3-82FF-21F7F1F2A47D}" destId="{F3C21D9A-FC31-4568-8CCF-3E0431767E2A}" srcOrd="0" destOrd="0" presId="urn:microsoft.com/office/officeart/2018/2/layout/IconLabelList"/>
    <dgm:cxn modelId="{ACAC3809-7661-4EF4-9531-5AF99A7ECC3A}" type="presParOf" srcId="{F3C21D9A-FC31-4568-8CCF-3E0431767E2A}" destId="{726BAAC0-0D2B-4096-9C30-505262A6BA31}" srcOrd="0" destOrd="0" presId="urn:microsoft.com/office/officeart/2018/2/layout/IconLabelList"/>
    <dgm:cxn modelId="{DF1B2DD2-0089-4914-84F7-441748C7414F}" type="presParOf" srcId="{F3C21D9A-FC31-4568-8CCF-3E0431767E2A}" destId="{F66D15F1-7A56-4F9D-9A55-A9E61FF57B76}" srcOrd="1" destOrd="0" presId="urn:microsoft.com/office/officeart/2018/2/layout/IconLabelList"/>
    <dgm:cxn modelId="{3157A646-EA9C-4212-8F80-CC9B9381F550}" type="presParOf" srcId="{F3C21D9A-FC31-4568-8CCF-3E0431767E2A}" destId="{ECC06ECE-9487-4D40-875B-AF2147F9B162}" srcOrd="2" destOrd="0" presId="urn:microsoft.com/office/officeart/2018/2/layout/IconLabelList"/>
    <dgm:cxn modelId="{7EDA1FC6-4545-4E39-9FF6-4CBDE4152EF8}" type="presParOf" srcId="{371C8D18-D2A5-4FD3-82FF-21F7F1F2A47D}" destId="{598870F1-BB89-4376-AFB7-598D20EC42B3}" srcOrd="1" destOrd="0" presId="urn:microsoft.com/office/officeart/2018/2/layout/IconLabelList"/>
    <dgm:cxn modelId="{C7042343-41F6-4D7D-94CA-B2F8E3402C24}" type="presParOf" srcId="{371C8D18-D2A5-4FD3-82FF-21F7F1F2A47D}" destId="{82B3BA6B-3E8F-4528-858C-FE61BB8E9A82}" srcOrd="2" destOrd="0" presId="urn:microsoft.com/office/officeart/2018/2/layout/IconLabelList"/>
    <dgm:cxn modelId="{17038FB0-0063-4C1C-B709-0981FBC80B2B}" type="presParOf" srcId="{82B3BA6B-3E8F-4528-858C-FE61BB8E9A82}" destId="{3E1D703B-C325-4674-98F1-2C0D36F7E9E7}" srcOrd="0" destOrd="0" presId="urn:microsoft.com/office/officeart/2018/2/layout/IconLabelList"/>
    <dgm:cxn modelId="{9939BD3E-2E0F-4160-B9A8-A6BA15463B19}" type="presParOf" srcId="{82B3BA6B-3E8F-4528-858C-FE61BB8E9A82}" destId="{EEE72956-3100-4060-8BC5-E12A8F36B0DC}" srcOrd="1" destOrd="0" presId="urn:microsoft.com/office/officeart/2018/2/layout/IconLabelList"/>
    <dgm:cxn modelId="{A523D2C9-2869-4539-B204-D2BFF3322C9E}" type="presParOf" srcId="{82B3BA6B-3E8F-4528-858C-FE61BB8E9A82}" destId="{54F0871E-D424-4BDE-98FF-CDA8E0E8E04F}" srcOrd="2" destOrd="0" presId="urn:microsoft.com/office/officeart/2018/2/layout/IconLabelList"/>
    <dgm:cxn modelId="{1A723908-5A4B-4C41-83A6-8A0E6142C036}" type="presParOf" srcId="{371C8D18-D2A5-4FD3-82FF-21F7F1F2A47D}" destId="{40F34CE1-4210-4641-A658-DA500D96544A}" srcOrd="3" destOrd="0" presId="urn:microsoft.com/office/officeart/2018/2/layout/IconLabelList"/>
    <dgm:cxn modelId="{269F2008-C110-427B-B68A-F7E2742A73E0}" type="presParOf" srcId="{371C8D18-D2A5-4FD3-82FF-21F7F1F2A47D}" destId="{764FFCA9-83B6-4572-B6D3-93915D0D8EB1}" srcOrd="4" destOrd="0" presId="urn:microsoft.com/office/officeart/2018/2/layout/IconLabelList"/>
    <dgm:cxn modelId="{F367F2E5-9B70-476E-9CD6-3E2C49A66FF1}" type="presParOf" srcId="{764FFCA9-83B6-4572-B6D3-93915D0D8EB1}" destId="{91DCF103-240B-463B-8E65-5B4A2CA55B30}" srcOrd="0" destOrd="0" presId="urn:microsoft.com/office/officeart/2018/2/layout/IconLabelList"/>
    <dgm:cxn modelId="{180CCFC5-7DD4-4296-B3DB-710C21FD2D59}" type="presParOf" srcId="{764FFCA9-83B6-4572-B6D3-93915D0D8EB1}" destId="{6A829E1C-317B-43C7-9538-7A6C0294E6EC}" srcOrd="1" destOrd="0" presId="urn:microsoft.com/office/officeart/2018/2/layout/IconLabelList"/>
    <dgm:cxn modelId="{311DD2BA-E7D5-4843-8ED3-4E0AF6740507}" type="presParOf" srcId="{764FFCA9-83B6-4572-B6D3-93915D0D8EB1}" destId="{3694A4EB-42EF-49EC-AB73-6C73A2EF44D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A22E-976B-42FB-83F3-3543C2BDC5CD}">
      <dsp:nvSpPr>
        <dsp:cNvPr id="0" name=""/>
        <dsp:cNvSpPr/>
      </dsp:nvSpPr>
      <dsp:spPr>
        <a:xfrm>
          <a:off x="2524" y="136858"/>
          <a:ext cx="2461021" cy="984408"/>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dirty="0"/>
            <a:t>To Do</a:t>
          </a:r>
          <a:endParaRPr lang="tr-TR" sz="1800" b="0" i="0" kern="1200" dirty="0"/>
        </a:p>
      </dsp:txBody>
      <dsp:txXfrm>
        <a:off x="2524" y="136858"/>
        <a:ext cx="2461021" cy="984408"/>
      </dsp:txXfrm>
    </dsp:sp>
    <dsp:sp modelId="{B3B7E583-36D0-40AF-97A9-36C1AFCBE61C}">
      <dsp:nvSpPr>
        <dsp:cNvPr id="0" name=""/>
        <dsp:cNvSpPr/>
      </dsp:nvSpPr>
      <dsp:spPr>
        <a:xfrm>
          <a:off x="0" y="1123673"/>
          <a:ext cx="2461021" cy="3390074"/>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endParaRPr lang="tr-TR"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kern="1200" dirty="0"/>
            <a:t>Understanding the Model</a:t>
          </a:r>
          <a:endParaRPr lang="tr-TR" sz="1800" kern="1200" dirty="0"/>
        </a:p>
        <a:p>
          <a:pPr marL="171450" lvl="1" indent="-171450" algn="l" defTabSz="800100">
            <a:lnSpc>
              <a:spcPct val="90000"/>
            </a:lnSpc>
            <a:spcBef>
              <a:spcPct val="0"/>
            </a:spcBef>
            <a:spcAft>
              <a:spcPct val="15000"/>
            </a:spcAft>
            <a:buFont typeface="Arial" panose="020B0604020202020204" pitchFamily="34" charset="0"/>
            <a:buChar char="•"/>
          </a:pPr>
          <a:endParaRPr lang="tr-TR"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tr-TR" sz="1800" kern="1200" dirty="0" err="1"/>
            <a:t>Implementing</a:t>
          </a:r>
          <a:r>
            <a:rPr lang="tr-TR" sz="1800" kern="1200" dirty="0"/>
            <a:t> an Application </a:t>
          </a:r>
          <a:r>
            <a:rPr lang="tr-TR" sz="1800" kern="1200" dirty="0" err="1"/>
            <a:t>for</a:t>
          </a:r>
          <a:r>
            <a:rPr lang="tr-TR" sz="1800" kern="1200" dirty="0"/>
            <a:t> </a:t>
          </a:r>
          <a:r>
            <a:rPr lang="tr-TR" sz="1800" kern="1200" dirty="0" err="1"/>
            <a:t>Demonstration</a:t>
          </a:r>
          <a:r>
            <a:rPr lang="tr-TR" sz="1800" kern="1200" dirty="0"/>
            <a:t> of </a:t>
          </a:r>
          <a:r>
            <a:rPr lang="tr-TR" sz="1800" kern="1200" dirty="0" err="1"/>
            <a:t>Algorithm</a:t>
          </a:r>
          <a:endParaRPr lang="tr-TR" sz="1800" kern="1200" dirty="0"/>
        </a:p>
      </dsp:txBody>
      <dsp:txXfrm>
        <a:off x="0" y="1123673"/>
        <a:ext cx="2461021" cy="3390074"/>
      </dsp:txXfrm>
    </dsp:sp>
    <dsp:sp modelId="{794369D9-BB41-402E-ADBC-229C99E75421}">
      <dsp:nvSpPr>
        <dsp:cNvPr id="0" name=""/>
        <dsp:cNvSpPr/>
      </dsp:nvSpPr>
      <dsp:spPr>
        <a:xfrm>
          <a:off x="2808089" y="136858"/>
          <a:ext cx="2461021" cy="984408"/>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tr-TR" sz="2000" b="0" kern="1200" dirty="0" err="1"/>
            <a:t>In</a:t>
          </a:r>
          <a:r>
            <a:rPr lang="tr-TR" sz="2000" b="0" kern="1200" dirty="0"/>
            <a:t> </a:t>
          </a:r>
          <a:r>
            <a:rPr lang="tr-TR" sz="1800" b="0" kern="1200" dirty="0" err="1"/>
            <a:t>Progress</a:t>
          </a:r>
          <a:endParaRPr lang="tr-TR" sz="2000" b="0" kern="1200" dirty="0"/>
        </a:p>
      </dsp:txBody>
      <dsp:txXfrm>
        <a:off x="2808089" y="136858"/>
        <a:ext cx="2461021" cy="984408"/>
      </dsp:txXfrm>
    </dsp:sp>
    <dsp:sp modelId="{92042A2B-B3E8-4A89-B945-359BF2385E57}">
      <dsp:nvSpPr>
        <dsp:cNvPr id="0" name=""/>
        <dsp:cNvSpPr/>
      </dsp:nvSpPr>
      <dsp:spPr>
        <a:xfrm>
          <a:off x="2808089" y="1121266"/>
          <a:ext cx="2461021" cy="3390074"/>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endParaRPr lang="tr-TR"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tr-TR" sz="1800" kern="1200" dirty="0" err="1"/>
            <a:t>Researching</a:t>
          </a:r>
          <a:r>
            <a:rPr lang="tr-TR" sz="1800" kern="1200" dirty="0"/>
            <a:t> Data </a:t>
          </a:r>
          <a:r>
            <a:rPr lang="tr-TR" sz="1800" kern="1200" dirty="0" err="1"/>
            <a:t>Sources</a:t>
          </a:r>
          <a:endParaRPr lang="tr-TR" sz="1800" kern="1200" dirty="0"/>
        </a:p>
        <a:p>
          <a:pPr marL="171450" lvl="1" indent="-171450" algn="l" defTabSz="800100">
            <a:lnSpc>
              <a:spcPct val="90000"/>
            </a:lnSpc>
            <a:spcBef>
              <a:spcPct val="0"/>
            </a:spcBef>
            <a:spcAft>
              <a:spcPct val="15000"/>
            </a:spcAft>
            <a:buFont typeface="Arial" panose="020B0604020202020204" pitchFamily="34" charset="0"/>
            <a:buChar char="•"/>
          </a:pPr>
          <a:endParaRPr lang="tr-TR"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tr-TR" sz="1800" kern="1200" dirty="0" err="1"/>
            <a:t>Examining</a:t>
          </a:r>
          <a:r>
            <a:rPr lang="tr-TR" sz="1800" kern="1200" dirty="0"/>
            <a:t> Real-Life </a:t>
          </a:r>
          <a:r>
            <a:rPr lang="tr-TR" sz="1800" kern="1200" dirty="0" err="1"/>
            <a:t>Scenarios</a:t>
          </a:r>
          <a:endParaRPr lang="tr-TR" sz="1800" kern="1200" dirty="0"/>
        </a:p>
      </dsp:txBody>
      <dsp:txXfrm>
        <a:off x="2808089" y="1121266"/>
        <a:ext cx="2461021" cy="3390074"/>
      </dsp:txXfrm>
    </dsp:sp>
    <dsp:sp modelId="{99ABEAC5-7995-49DC-8664-418003198E78}">
      <dsp:nvSpPr>
        <dsp:cNvPr id="0" name=""/>
        <dsp:cNvSpPr/>
      </dsp:nvSpPr>
      <dsp:spPr>
        <a:xfrm>
          <a:off x="5613654" y="136858"/>
          <a:ext cx="2461021" cy="984408"/>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tr-TR" sz="1800" b="0" kern="1200" dirty="0" err="1"/>
            <a:t>Completed</a:t>
          </a:r>
          <a:endParaRPr lang="tr-TR" sz="2300" b="0" kern="1200" dirty="0"/>
        </a:p>
      </dsp:txBody>
      <dsp:txXfrm>
        <a:off x="5613654" y="136858"/>
        <a:ext cx="2461021" cy="984408"/>
      </dsp:txXfrm>
    </dsp:sp>
    <dsp:sp modelId="{5522E7F1-6F1A-4F51-985B-D6EECD29AC02}">
      <dsp:nvSpPr>
        <dsp:cNvPr id="0" name=""/>
        <dsp:cNvSpPr/>
      </dsp:nvSpPr>
      <dsp:spPr>
        <a:xfrm>
          <a:off x="5613654" y="1121266"/>
          <a:ext cx="2461021" cy="3390074"/>
        </a:xfrm>
        <a:prstGeom prst="rect">
          <a:avLst/>
        </a:prstGeom>
        <a:solidFill>
          <a:schemeClr val="accent6">
            <a:alpha val="90000"/>
            <a:tint val="40000"/>
            <a:hueOff val="0"/>
            <a:satOff val="0"/>
            <a:lumOff val="0"/>
            <a:alphaOff val="0"/>
          </a:schemeClr>
        </a:solidFill>
        <a:ln w="254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endParaRPr lang="tr-TR" sz="1800" kern="1200" dirty="0"/>
        </a:p>
        <a:p>
          <a:pPr marL="171450" lvl="1" indent="-171450" algn="l" defTabSz="800100">
            <a:lnSpc>
              <a:spcPct val="90000"/>
            </a:lnSpc>
            <a:spcBef>
              <a:spcPct val="0"/>
            </a:spcBef>
            <a:spcAft>
              <a:spcPct val="15000"/>
            </a:spcAft>
            <a:buChar char="•"/>
          </a:pPr>
          <a:r>
            <a:rPr lang="tr-TR" sz="1800" kern="1200" dirty="0" err="1"/>
            <a:t>Finding</a:t>
          </a:r>
          <a:r>
            <a:rPr lang="tr-TR" sz="1800" kern="1200" dirty="0"/>
            <a:t> Reference </a:t>
          </a:r>
          <a:r>
            <a:rPr lang="tr-TR" sz="1800" kern="1200" dirty="0" err="1"/>
            <a:t>Materials</a:t>
          </a:r>
          <a:endParaRPr lang="tr-TR" sz="1800" kern="1200" dirty="0"/>
        </a:p>
        <a:p>
          <a:pPr marL="171450" lvl="1" indent="-171450" algn="l" defTabSz="800100">
            <a:lnSpc>
              <a:spcPct val="90000"/>
            </a:lnSpc>
            <a:spcBef>
              <a:spcPct val="0"/>
            </a:spcBef>
            <a:spcAft>
              <a:spcPct val="15000"/>
            </a:spcAft>
            <a:buChar char="•"/>
          </a:pPr>
          <a:endParaRPr lang="tr-TR" sz="1800" kern="1200" dirty="0"/>
        </a:p>
        <a:p>
          <a:pPr marL="171450" lvl="1" indent="-171450" algn="l" defTabSz="800100">
            <a:lnSpc>
              <a:spcPct val="90000"/>
            </a:lnSpc>
            <a:spcBef>
              <a:spcPct val="0"/>
            </a:spcBef>
            <a:spcAft>
              <a:spcPct val="15000"/>
            </a:spcAft>
            <a:buChar char="•"/>
          </a:pPr>
          <a:r>
            <a:rPr lang="tr-TR" sz="1800" kern="1200" dirty="0" err="1"/>
            <a:t>Reviewing</a:t>
          </a:r>
          <a:r>
            <a:rPr lang="tr-TR" sz="1800" kern="1200" dirty="0"/>
            <a:t> </a:t>
          </a:r>
          <a:r>
            <a:rPr lang="tr-TR" sz="1800" kern="1200" dirty="0" err="1"/>
            <a:t>the</a:t>
          </a:r>
          <a:r>
            <a:rPr lang="tr-TR" sz="1800" kern="1200" dirty="0"/>
            <a:t> </a:t>
          </a:r>
          <a:r>
            <a:rPr lang="tr-TR" sz="1800" kern="1200" dirty="0" err="1"/>
            <a:t>Article</a:t>
          </a:r>
          <a:endParaRPr lang="tr-TR" sz="1800" kern="1200" dirty="0"/>
        </a:p>
        <a:p>
          <a:pPr marL="171450" lvl="1" indent="-171450" algn="l" defTabSz="800100">
            <a:lnSpc>
              <a:spcPct val="90000"/>
            </a:lnSpc>
            <a:spcBef>
              <a:spcPct val="0"/>
            </a:spcBef>
            <a:spcAft>
              <a:spcPct val="15000"/>
            </a:spcAft>
            <a:buChar char="•"/>
          </a:pPr>
          <a:endParaRPr lang="tr-TR" sz="1800" kern="1200" dirty="0"/>
        </a:p>
        <a:p>
          <a:pPr marL="171450" lvl="1" indent="-171450" algn="l" defTabSz="800100">
            <a:lnSpc>
              <a:spcPct val="90000"/>
            </a:lnSpc>
            <a:spcBef>
              <a:spcPct val="0"/>
            </a:spcBef>
            <a:spcAft>
              <a:spcPct val="15000"/>
            </a:spcAft>
            <a:buFont typeface="Arial" panose="020B0604020202020204" pitchFamily="34" charset="0"/>
            <a:buChar char="•"/>
          </a:pPr>
          <a:r>
            <a:rPr lang="tr-TR" sz="1800" kern="1200" dirty="0" err="1"/>
            <a:t>Listing</a:t>
          </a:r>
          <a:r>
            <a:rPr lang="tr-TR" sz="1800" kern="1200" dirty="0"/>
            <a:t> </a:t>
          </a:r>
          <a:r>
            <a:rPr lang="tr-TR" sz="1800" kern="1200" dirty="0" err="1"/>
            <a:t>Objective</a:t>
          </a:r>
          <a:r>
            <a:rPr lang="tr-TR" sz="1800" kern="1200" dirty="0"/>
            <a:t> </a:t>
          </a:r>
          <a:r>
            <a:rPr lang="tr-TR" sz="1800" kern="1200" dirty="0" err="1"/>
            <a:t>Functions</a:t>
          </a:r>
          <a:r>
            <a:rPr lang="tr-TR" sz="1800" kern="1200" dirty="0"/>
            <a:t>, </a:t>
          </a:r>
          <a:r>
            <a:rPr lang="tr-TR" sz="1800" kern="1200" dirty="0" err="1"/>
            <a:t>Decision</a:t>
          </a:r>
          <a:r>
            <a:rPr lang="tr-TR" sz="1800" kern="1200" dirty="0"/>
            <a:t> </a:t>
          </a:r>
          <a:r>
            <a:rPr lang="tr-TR" sz="1800" kern="1200" dirty="0" err="1"/>
            <a:t>Variables</a:t>
          </a:r>
          <a:r>
            <a:rPr lang="tr-TR" sz="1800" kern="1200" dirty="0"/>
            <a:t>, </a:t>
          </a:r>
          <a:r>
            <a:rPr lang="tr-TR" sz="1800" kern="1200" dirty="0" err="1"/>
            <a:t>and</a:t>
          </a:r>
          <a:r>
            <a:rPr lang="tr-TR" sz="1800" kern="1200" dirty="0"/>
            <a:t> </a:t>
          </a:r>
          <a:r>
            <a:rPr lang="tr-TR" sz="1800" kern="1200" dirty="0" err="1"/>
            <a:t>Constraints</a:t>
          </a:r>
          <a:endParaRPr lang="tr-TR" sz="1800" kern="1200" dirty="0"/>
        </a:p>
        <a:p>
          <a:pPr marL="228600" lvl="1" indent="-228600" algn="l" defTabSz="1022350">
            <a:lnSpc>
              <a:spcPct val="90000"/>
            </a:lnSpc>
            <a:spcBef>
              <a:spcPct val="0"/>
            </a:spcBef>
            <a:spcAft>
              <a:spcPct val="15000"/>
            </a:spcAft>
            <a:buChar char="•"/>
          </a:pPr>
          <a:endParaRPr lang="tr-TR" sz="2300" kern="1200" dirty="0"/>
        </a:p>
      </dsp:txBody>
      <dsp:txXfrm>
        <a:off x="5613654" y="1121266"/>
        <a:ext cx="2461021" cy="33900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BAAC0-0D2B-4096-9C30-505262A6BA31}">
      <dsp:nvSpPr>
        <dsp:cNvPr id="0" name=""/>
        <dsp:cNvSpPr/>
      </dsp:nvSpPr>
      <dsp:spPr>
        <a:xfrm>
          <a:off x="947606" y="1255354"/>
          <a:ext cx="1103751" cy="1103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C06ECE-9487-4D40-875B-AF2147F9B162}">
      <dsp:nvSpPr>
        <dsp:cNvPr id="0" name=""/>
        <dsp:cNvSpPr/>
      </dsp:nvSpPr>
      <dsp:spPr>
        <a:xfrm>
          <a:off x="273091" y="2794298"/>
          <a:ext cx="2452781" cy="136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Minimizing Duration</a:t>
          </a:r>
          <a:endParaRPr lang="tr-TR" sz="1400" b="1" kern="1200" dirty="0"/>
        </a:p>
        <a:p>
          <a:pPr marL="0" lvl="0" indent="0" algn="ctr" defTabSz="622300">
            <a:lnSpc>
              <a:spcPct val="90000"/>
            </a:lnSpc>
            <a:spcBef>
              <a:spcPct val="0"/>
            </a:spcBef>
            <a:spcAft>
              <a:spcPct val="35000"/>
            </a:spcAft>
            <a:buNone/>
          </a:pPr>
          <a:r>
            <a:rPr lang="en-US" sz="1400" kern="1200" dirty="0"/>
            <a:t> Ensure waste collection and disposal are completed within the shortest possible time.</a:t>
          </a:r>
        </a:p>
      </dsp:txBody>
      <dsp:txXfrm>
        <a:off x="273091" y="2794298"/>
        <a:ext cx="2452781" cy="1360546"/>
      </dsp:txXfrm>
    </dsp:sp>
    <dsp:sp modelId="{3E1D703B-C325-4674-98F1-2C0D36F7E9E7}">
      <dsp:nvSpPr>
        <dsp:cNvPr id="0" name=""/>
        <dsp:cNvSpPr/>
      </dsp:nvSpPr>
      <dsp:spPr>
        <a:xfrm>
          <a:off x="3829624" y="1255354"/>
          <a:ext cx="1103751" cy="1103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F0871E-D424-4BDE-98FF-CDA8E0E8E04F}">
      <dsp:nvSpPr>
        <dsp:cNvPr id="0" name=""/>
        <dsp:cNvSpPr/>
      </dsp:nvSpPr>
      <dsp:spPr>
        <a:xfrm>
          <a:off x="3155109" y="2794298"/>
          <a:ext cx="2452781" cy="136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Minimizing Cost</a:t>
          </a:r>
          <a:r>
            <a:rPr lang="en-US" sz="1400" kern="1200" dirty="0"/>
            <a:t> </a:t>
          </a:r>
          <a:endParaRPr lang="tr-TR" sz="1400" kern="1200" dirty="0"/>
        </a:p>
        <a:p>
          <a:pPr marL="0" lvl="0" indent="0" algn="ctr" defTabSz="622300">
            <a:lnSpc>
              <a:spcPct val="90000"/>
            </a:lnSpc>
            <a:spcBef>
              <a:spcPct val="0"/>
            </a:spcBef>
            <a:spcAft>
              <a:spcPct val="35000"/>
            </a:spcAft>
            <a:buNone/>
          </a:pPr>
          <a:r>
            <a:rPr lang="en-US" sz="1400" kern="1200" dirty="0"/>
            <a:t>Keep total clean-up costs within the set budget by optimizing routes and resources.</a:t>
          </a:r>
        </a:p>
      </dsp:txBody>
      <dsp:txXfrm>
        <a:off x="3155109" y="2794298"/>
        <a:ext cx="2452781" cy="1360546"/>
      </dsp:txXfrm>
    </dsp:sp>
    <dsp:sp modelId="{91DCF103-240B-463B-8E65-5B4A2CA55B30}">
      <dsp:nvSpPr>
        <dsp:cNvPr id="0" name=""/>
        <dsp:cNvSpPr/>
      </dsp:nvSpPr>
      <dsp:spPr>
        <a:xfrm>
          <a:off x="6711642" y="1255354"/>
          <a:ext cx="1103751" cy="1103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94A4EB-42EF-49EC-AB73-6C73A2EF44D9}">
      <dsp:nvSpPr>
        <dsp:cNvPr id="0" name=""/>
        <dsp:cNvSpPr/>
      </dsp:nvSpPr>
      <dsp:spPr>
        <a:xfrm>
          <a:off x="6037127" y="2794298"/>
          <a:ext cx="2452781" cy="13605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dirty="0"/>
            <a:t>Visualizing the Model</a:t>
          </a:r>
          <a:endParaRPr lang="tr-TR" sz="1400" b="1" kern="1200" dirty="0"/>
        </a:p>
        <a:p>
          <a:pPr marL="0" lvl="0" indent="0" algn="ctr" defTabSz="622300">
            <a:lnSpc>
              <a:spcPct val="90000"/>
            </a:lnSpc>
            <a:spcBef>
              <a:spcPct val="0"/>
            </a:spcBef>
            <a:spcAft>
              <a:spcPct val="35000"/>
            </a:spcAft>
            <a:buNone/>
          </a:pPr>
          <a:r>
            <a:rPr lang="en-US" sz="1400" kern="1200" dirty="0"/>
            <a:t> Develop a GUI to display the waste management process. The interface will show nodes with color-coding to indicate usage levels, routes taken, and display duration and cost.</a:t>
          </a:r>
        </a:p>
      </dsp:txBody>
      <dsp:txXfrm>
        <a:off x="6037127" y="2794298"/>
        <a:ext cx="2452781" cy="136054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5222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5222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F92B237D-9950-4EB0-91B3-0FEC519831C9}" type="slidenum">
              <a:rPr lang="tr-TR" altLang="en-US"/>
              <a:pPr/>
              <a:t>‹#›</a:t>
            </a:fld>
            <a:endParaRPr lang="tr-TR" altLang="en-US"/>
          </a:p>
        </p:txBody>
      </p:sp>
    </p:spTree>
    <p:extLst>
      <p:ext uri="{BB962C8B-B14F-4D97-AF65-F5344CB8AC3E}">
        <p14:creationId xmlns:p14="http://schemas.microsoft.com/office/powerpoint/2010/main" val="2232569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tr-TR"/>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noProof="0"/>
              <a:t>Click to edit Master text styles</a:t>
            </a:r>
          </a:p>
          <a:p>
            <a:pPr lvl="1"/>
            <a:r>
              <a:rPr lang="tr-TR" noProof="0"/>
              <a:t>Second level</a:t>
            </a:r>
          </a:p>
          <a:p>
            <a:pPr lvl="2"/>
            <a:r>
              <a:rPr lang="tr-TR" noProof="0"/>
              <a:t>Third level</a:t>
            </a:r>
          </a:p>
          <a:p>
            <a:pPr lvl="3"/>
            <a:r>
              <a:rPr lang="tr-TR" noProof="0"/>
              <a:t>Fourth level</a:t>
            </a:r>
          </a:p>
          <a:p>
            <a:pPr lvl="4"/>
            <a:r>
              <a:rPr lang="tr-TR" noProof="0"/>
              <a:t>Fifth level</a:t>
            </a:r>
          </a:p>
        </p:txBody>
      </p:sp>
      <p:sp>
        <p:nvSpPr>
          <p:cNvPr id="122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tr-TR"/>
          </a:p>
        </p:txBody>
      </p:sp>
      <p:sp>
        <p:nvSpPr>
          <p:cNvPr id="122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0A91FC6-3D07-4992-B64E-8B2198E1DD72}" type="slidenum">
              <a:rPr lang="tr-TR" altLang="en-US"/>
              <a:pPr/>
              <a:t>‹#›</a:t>
            </a:fld>
            <a:endParaRPr lang="tr-TR" altLang="en-US"/>
          </a:p>
        </p:txBody>
      </p:sp>
    </p:spTree>
    <p:extLst>
      <p:ext uri="{BB962C8B-B14F-4D97-AF65-F5344CB8AC3E}">
        <p14:creationId xmlns:p14="http://schemas.microsoft.com/office/powerpoint/2010/main" val="24965162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C5DFD33A-21C6-4B9C-9B8B-CD137966CD27}" type="slidenum">
              <a:rPr lang="tr-TR" altLang="en-US"/>
              <a:pPr>
                <a:spcBef>
                  <a:spcPct val="0"/>
                </a:spcBef>
              </a:pPr>
              <a:t>1</a:t>
            </a:fld>
            <a:endParaRPr lang="tr-TR"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defRPr>
            </a:lvl1pPr>
            <a:lvl2pPr marL="742950" indent="-285750">
              <a:spcBef>
                <a:spcPct val="30000"/>
              </a:spcBef>
              <a:defRPr sz="1200">
                <a:solidFill>
                  <a:schemeClr val="tx1"/>
                </a:solidFill>
                <a:latin typeface="Arial" charset="0"/>
              </a:defRPr>
            </a:lvl2pPr>
            <a:lvl3pPr marL="1143000" indent="-228600">
              <a:spcBef>
                <a:spcPct val="30000"/>
              </a:spcBef>
              <a:defRPr sz="1200">
                <a:solidFill>
                  <a:schemeClr val="tx1"/>
                </a:solidFill>
                <a:latin typeface="Arial" charset="0"/>
              </a:defRPr>
            </a:lvl3pPr>
            <a:lvl4pPr marL="1600200" indent="-228600">
              <a:spcBef>
                <a:spcPct val="30000"/>
              </a:spcBef>
              <a:defRPr sz="1200">
                <a:solidFill>
                  <a:schemeClr val="tx1"/>
                </a:solidFill>
                <a:latin typeface="Arial" charset="0"/>
              </a:defRPr>
            </a:lvl4pPr>
            <a:lvl5pPr marL="2057400" indent="-22860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spcBef>
                <a:spcPct val="0"/>
              </a:spcBef>
            </a:pPr>
            <a:fld id="{4B167137-106F-4911-9F48-D7586CE25DE7}" type="slidenum">
              <a:rPr lang="tr-TR" altLang="en-US"/>
              <a:pPr>
                <a:spcBef>
                  <a:spcPct val="0"/>
                </a:spcBef>
              </a:pPr>
              <a:t>2</a:t>
            </a:fld>
            <a:endParaRPr lang="tr-TR"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Text Box 19"/>
          <p:cNvSpPr txBox="1">
            <a:spLocks noChangeArrowheads="1"/>
          </p:cNvSpPr>
          <p:nvPr userDrawn="1"/>
        </p:nvSpPr>
        <p:spPr bwMode="auto">
          <a:xfrm>
            <a:off x="5943600" y="200025"/>
            <a:ext cx="2743200" cy="24447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000" b="1">
                <a:solidFill>
                  <a:srgbClr val="FFFFCC"/>
                </a:solidFill>
                <a:latin typeface="Tahoma" pitchFamily="34" charset="0"/>
              </a:rPr>
              <a:t>Bilgisayar Mühendisliği Bölümü</a:t>
            </a:r>
          </a:p>
        </p:txBody>
      </p:sp>
      <p:sp>
        <p:nvSpPr>
          <p:cNvPr id="90116" name="Rectangle 4"/>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tr-TR"/>
              <a:t>Click to edit Master subtitle style</a:t>
            </a:r>
          </a:p>
        </p:txBody>
      </p:sp>
      <p:sp>
        <p:nvSpPr>
          <p:cNvPr id="90120" name="Rectangle 8"/>
          <p:cNvSpPr>
            <a:spLocks noGrp="1" noChangeArrowheads="1"/>
          </p:cNvSpPr>
          <p:nvPr>
            <p:ph type="ctrTitle"/>
          </p:nvPr>
        </p:nvSpPr>
        <p:spPr>
          <a:xfrm>
            <a:off x="1066800" y="2057400"/>
            <a:ext cx="7086600" cy="1470025"/>
          </a:xfrm>
        </p:spPr>
        <p:txBody>
          <a:bodyPr/>
          <a:lstStyle>
            <a:lvl1pPr algn="ctr">
              <a:defRPr>
                <a:solidFill>
                  <a:schemeClr val="tx1"/>
                </a:solidFill>
              </a:defRPr>
            </a:lvl1pPr>
          </a:lstStyle>
          <a:p>
            <a:r>
              <a:rPr lang="tr-TR"/>
              <a:t>Click to edit Master title style</a:t>
            </a:r>
          </a:p>
        </p:txBody>
      </p:sp>
      <p:sp>
        <p:nvSpPr>
          <p:cNvPr id="9" name="Rectangle 53"/>
          <p:cNvSpPr>
            <a:spLocks noChangeArrowheads="1"/>
          </p:cNvSpPr>
          <p:nvPr userDrawn="1"/>
        </p:nvSpPr>
        <p:spPr bwMode="auto">
          <a:xfrm>
            <a:off x="0" y="10486"/>
            <a:ext cx="9144000" cy="762000"/>
          </a:xfrm>
          <a:prstGeom prst="rect">
            <a:avLst/>
          </a:prstGeom>
          <a:gradFill rotWithShape="1">
            <a:gsLst>
              <a:gs pos="0">
                <a:schemeClr val="accent1">
                  <a:lumMod val="75000"/>
                </a:schemeClr>
              </a:gs>
              <a:gs pos="10000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pic>
        <p:nvPicPr>
          <p:cNvPr id="11" name="Picture 15" descr="C:\Users\rehin99\Desktop\bilg-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1" y="5715000"/>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6" descr="C:\Users\rehin99\Desktop\gtu-logo.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6600" y="179752"/>
            <a:ext cx="2786738" cy="1744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9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5CEBBE5D-72DA-403E-982F-97DD55B39862}" type="slidenum">
              <a:rPr lang="tr-TR" altLang="en-US"/>
              <a:pPr/>
              <a:t>‹#›</a:t>
            </a:fld>
            <a:endParaRPr lang="tr-TR" altLang="en-US"/>
          </a:p>
        </p:txBody>
      </p:sp>
    </p:spTree>
    <p:extLst>
      <p:ext uri="{BB962C8B-B14F-4D97-AF65-F5344CB8AC3E}">
        <p14:creationId xmlns:p14="http://schemas.microsoft.com/office/powerpoint/2010/main" val="8113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781800" y="106363"/>
            <a:ext cx="2209800" cy="6218237"/>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52400" y="106363"/>
            <a:ext cx="6477000" cy="6218237"/>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50"/>
          <p:cNvSpPr>
            <a:spLocks noGrp="1" noChangeArrowheads="1"/>
          </p:cNvSpPr>
          <p:nvPr>
            <p:ph type="sldNum" sz="quarter" idx="10"/>
          </p:nvPr>
        </p:nvSpPr>
        <p:spPr>
          <a:ln/>
        </p:spPr>
        <p:txBody>
          <a:bodyPr/>
          <a:lstStyle>
            <a:lvl1pPr>
              <a:defRPr/>
            </a:lvl1pPr>
          </a:lstStyle>
          <a:p>
            <a:fld id="{6C6C3EE3-4607-44C8-828A-37A7AE255143}" type="slidenum">
              <a:rPr lang="tr-TR" altLang="en-US"/>
              <a:pPr/>
              <a:t>‹#›</a:t>
            </a:fld>
            <a:endParaRPr lang="tr-TR" altLang="en-US"/>
          </a:p>
        </p:txBody>
      </p:sp>
    </p:spTree>
    <p:extLst>
      <p:ext uri="{BB962C8B-B14F-4D97-AF65-F5344CB8AC3E}">
        <p14:creationId xmlns:p14="http://schemas.microsoft.com/office/powerpoint/2010/main" val="1431157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 y="106363"/>
            <a:ext cx="8534400" cy="579437"/>
          </a:xfrm>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68795CC5-F219-49B7-9754-EF0E854EBEB8}" type="slidenum">
              <a:rPr lang="tr-TR" altLang="en-US" smtClean="0"/>
              <a:pPr/>
              <a:t>‹#›</a:t>
            </a:fld>
            <a:endParaRPr lang="tr-TR" altLang="en-US"/>
          </a:p>
        </p:txBody>
      </p:sp>
    </p:spTree>
    <p:extLst>
      <p:ext uri="{BB962C8B-B14F-4D97-AF65-F5344CB8AC3E}">
        <p14:creationId xmlns:p14="http://schemas.microsoft.com/office/powerpoint/2010/main" val="181371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b="0">
                <a:effectLst>
                  <a:outerShdw blurRad="38100" dist="38100" dir="2700000" algn="tl">
                    <a:srgbClr val="000000">
                      <a:alpha val="43137"/>
                    </a:srgbClr>
                  </a:outerShdw>
                </a:effectLst>
              </a:defRPr>
            </a:lvl1pPr>
          </a:lstStyle>
          <a:p>
            <a:r>
              <a:rPr lang="tr-TR"/>
              <a:t>Asıl başlık stili için tıklatın</a:t>
            </a:r>
          </a:p>
        </p:txBody>
      </p:sp>
      <p:sp>
        <p:nvSpPr>
          <p:cNvPr id="3" name="2 İçerik Yer Tutucusu"/>
          <p:cNvSpPr>
            <a:spLocks noGrp="1"/>
          </p:cNvSpPr>
          <p:nvPr>
            <p:ph idx="1"/>
          </p:nvPr>
        </p:nvSpPr>
        <p:spPr>
          <a:xfrm>
            <a:off x="152400" y="914400"/>
            <a:ext cx="7391400" cy="5410200"/>
          </a:xfrm>
        </p:spPr>
        <p:txBody>
          <a:bodyPr/>
          <a:lstStyle>
            <a:lvl1pPr>
              <a:defRPr sz="2600"/>
            </a:lvl1pPr>
            <a:lvl2pPr>
              <a:defRPr sz="2200"/>
            </a:lvl2pPr>
            <a:lvl3pPr>
              <a:defRPr sz="2000"/>
            </a:lvl3pPr>
          </a:lstStyle>
          <a:p>
            <a:pPr lvl="0"/>
            <a:r>
              <a:rPr lang="tr-TR" dirty="0"/>
              <a:t>Asıl metin stillerini düzenlemek için tıklatın</a:t>
            </a:r>
          </a:p>
          <a:p>
            <a:pPr lvl="1"/>
            <a:r>
              <a:rPr lang="tr-TR" dirty="0"/>
              <a:t>İkinci düzey</a:t>
            </a:r>
          </a:p>
          <a:p>
            <a:pPr lvl="2"/>
            <a:r>
              <a:rPr lang="tr-TR" dirty="0"/>
              <a:t>Üçüncü düzey</a:t>
            </a:r>
          </a:p>
          <a:p>
            <a:pPr lvl="3"/>
            <a:r>
              <a:rPr lang="tr-TR" dirty="0"/>
              <a:t>Dördüncü düzey</a:t>
            </a:r>
          </a:p>
          <a:p>
            <a:pPr lvl="4"/>
            <a:r>
              <a:rPr lang="tr-TR" dirty="0"/>
              <a:t>Beşinci düzey</a:t>
            </a:r>
          </a:p>
        </p:txBody>
      </p:sp>
      <p:sp>
        <p:nvSpPr>
          <p:cNvPr id="4" name="Rectangle 50"/>
          <p:cNvSpPr>
            <a:spLocks noGrp="1" noChangeArrowheads="1"/>
          </p:cNvSpPr>
          <p:nvPr>
            <p:ph type="sldNum" sz="quarter" idx="10"/>
          </p:nvPr>
        </p:nvSpPr>
        <p:spPr>
          <a:ln/>
        </p:spPr>
        <p:txBody>
          <a:bodyPr/>
          <a:lstStyle>
            <a:lvl1pPr>
              <a:defRPr/>
            </a:lvl1pPr>
          </a:lstStyle>
          <a:p>
            <a:fld id="{606EA505-76AA-495E-815C-8AF94549A6BB}" type="slidenum">
              <a:rPr lang="tr-TR" altLang="en-US"/>
              <a:pPr/>
              <a:t>‹#›</a:t>
            </a:fld>
            <a:endParaRPr lang="tr-TR" altLang="en-US"/>
          </a:p>
        </p:txBody>
      </p:sp>
    </p:spTree>
    <p:extLst>
      <p:ext uri="{BB962C8B-B14F-4D97-AF65-F5344CB8AC3E}">
        <p14:creationId xmlns:p14="http://schemas.microsoft.com/office/powerpoint/2010/main" val="65808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hasCustomPrompt="1"/>
          </p:nvPr>
        </p:nvSpPr>
        <p:spPr>
          <a:xfrm>
            <a:off x="722313" y="4406900"/>
            <a:ext cx="7772400" cy="1362075"/>
          </a:xfrm>
        </p:spPr>
        <p:txBody>
          <a:bodyPr anchor="t"/>
          <a:lstStyle>
            <a:lvl1pPr algn="l">
              <a:defRPr sz="4000" b="1" cap="all"/>
            </a:lvl1pPr>
          </a:lstStyle>
          <a:p>
            <a:r>
              <a:rPr lang="tr-TR" dirty="0"/>
              <a:t>As</a:t>
            </a:r>
            <a:r>
              <a:rPr lang="en-US" dirty="0"/>
              <a:t>I</a:t>
            </a:r>
            <a:r>
              <a:rPr lang="tr-TR" dirty="0"/>
              <a:t>l başl</a:t>
            </a:r>
            <a:r>
              <a:rPr lang="en-US" dirty="0"/>
              <a:t>I</a:t>
            </a:r>
            <a:r>
              <a:rPr lang="tr-TR" dirty="0"/>
              <a:t>k st</a:t>
            </a:r>
            <a:r>
              <a:rPr lang="en-US" dirty="0"/>
              <a:t>İ</a:t>
            </a:r>
            <a:r>
              <a:rPr lang="tr-TR" dirty="0"/>
              <a:t>l</a:t>
            </a:r>
            <a:r>
              <a:rPr lang="en-US" dirty="0"/>
              <a:t>İ</a:t>
            </a:r>
            <a:r>
              <a:rPr lang="tr-TR" dirty="0"/>
              <a:t> </a:t>
            </a:r>
            <a:r>
              <a:rPr lang="en-US" dirty="0"/>
              <a:t>İ</a:t>
            </a:r>
            <a:r>
              <a:rPr lang="tr-TR" dirty="0"/>
              <a:t>ç</a:t>
            </a:r>
            <a:r>
              <a:rPr lang="en-US" dirty="0"/>
              <a:t>İ</a:t>
            </a:r>
            <a:r>
              <a:rPr lang="tr-TR" dirty="0"/>
              <a:t>n t</a:t>
            </a:r>
            <a:r>
              <a:rPr lang="en-US" dirty="0"/>
              <a:t>I</a:t>
            </a:r>
            <a:r>
              <a:rPr lang="tr-TR" dirty="0"/>
              <a:t>klat</a:t>
            </a:r>
            <a:r>
              <a:rPr lang="en-US" dirty="0"/>
              <a:t>I</a:t>
            </a:r>
            <a:r>
              <a:rPr lang="tr-TR" dirty="0"/>
              <a:t>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50"/>
          <p:cNvSpPr>
            <a:spLocks noGrp="1" noChangeArrowheads="1"/>
          </p:cNvSpPr>
          <p:nvPr>
            <p:ph type="sldNum" sz="quarter" idx="10"/>
          </p:nvPr>
        </p:nvSpPr>
        <p:spPr>
          <a:ln/>
        </p:spPr>
        <p:txBody>
          <a:bodyPr/>
          <a:lstStyle>
            <a:lvl1pPr>
              <a:defRPr/>
            </a:lvl1pPr>
          </a:lstStyle>
          <a:p>
            <a:fld id="{D24D7A41-DB7E-4B7C-B1E7-203553C448BC}" type="slidenum">
              <a:rPr lang="tr-TR" altLang="en-US"/>
              <a:pPr/>
              <a:t>‹#›</a:t>
            </a:fld>
            <a:endParaRPr lang="tr-TR" altLang="en-US"/>
          </a:p>
        </p:txBody>
      </p:sp>
    </p:spTree>
    <p:extLst>
      <p:ext uri="{BB962C8B-B14F-4D97-AF65-F5344CB8AC3E}">
        <p14:creationId xmlns:p14="http://schemas.microsoft.com/office/powerpoint/2010/main" val="245320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524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914400"/>
            <a:ext cx="43434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50"/>
          <p:cNvSpPr>
            <a:spLocks noGrp="1" noChangeArrowheads="1"/>
          </p:cNvSpPr>
          <p:nvPr>
            <p:ph type="sldNum" sz="quarter" idx="10"/>
          </p:nvPr>
        </p:nvSpPr>
        <p:spPr>
          <a:ln/>
        </p:spPr>
        <p:txBody>
          <a:bodyPr/>
          <a:lstStyle>
            <a:lvl1pPr>
              <a:defRPr/>
            </a:lvl1pPr>
          </a:lstStyle>
          <a:p>
            <a:fld id="{B0E408D4-2E9F-4A26-A3CA-FB0C52E2551E}" type="slidenum">
              <a:rPr lang="tr-TR" altLang="en-US"/>
              <a:pPr/>
              <a:t>‹#›</a:t>
            </a:fld>
            <a:endParaRPr lang="tr-TR" altLang="en-US"/>
          </a:p>
        </p:txBody>
      </p:sp>
    </p:spTree>
    <p:extLst>
      <p:ext uri="{BB962C8B-B14F-4D97-AF65-F5344CB8AC3E}">
        <p14:creationId xmlns:p14="http://schemas.microsoft.com/office/powerpoint/2010/main" val="303787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76200" y="-152400"/>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50"/>
          <p:cNvSpPr>
            <a:spLocks noGrp="1" noChangeArrowheads="1"/>
          </p:cNvSpPr>
          <p:nvPr>
            <p:ph type="sldNum" sz="quarter" idx="10"/>
          </p:nvPr>
        </p:nvSpPr>
        <p:spPr>
          <a:ln/>
        </p:spPr>
        <p:txBody>
          <a:bodyPr/>
          <a:lstStyle>
            <a:lvl1pPr>
              <a:defRPr/>
            </a:lvl1pPr>
          </a:lstStyle>
          <a:p>
            <a:fld id="{F183EE2D-B193-4DF7-8E07-E2831ABD391C}" type="slidenum">
              <a:rPr lang="tr-TR" altLang="en-US"/>
              <a:pPr/>
              <a:t>‹#›</a:t>
            </a:fld>
            <a:endParaRPr lang="tr-TR" altLang="en-US"/>
          </a:p>
        </p:txBody>
      </p:sp>
    </p:spTree>
    <p:extLst>
      <p:ext uri="{BB962C8B-B14F-4D97-AF65-F5344CB8AC3E}">
        <p14:creationId xmlns:p14="http://schemas.microsoft.com/office/powerpoint/2010/main" val="414498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50"/>
          <p:cNvSpPr>
            <a:spLocks noGrp="1" noChangeArrowheads="1"/>
          </p:cNvSpPr>
          <p:nvPr>
            <p:ph type="sldNum" sz="quarter" idx="10"/>
          </p:nvPr>
        </p:nvSpPr>
        <p:spPr>
          <a:ln/>
        </p:spPr>
        <p:txBody>
          <a:bodyPr/>
          <a:lstStyle>
            <a:lvl1pPr>
              <a:defRPr/>
            </a:lvl1pPr>
          </a:lstStyle>
          <a:p>
            <a:fld id="{BB0A55CB-0D82-4FA8-8283-1D0C577030E3}" type="slidenum">
              <a:rPr lang="tr-TR" altLang="en-US"/>
              <a:pPr/>
              <a:t>‹#›</a:t>
            </a:fld>
            <a:endParaRPr lang="tr-TR" altLang="en-US"/>
          </a:p>
        </p:txBody>
      </p:sp>
    </p:spTree>
    <p:extLst>
      <p:ext uri="{BB962C8B-B14F-4D97-AF65-F5344CB8AC3E}">
        <p14:creationId xmlns:p14="http://schemas.microsoft.com/office/powerpoint/2010/main" val="403788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50"/>
          <p:cNvSpPr>
            <a:spLocks noGrp="1" noChangeArrowheads="1"/>
          </p:cNvSpPr>
          <p:nvPr>
            <p:ph type="sldNum" sz="quarter" idx="10"/>
          </p:nvPr>
        </p:nvSpPr>
        <p:spPr>
          <a:ln/>
        </p:spPr>
        <p:txBody>
          <a:bodyPr/>
          <a:lstStyle>
            <a:lvl1pPr>
              <a:defRPr/>
            </a:lvl1pPr>
          </a:lstStyle>
          <a:p>
            <a:fld id="{D6E3BFC5-E015-41F6-9033-8F7EE7066BAD}" type="slidenum">
              <a:rPr lang="tr-TR" altLang="en-US"/>
              <a:pPr/>
              <a:t>‹#›</a:t>
            </a:fld>
            <a:endParaRPr lang="tr-TR" altLang="en-US"/>
          </a:p>
        </p:txBody>
      </p:sp>
    </p:spTree>
    <p:extLst>
      <p:ext uri="{BB962C8B-B14F-4D97-AF65-F5344CB8AC3E}">
        <p14:creationId xmlns:p14="http://schemas.microsoft.com/office/powerpoint/2010/main" val="4096506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5409A257-28E3-40ED-A2ED-369606B291D9}" type="slidenum">
              <a:rPr lang="tr-TR" altLang="en-US"/>
              <a:pPr/>
              <a:t>‹#›</a:t>
            </a:fld>
            <a:endParaRPr lang="tr-TR" altLang="en-US"/>
          </a:p>
        </p:txBody>
      </p:sp>
    </p:spTree>
    <p:extLst>
      <p:ext uri="{BB962C8B-B14F-4D97-AF65-F5344CB8AC3E}">
        <p14:creationId xmlns:p14="http://schemas.microsoft.com/office/powerpoint/2010/main" val="196285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50"/>
          <p:cNvSpPr>
            <a:spLocks noGrp="1" noChangeArrowheads="1"/>
          </p:cNvSpPr>
          <p:nvPr>
            <p:ph type="sldNum" sz="quarter" idx="10"/>
          </p:nvPr>
        </p:nvSpPr>
        <p:spPr>
          <a:ln/>
        </p:spPr>
        <p:txBody>
          <a:bodyPr/>
          <a:lstStyle>
            <a:lvl1pPr>
              <a:defRPr/>
            </a:lvl1pPr>
          </a:lstStyle>
          <a:p>
            <a:fld id="{289FACF8-D009-4AE7-A9E5-7C11E06AD1DC}" type="slidenum">
              <a:rPr lang="tr-TR" altLang="en-US"/>
              <a:pPr/>
              <a:t>‹#›</a:t>
            </a:fld>
            <a:endParaRPr lang="tr-TR" altLang="en-US"/>
          </a:p>
        </p:txBody>
      </p:sp>
    </p:spTree>
    <p:extLst>
      <p:ext uri="{BB962C8B-B14F-4D97-AF65-F5344CB8AC3E}">
        <p14:creationId xmlns:p14="http://schemas.microsoft.com/office/powerpoint/2010/main" val="2576930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59"/>
          <p:cNvSpPr>
            <a:spLocks noChangeArrowheads="1"/>
          </p:cNvSpPr>
          <p:nvPr userDrawn="1"/>
        </p:nvSpPr>
        <p:spPr bwMode="auto">
          <a:xfrm>
            <a:off x="0" y="6477000"/>
            <a:ext cx="9144000" cy="381000"/>
          </a:xfrm>
          <a:prstGeom prst="rect">
            <a:avLst/>
          </a:prstGeom>
          <a:solidFill>
            <a:schemeClr val="accent1">
              <a:lumMod val="50000"/>
            </a:schemeClr>
          </a:soli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27" name="Rectangle 43"/>
          <p:cNvSpPr>
            <a:spLocks noGrp="1" noChangeArrowheads="1"/>
          </p:cNvSpPr>
          <p:nvPr>
            <p:ph type="body" idx="1"/>
          </p:nvPr>
        </p:nvSpPr>
        <p:spPr bwMode="auto">
          <a:xfrm>
            <a:off x="152400" y="914400"/>
            <a:ext cx="88392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en-US" dirty="0"/>
              <a:t>Click to edit Master text styles</a:t>
            </a:r>
          </a:p>
          <a:p>
            <a:pPr lvl="1"/>
            <a:r>
              <a:rPr lang="tr-TR" altLang="en-US" dirty="0"/>
              <a:t>Second level</a:t>
            </a:r>
          </a:p>
          <a:p>
            <a:pPr lvl="2"/>
            <a:r>
              <a:rPr lang="tr-TR" altLang="en-US" dirty="0"/>
              <a:t>Third level</a:t>
            </a:r>
          </a:p>
          <a:p>
            <a:pPr lvl="3"/>
            <a:r>
              <a:rPr lang="tr-TR" altLang="en-US" dirty="0"/>
              <a:t>Fourth level</a:t>
            </a:r>
          </a:p>
          <a:p>
            <a:pPr lvl="4"/>
            <a:r>
              <a:rPr lang="tr-TR" altLang="en-US" dirty="0"/>
              <a:t>Fifth level</a:t>
            </a:r>
          </a:p>
        </p:txBody>
      </p:sp>
      <p:sp>
        <p:nvSpPr>
          <p:cNvPr id="35890" name="Rectangle 50"/>
          <p:cNvSpPr>
            <a:spLocks noGrp="1" noChangeArrowheads="1"/>
          </p:cNvSpPr>
          <p:nvPr>
            <p:ph type="sldNum" sz="quarter" idx="4"/>
          </p:nvPr>
        </p:nvSpPr>
        <p:spPr bwMode="auto">
          <a:xfrm>
            <a:off x="8534400" y="6553200"/>
            <a:ext cx="457200" cy="762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solidFill>
                  <a:srgbClr val="FFFFE5"/>
                </a:solidFill>
              </a:defRPr>
            </a:lvl1pPr>
          </a:lstStyle>
          <a:p>
            <a:fld id="{68795CC5-F219-49B7-9754-EF0E854EBEB8}" type="slidenum">
              <a:rPr lang="tr-TR" altLang="en-US"/>
              <a:pPr/>
              <a:t>‹#›</a:t>
            </a:fld>
            <a:endParaRPr lang="tr-TR" altLang="en-US"/>
          </a:p>
        </p:txBody>
      </p:sp>
      <p:sp>
        <p:nvSpPr>
          <p:cNvPr id="1030" name="Rectangle 53"/>
          <p:cNvSpPr>
            <a:spLocks noChangeArrowheads="1"/>
          </p:cNvSpPr>
          <p:nvPr userDrawn="1"/>
        </p:nvSpPr>
        <p:spPr bwMode="auto">
          <a:xfrm>
            <a:off x="0" y="10486"/>
            <a:ext cx="9144000" cy="762000"/>
          </a:xfrm>
          <a:prstGeom prst="rect">
            <a:avLst/>
          </a:prstGeom>
          <a:gradFill rotWithShape="1">
            <a:gsLst>
              <a:gs pos="100000">
                <a:schemeClr val="accent1">
                  <a:lumMod val="75000"/>
                </a:schemeClr>
              </a:gs>
              <a:gs pos="0">
                <a:schemeClr val="accent5">
                  <a:lumMod val="50000"/>
                </a:schemeClr>
              </a:gs>
            </a:gsLst>
            <a:lin ang="0" scaled="1"/>
          </a:gradFill>
          <a:ln w="9525" algn="ctr">
            <a:solidFill>
              <a:schemeClr val="tx1"/>
            </a:solidFill>
            <a:miter lim="800000"/>
            <a:headEnd/>
            <a:tailEnd/>
          </a:ln>
        </p:spPr>
        <p:txBody>
          <a:bodyPr wrap="none" anchor="ctr"/>
          <a:lstStyle>
            <a:lvl1pPr algn="ctr">
              <a:defRPr>
                <a:solidFill>
                  <a:schemeClr val="tx1"/>
                </a:solidFill>
                <a:latin typeface="Arial" panose="020B0604020202020204" pitchFamily="34" charset="0"/>
              </a:defRPr>
            </a:lvl1pPr>
            <a:lvl2pPr marL="742950" indent="-285750" algn="ctr">
              <a:defRPr>
                <a:solidFill>
                  <a:schemeClr val="tx1"/>
                </a:solidFill>
                <a:latin typeface="Arial" panose="020B0604020202020204" pitchFamily="34" charset="0"/>
              </a:defRPr>
            </a:lvl2pPr>
            <a:lvl3pPr marL="1143000" indent="-228600" algn="ctr">
              <a:defRPr>
                <a:solidFill>
                  <a:schemeClr val="tx1"/>
                </a:solidFill>
                <a:latin typeface="Arial" panose="020B0604020202020204" pitchFamily="34" charset="0"/>
              </a:defRPr>
            </a:lvl3pPr>
            <a:lvl4pPr marL="1600200" indent="-228600" algn="ctr">
              <a:defRPr>
                <a:solidFill>
                  <a:schemeClr val="tx1"/>
                </a:solidFill>
                <a:latin typeface="Arial" panose="020B0604020202020204" pitchFamily="34" charset="0"/>
              </a:defRPr>
            </a:lvl4pPr>
            <a:lvl5pPr marL="2057400" indent="-228600" algn="ctr">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tr-TR" altLang="tr-TR"/>
          </a:p>
        </p:txBody>
      </p:sp>
      <p:sp>
        <p:nvSpPr>
          <p:cNvPr id="1031" name="Rectangle 45"/>
          <p:cNvSpPr>
            <a:spLocks noGrp="1" noChangeArrowheads="1"/>
          </p:cNvSpPr>
          <p:nvPr>
            <p:ph type="title"/>
          </p:nvPr>
        </p:nvSpPr>
        <p:spPr bwMode="auto">
          <a:xfrm>
            <a:off x="152400" y="1063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en-US" dirty="0"/>
              <a:t>Başlık</a:t>
            </a:r>
          </a:p>
        </p:txBody>
      </p:sp>
      <p:sp>
        <p:nvSpPr>
          <p:cNvPr id="3" name="Text Box 68"/>
          <p:cNvSpPr txBox="1">
            <a:spLocks noChangeArrowheads="1"/>
          </p:cNvSpPr>
          <p:nvPr userDrawn="1"/>
        </p:nvSpPr>
        <p:spPr bwMode="auto">
          <a:xfrm>
            <a:off x="1447800" y="6536422"/>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tr-TR" sz="1200" b="1" dirty="0">
                <a:solidFill>
                  <a:schemeClr val="bg1"/>
                </a:solidFill>
                <a:effectLst>
                  <a:outerShdw blurRad="38100" dist="38100" dir="2700000" algn="tl">
                    <a:srgbClr val="000000">
                      <a:alpha val="43137"/>
                    </a:srgbClr>
                  </a:outerShdw>
                </a:effectLst>
                <a:ea typeface="Batang" pitchFamily="18" charset="-127"/>
              </a:rPr>
              <a:t>GT</a:t>
            </a:r>
            <a:r>
              <a:rPr lang="en-US" sz="1200" b="1" dirty="0">
                <a:solidFill>
                  <a:schemeClr val="bg1"/>
                </a:solidFill>
                <a:effectLst>
                  <a:outerShdw blurRad="38100" dist="38100" dir="2700000" algn="tl">
                    <a:srgbClr val="000000">
                      <a:alpha val="43137"/>
                    </a:srgbClr>
                  </a:outerShdw>
                </a:effectLst>
                <a:ea typeface="Batang" pitchFamily="18" charset="-127"/>
              </a:rPr>
              <a:t>Ü </a:t>
            </a:r>
            <a:r>
              <a:rPr lang="tr-TR" sz="1200" b="1" dirty="0">
                <a:solidFill>
                  <a:schemeClr val="bg1"/>
                </a:solidFill>
                <a:effectLst>
                  <a:outerShdw blurRad="38100" dist="38100" dir="2700000" algn="tl">
                    <a:srgbClr val="000000">
                      <a:alpha val="43137"/>
                    </a:srgbClr>
                  </a:outerShdw>
                </a:effectLst>
                <a:ea typeface="Batang" pitchFamily="18" charset="-127"/>
              </a:rPr>
              <a:t>-</a:t>
            </a:r>
            <a:r>
              <a:rPr lang="en-US" sz="1200" b="1" dirty="0">
                <a:solidFill>
                  <a:schemeClr val="bg1"/>
                </a:solidFill>
                <a:effectLst>
                  <a:outerShdw blurRad="38100" dist="38100" dir="2700000" algn="tl">
                    <a:srgbClr val="000000">
                      <a:alpha val="43137"/>
                    </a:srgbClr>
                  </a:outerShdw>
                </a:effectLst>
                <a:ea typeface="Batang" pitchFamily="18" charset="-127"/>
              </a:rPr>
              <a:t> </a:t>
            </a:r>
            <a:r>
              <a:rPr lang="tr-TR" sz="1200" b="1" dirty="0">
                <a:solidFill>
                  <a:schemeClr val="bg1"/>
                </a:solidFill>
                <a:effectLst>
                  <a:outerShdw blurRad="38100" dist="38100" dir="2700000" algn="tl">
                    <a:srgbClr val="000000">
                      <a:alpha val="43137"/>
                    </a:srgbClr>
                  </a:outerShdw>
                </a:effectLst>
                <a:ea typeface="Batang" pitchFamily="18" charset="-127"/>
              </a:rPr>
              <a:t>Bilgisayar Mühendisliği Bölümü</a:t>
            </a:r>
          </a:p>
        </p:txBody>
      </p:sp>
      <p:pic>
        <p:nvPicPr>
          <p:cNvPr id="1039" name="Picture 15" descr="C:\Users\rehin99\Desktop\bilg-logo.pn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1793" y="5867400"/>
            <a:ext cx="985007" cy="9850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rehin99\Desktop\gtu-logo.pn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001000" y="43955"/>
            <a:ext cx="1110043" cy="695061"/>
          </a:xfrm>
          <a:prstGeom prst="rect">
            <a:avLst/>
          </a:prstGeom>
          <a:noFill/>
          <a:extLst>
            <a:ext uri="{909E8E84-426E-40DD-AFC4-6F175D3DCCD1}">
              <a14:hiddenFill xmlns:a14="http://schemas.microsoft.com/office/drawing/2010/main">
                <a:solidFill>
                  <a:srgbClr val="FFFFFF"/>
                </a:solidFill>
              </a14:hiddenFill>
            </a:ext>
          </a:extLst>
        </p:spPr>
      </p:pic>
      <p:sp>
        <p:nvSpPr>
          <p:cNvPr id="16" name="Text Box 68"/>
          <p:cNvSpPr txBox="1">
            <a:spLocks noChangeArrowheads="1"/>
          </p:cNvSpPr>
          <p:nvPr userDrawn="1"/>
        </p:nvSpPr>
        <p:spPr bwMode="auto">
          <a:xfrm>
            <a:off x="4572000" y="6529000"/>
            <a:ext cx="3124200" cy="276999"/>
          </a:xfrm>
          <a:prstGeom prst="rect">
            <a:avLst/>
          </a:prstGeom>
          <a:noFill/>
          <a:ln>
            <a:noFill/>
          </a:ln>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b="1" dirty="0">
                <a:solidFill>
                  <a:schemeClr val="bg1"/>
                </a:solidFill>
                <a:effectLst>
                  <a:outerShdw blurRad="38100" dist="38100" dir="2700000" algn="tl">
                    <a:srgbClr val="000000">
                      <a:alpha val="43137"/>
                    </a:srgbClr>
                  </a:outerShdw>
                </a:effectLst>
                <a:ea typeface="Batang" pitchFamily="18" charset="-127"/>
              </a:rPr>
              <a:t>BİL 495/496 </a:t>
            </a:r>
            <a:r>
              <a:rPr lang="en-US" sz="1200" b="1" dirty="0" err="1">
                <a:solidFill>
                  <a:schemeClr val="bg1"/>
                </a:solidFill>
                <a:effectLst>
                  <a:outerShdw blurRad="38100" dist="38100" dir="2700000" algn="tl">
                    <a:srgbClr val="000000">
                      <a:alpha val="43137"/>
                    </a:srgbClr>
                  </a:outerShdw>
                </a:effectLst>
                <a:ea typeface="Batang" pitchFamily="18" charset="-127"/>
              </a:rPr>
              <a:t>Bitirme</a:t>
            </a:r>
            <a:r>
              <a:rPr lang="en-US" sz="1200" b="1" dirty="0">
                <a:solidFill>
                  <a:schemeClr val="bg1"/>
                </a:solidFill>
                <a:effectLst>
                  <a:outerShdw blurRad="38100" dist="38100" dir="2700000" algn="tl">
                    <a:srgbClr val="000000">
                      <a:alpha val="43137"/>
                    </a:srgbClr>
                  </a:outerShdw>
                </a:effectLst>
                <a:ea typeface="Batang" pitchFamily="18" charset="-127"/>
              </a:rPr>
              <a:t> </a:t>
            </a:r>
            <a:r>
              <a:rPr lang="en-US" sz="1200" b="1" dirty="0" err="1">
                <a:solidFill>
                  <a:schemeClr val="bg1"/>
                </a:solidFill>
                <a:effectLst>
                  <a:outerShdw blurRad="38100" dist="38100" dir="2700000" algn="tl">
                    <a:srgbClr val="000000">
                      <a:alpha val="43137"/>
                    </a:srgbClr>
                  </a:outerShdw>
                </a:effectLst>
                <a:ea typeface="Batang" pitchFamily="18" charset="-127"/>
              </a:rPr>
              <a:t>Projesi</a:t>
            </a:r>
            <a:r>
              <a:rPr lang="en-US" sz="1200" b="1" dirty="0">
                <a:solidFill>
                  <a:schemeClr val="bg1"/>
                </a:solidFill>
                <a:effectLst>
                  <a:outerShdw blurRad="38100" dist="38100" dir="2700000" algn="tl">
                    <a:srgbClr val="000000">
                      <a:alpha val="43137"/>
                    </a:srgbClr>
                  </a:outerShdw>
                </a:effectLst>
                <a:ea typeface="Batang" pitchFamily="18" charset="-127"/>
              </a:rPr>
              <a:t> </a:t>
            </a:r>
            <a:endParaRPr lang="tr-TR" sz="1200" b="1" dirty="0">
              <a:solidFill>
                <a:schemeClr val="bg1"/>
              </a:solidFill>
              <a:effectLst>
                <a:outerShdw blurRad="38100" dist="38100" dir="2700000" algn="tl">
                  <a:srgbClr val="000000">
                    <a:alpha val="43137"/>
                  </a:srgbClr>
                </a:outerShdw>
              </a:effectLst>
              <a:ea typeface="Batang" pitchFamily="18" charset="-127"/>
            </a:endParaRPr>
          </a:p>
        </p:txBody>
      </p:sp>
    </p:spTree>
  </p:cSld>
  <p:clrMap bg1="lt1" tx1="dk1" bg2="lt2" tx2="dk2" accent1="accent1" accent2="accent2" accent3="accent3" accent4="accent4" accent5="accent5" accent6="accent6" hlink="hlink" folHlink="folHlink"/>
  <p:sldLayoutIdLst>
    <p:sldLayoutId id="2147483758"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9" r:id="rId12"/>
  </p:sldLayoutIdLst>
  <p:hf hdr="0" ftr="0" dt="0"/>
  <p:txStyles>
    <p:titleStyle>
      <a:lvl1pPr algn="l" rtl="0" eaLnBrk="0" fontAlgn="base" hangingPunct="0">
        <a:spcBef>
          <a:spcPct val="0"/>
        </a:spcBef>
        <a:spcAft>
          <a:spcPct val="0"/>
        </a:spcAft>
        <a:defRPr sz="4400" b="0">
          <a:solidFill>
            <a:schemeClr val="bg1"/>
          </a:solidFill>
          <a:effectLst>
            <a:outerShdw blurRad="38100" dist="38100" dir="2700000" algn="tl">
              <a:srgbClr val="000000">
                <a:alpha val="43137"/>
              </a:srgbClr>
            </a:outerShdw>
          </a:effectLst>
          <a:latin typeface="+mj-lt"/>
          <a:ea typeface="+mj-ea"/>
          <a:cs typeface="+mj-cs"/>
        </a:defRPr>
      </a:lvl1pPr>
      <a:lvl2pPr algn="l" rtl="0" eaLnBrk="0" fontAlgn="base" hangingPunct="0">
        <a:spcBef>
          <a:spcPct val="0"/>
        </a:spcBef>
        <a:spcAft>
          <a:spcPct val="0"/>
        </a:spcAft>
        <a:defRPr sz="4400">
          <a:solidFill>
            <a:srgbClr val="DDDDDD"/>
          </a:solidFill>
          <a:latin typeface="Arial" charset="0"/>
        </a:defRPr>
      </a:lvl2pPr>
      <a:lvl3pPr algn="l" rtl="0" eaLnBrk="0" fontAlgn="base" hangingPunct="0">
        <a:spcBef>
          <a:spcPct val="0"/>
        </a:spcBef>
        <a:spcAft>
          <a:spcPct val="0"/>
        </a:spcAft>
        <a:defRPr sz="4400">
          <a:solidFill>
            <a:srgbClr val="DDDDDD"/>
          </a:solidFill>
          <a:latin typeface="Arial" charset="0"/>
        </a:defRPr>
      </a:lvl3pPr>
      <a:lvl4pPr algn="l" rtl="0" eaLnBrk="0" fontAlgn="base" hangingPunct="0">
        <a:spcBef>
          <a:spcPct val="0"/>
        </a:spcBef>
        <a:spcAft>
          <a:spcPct val="0"/>
        </a:spcAft>
        <a:defRPr sz="4400">
          <a:solidFill>
            <a:srgbClr val="DDDDDD"/>
          </a:solidFill>
          <a:latin typeface="Arial" charset="0"/>
        </a:defRPr>
      </a:lvl4pPr>
      <a:lvl5pPr algn="l" rtl="0" eaLnBrk="0" fontAlgn="base" hangingPunct="0">
        <a:spcBef>
          <a:spcPct val="0"/>
        </a:spcBef>
        <a:spcAft>
          <a:spcPct val="0"/>
        </a:spcAft>
        <a:defRPr sz="4400">
          <a:solidFill>
            <a:srgbClr val="DDDDDD"/>
          </a:solidFill>
          <a:latin typeface="Arial" charset="0"/>
        </a:defRPr>
      </a:lvl5pPr>
      <a:lvl6pPr marL="457200" algn="l" rtl="0" fontAlgn="base">
        <a:spcBef>
          <a:spcPct val="0"/>
        </a:spcBef>
        <a:spcAft>
          <a:spcPct val="0"/>
        </a:spcAft>
        <a:defRPr sz="4400">
          <a:solidFill>
            <a:srgbClr val="DDDDDD"/>
          </a:solidFill>
          <a:latin typeface="Arial" charset="0"/>
        </a:defRPr>
      </a:lvl6pPr>
      <a:lvl7pPr marL="914400" algn="l" rtl="0" fontAlgn="base">
        <a:spcBef>
          <a:spcPct val="0"/>
        </a:spcBef>
        <a:spcAft>
          <a:spcPct val="0"/>
        </a:spcAft>
        <a:defRPr sz="4400">
          <a:solidFill>
            <a:srgbClr val="DDDDDD"/>
          </a:solidFill>
          <a:latin typeface="Arial" charset="0"/>
        </a:defRPr>
      </a:lvl7pPr>
      <a:lvl8pPr marL="1371600" algn="l" rtl="0" fontAlgn="base">
        <a:spcBef>
          <a:spcPct val="0"/>
        </a:spcBef>
        <a:spcAft>
          <a:spcPct val="0"/>
        </a:spcAft>
        <a:defRPr sz="4400">
          <a:solidFill>
            <a:srgbClr val="DDDDDD"/>
          </a:solidFill>
          <a:latin typeface="Arial" charset="0"/>
        </a:defRPr>
      </a:lvl8pPr>
      <a:lvl9pPr marL="1828800" algn="l" rtl="0" fontAlgn="base">
        <a:spcBef>
          <a:spcPct val="0"/>
        </a:spcBef>
        <a:spcAft>
          <a:spcPct val="0"/>
        </a:spcAft>
        <a:defRPr sz="4400">
          <a:solidFill>
            <a:srgbClr val="DDDDDD"/>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7.svg"/><Relationship Id="rId7" Type="http://schemas.openxmlformats.org/officeDocument/2006/relationships/image" Target="../media/image11.svg"/><Relationship Id="rId12"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diagramColors" Target="../diagrams/colors1.xml"/><Relationship Id="rId5" Type="http://schemas.openxmlformats.org/officeDocument/2006/relationships/image" Target="../media/image9.svg"/><Relationship Id="rId10" Type="http://schemas.openxmlformats.org/officeDocument/2006/relationships/diagramQuickStyle" Target="../diagrams/quickStyle1.xml"/><Relationship Id="rId4" Type="http://schemas.openxmlformats.org/officeDocument/2006/relationships/image" Target="../media/image8.png"/><Relationship Id="rId9"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citeseerx.ist.psu.edu/document?repid=rep1&amp;type=pdf&amp;doi=3dba4ce1e3265e480da88f76d00e53909e775513" TargetMode="External"/><Relationship Id="rId2" Type="http://schemas.openxmlformats.org/officeDocument/2006/relationships/hyperlink" Target="https://www.sciencedirect.com/science/article/abs/pii/S0956053X20305341"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0952197624000903" TargetMode="External"/><Relationship Id="rId4" Type="http://schemas.openxmlformats.org/officeDocument/2006/relationships/hyperlink" Target="https://www.sciencedirect.com/science/article/abs/pii/S09213449220002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52400" y="2209800"/>
            <a:ext cx="8763000" cy="2438400"/>
          </a:xfrm>
        </p:spPr>
        <p:txBody>
          <a:bodyPr/>
          <a:lstStyle/>
          <a:p>
            <a:pPr eaLnBrk="1" hangingPunct="1"/>
            <a:r>
              <a:rPr lang="tr-TR" altLang="en-US" sz="2800" dirty="0"/>
              <a:t>GTU COMPUTER ENGINEERING </a:t>
            </a:r>
            <a:br>
              <a:rPr lang="tr-TR" altLang="en-US" sz="2800" dirty="0"/>
            </a:br>
            <a:r>
              <a:rPr lang="tr-TR" altLang="en-US" sz="2800" dirty="0"/>
              <a:t>CSE 495 / 496 </a:t>
            </a:r>
            <a:br>
              <a:rPr lang="tr-TR" altLang="en-US" sz="2800" dirty="0"/>
            </a:br>
            <a:r>
              <a:rPr lang="tr-TR" altLang="en-US" sz="2800" dirty="0"/>
              <a:t>PRELIMINARY PRESENTATION</a:t>
            </a:r>
            <a:br>
              <a:rPr lang="tr-TR" altLang="en-US" sz="2800" dirty="0"/>
            </a:br>
            <a:br>
              <a:rPr lang="tr-TR" altLang="en-US" sz="2800" dirty="0"/>
            </a:br>
            <a:r>
              <a:rPr lang="en-US" sz="1800" dirty="0" err="1"/>
              <a:t>Optimisation</a:t>
            </a:r>
            <a:r>
              <a:rPr lang="en-US" sz="1800" dirty="0"/>
              <a:t> of </a:t>
            </a:r>
            <a:r>
              <a:rPr lang="tr-TR" sz="1800" dirty="0"/>
              <a:t>W</a:t>
            </a:r>
            <a:r>
              <a:rPr lang="en-US" sz="1800" dirty="0" err="1"/>
              <a:t>aste</a:t>
            </a:r>
            <a:r>
              <a:rPr lang="en-US" sz="1800" dirty="0"/>
              <a:t> </a:t>
            </a:r>
            <a:r>
              <a:rPr lang="tr-TR" sz="1800" dirty="0"/>
              <a:t>C</a:t>
            </a:r>
            <a:r>
              <a:rPr lang="en-US" sz="1800" dirty="0"/>
              <a:t>lean-</a:t>
            </a:r>
            <a:r>
              <a:rPr lang="tr-TR" sz="1800" dirty="0"/>
              <a:t>U</a:t>
            </a:r>
            <a:r>
              <a:rPr lang="en-US" sz="1800" dirty="0"/>
              <a:t>p </a:t>
            </a:r>
            <a:r>
              <a:rPr lang="tr-TR" sz="1800" dirty="0"/>
              <a:t>A</a:t>
            </a:r>
            <a:r>
              <a:rPr lang="en-US" sz="1800" dirty="0" err="1"/>
              <a:t>fter</a:t>
            </a:r>
            <a:r>
              <a:rPr lang="en-US" sz="1800" dirty="0"/>
              <a:t> </a:t>
            </a:r>
            <a:r>
              <a:rPr lang="tr-TR" sz="1800" dirty="0"/>
              <a:t>L</a:t>
            </a:r>
            <a:r>
              <a:rPr lang="en-US" sz="1800" dirty="0" err="1"/>
              <a:t>arge</a:t>
            </a:r>
            <a:r>
              <a:rPr lang="en-US" sz="1800" dirty="0"/>
              <a:t>-</a:t>
            </a:r>
            <a:r>
              <a:rPr lang="tr-TR" sz="1800" dirty="0"/>
              <a:t>S</a:t>
            </a:r>
            <a:r>
              <a:rPr lang="en-US" sz="1800" dirty="0"/>
              <a:t>cale </a:t>
            </a:r>
            <a:r>
              <a:rPr lang="tr-TR" sz="1800" dirty="0"/>
              <a:t>D</a:t>
            </a:r>
            <a:r>
              <a:rPr lang="en-US" sz="1800" dirty="0" err="1"/>
              <a:t>isasters</a:t>
            </a:r>
            <a:endParaRPr lang="tr-TR" altLang="en-US" sz="2800" dirty="0"/>
          </a:p>
        </p:txBody>
      </p:sp>
      <p:sp>
        <p:nvSpPr>
          <p:cNvPr id="5123" name="Rectangle 3"/>
          <p:cNvSpPr>
            <a:spLocks noGrp="1" noChangeArrowheads="1"/>
          </p:cNvSpPr>
          <p:nvPr>
            <p:ph type="subTitle" idx="1"/>
          </p:nvPr>
        </p:nvSpPr>
        <p:spPr>
          <a:xfrm>
            <a:off x="1371600" y="4800600"/>
            <a:ext cx="6400800" cy="1600200"/>
          </a:xfrm>
        </p:spPr>
        <p:txBody>
          <a:bodyPr/>
          <a:lstStyle/>
          <a:p>
            <a:pPr eaLnBrk="1" hangingPunct="1">
              <a:lnSpc>
                <a:spcPct val="80000"/>
              </a:lnSpc>
            </a:pPr>
            <a:endParaRPr lang="tr-TR" altLang="en-US" sz="1400" dirty="0"/>
          </a:p>
          <a:p>
            <a:pPr eaLnBrk="1" hangingPunct="1">
              <a:lnSpc>
                <a:spcPct val="80000"/>
              </a:lnSpc>
            </a:pPr>
            <a:r>
              <a:rPr lang="tr-TR" altLang="en-US" sz="1800" b="1" dirty="0"/>
              <a:t>Çağrı Yıldız – Furkan Taşkın</a:t>
            </a:r>
          </a:p>
          <a:p>
            <a:pPr eaLnBrk="1" hangingPunct="1">
              <a:lnSpc>
                <a:spcPct val="80000"/>
              </a:lnSpc>
            </a:pPr>
            <a:endParaRPr lang="tr-TR" altLang="en-US" sz="1800" b="1" dirty="0"/>
          </a:p>
          <a:p>
            <a:pPr eaLnBrk="1" hangingPunct="1">
              <a:lnSpc>
                <a:spcPct val="80000"/>
              </a:lnSpc>
            </a:pPr>
            <a:r>
              <a:rPr lang="tr-TR" altLang="en-US" sz="1800" b="1" dirty="0"/>
              <a:t>Project Advisor: </a:t>
            </a:r>
            <a:r>
              <a:rPr lang="de-DE" sz="1800" b="1" i="0" dirty="0">
                <a:solidFill>
                  <a:srgbClr val="000000"/>
                </a:solidFill>
                <a:effectLst/>
                <a:latin typeface="Arial" panose="020B0604020202020204" pitchFamily="34" charset="0"/>
              </a:rPr>
              <a:t>Prof. Dr. Didem </a:t>
            </a:r>
            <a:r>
              <a:rPr lang="de-DE" sz="1800" b="1" i="0" dirty="0" err="1">
                <a:solidFill>
                  <a:srgbClr val="000000"/>
                </a:solidFill>
                <a:effectLst/>
                <a:latin typeface="Arial" panose="020B0604020202020204" pitchFamily="34" charset="0"/>
              </a:rPr>
              <a:t>Gözüpek</a:t>
            </a:r>
            <a:r>
              <a:rPr lang="de-DE" sz="1800" b="1" i="0" dirty="0">
                <a:solidFill>
                  <a:srgbClr val="000000"/>
                </a:solidFill>
                <a:effectLst/>
                <a:latin typeface="Arial" panose="020B0604020202020204" pitchFamily="34" charset="0"/>
              </a:rPr>
              <a:t> Kocaman</a:t>
            </a:r>
          </a:p>
          <a:p>
            <a:pPr eaLnBrk="1" hangingPunct="1">
              <a:lnSpc>
                <a:spcPct val="80000"/>
              </a:lnSpc>
            </a:pPr>
            <a:r>
              <a:rPr lang="tr-TR" altLang="en-US" sz="1800" b="1" dirty="0" err="1"/>
              <a:t>October</a:t>
            </a:r>
            <a:r>
              <a:rPr lang="tr-TR" altLang="en-US" sz="1800" b="1" dirty="0"/>
              <a:t> 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8D79C4B9-F984-4206-AFD2-FD0541FAF3C1}" type="slidenum">
              <a:rPr lang="tr-TR" altLang="en-US" sz="1000">
                <a:solidFill>
                  <a:srgbClr val="FFFFE5"/>
                </a:solidFill>
              </a:rPr>
              <a:pPr>
                <a:spcBef>
                  <a:spcPct val="0"/>
                </a:spcBef>
                <a:buFontTx/>
                <a:buNone/>
              </a:pPr>
              <a:t>2</a:t>
            </a:fld>
            <a:endParaRPr lang="tr-TR" altLang="en-US" sz="1000">
              <a:solidFill>
                <a:srgbClr val="FFFFE5"/>
              </a:solidFill>
            </a:endParaRPr>
          </a:p>
        </p:txBody>
      </p:sp>
      <p:sp>
        <p:nvSpPr>
          <p:cNvPr id="7171" name="Rectangle 3"/>
          <p:cNvSpPr>
            <a:spLocks noGrp="1" noChangeArrowheads="1"/>
          </p:cNvSpPr>
          <p:nvPr>
            <p:ph type="body" idx="1"/>
          </p:nvPr>
        </p:nvSpPr>
        <p:spPr>
          <a:xfrm>
            <a:off x="173502" y="1219200"/>
            <a:ext cx="8839200" cy="4419600"/>
          </a:xfrm>
        </p:spPr>
        <p:txBody>
          <a:bodyPr/>
          <a:lstStyle/>
          <a:p>
            <a:pPr eaLnBrk="1" hangingPunct="1">
              <a:lnSpc>
                <a:spcPct val="90000"/>
              </a:lnSpc>
            </a:pPr>
            <a:r>
              <a:rPr lang="tr-TR" altLang="en-US" sz="2400" dirty="0" err="1"/>
              <a:t>Scheme</a:t>
            </a:r>
            <a:r>
              <a:rPr lang="tr-TR" altLang="en-US" sz="2400" dirty="0"/>
              <a:t> </a:t>
            </a:r>
            <a:r>
              <a:rPr lang="tr-TR" altLang="en-US" sz="2400" dirty="0" err="1"/>
              <a:t>and</a:t>
            </a:r>
            <a:r>
              <a:rPr lang="tr-TR" altLang="en-US" sz="2400" dirty="0"/>
              <a:t> </a:t>
            </a:r>
            <a:r>
              <a:rPr lang="tr-TR" altLang="en-US" sz="2400" dirty="0" err="1"/>
              <a:t>Description</a:t>
            </a:r>
            <a:r>
              <a:rPr lang="tr-TR" altLang="en-US" sz="2400" dirty="0"/>
              <a:t> of </a:t>
            </a:r>
            <a:r>
              <a:rPr lang="tr-TR" altLang="en-US" sz="2400" dirty="0" err="1"/>
              <a:t>the</a:t>
            </a:r>
            <a:r>
              <a:rPr lang="tr-TR" altLang="en-US" sz="2400" dirty="0"/>
              <a:t> Project</a:t>
            </a:r>
          </a:p>
          <a:p>
            <a:pPr marL="0" indent="0" eaLnBrk="1" hangingPunct="1">
              <a:lnSpc>
                <a:spcPct val="90000"/>
              </a:lnSpc>
              <a:buNone/>
            </a:pPr>
            <a:endParaRPr lang="tr-TR" altLang="en-US" sz="2400" dirty="0"/>
          </a:p>
          <a:p>
            <a:pPr eaLnBrk="1" hangingPunct="1">
              <a:lnSpc>
                <a:spcPct val="90000"/>
              </a:lnSpc>
            </a:pPr>
            <a:r>
              <a:rPr lang="tr-TR" altLang="en-US" sz="2400" dirty="0"/>
              <a:t>Project Design Plan</a:t>
            </a:r>
          </a:p>
          <a:p>
            <a:pPr eaLnBrk="1" hangingPunct="1">
              <a:lnSpc>
                <a:spcPct val="90000"/>
              </a:lnSpc>
            </a:pPr>
            <a:endParaRPr lang="tr-TR" altLang="en-US" sz="2400" dirty="0"/>
          </a:p>
          <a:p>
            <a:pPr eaLnBrk="1" hangingPunct="1">
              <a:lnSpc>
                <a:spcPct val="90000"/>
              </a:lnSpc>
            </a:pPr>
            <a:r>
              <a:rPr lang="tr-TR" altLang="en-US" sz="2400" dirty="0" err="1"/>
              <a:t>Timeline</a:t>
            </a:r>
            <a:endParaRPr lang="tr-TR" altLang="en-US" sz="2400" dirty="0"/>
          </a:p>
          <a:p>
            <a:pPr marL="0" indent="0" eaLnBrk="1" hangingPunct="1">
              <a:lnSpc>
                <a:spcPct val="90000"/>
              </a:lnSpc>
              <a:buNone/>
            </a:pPr>
            <a:endParaRPr lang="tr-TR" altLang="en-US" sz="2400" dirty="0"/>
          </a:p>
          <a:p>
            <a:pPr eaLnBrk="1" hangingPunct="1">
              <a:lnSpc>
                <a:spcPct val="90000"/>
              </a:lnSpc>
            </a:pPr>
            <a:r>
              <a:rPr lang="tr-TR" altLang="en-US" sz="2400" dirty="0"/>
              <a:t>Project </a:t>
            </a:r>
            <a:r>
              <a:rPr lang="tr-TR" altLang="en-US" sz="2400" dirty="0" err="1"/>
              <a:t>Requirements</a:t>
            </a:r>
            <a:endParaRPr lang="tr-TR" altLang="en-US" sz="2400" dirty="0"/>
          </a:p>
          <a:p>
            <a:pPr marL="0" indent="0" eaLnBrk="1" hangingPunct="1">
              <a:lnSpc>
                <a:spcPct val="90000"/>
              </a:lnSpc>
              <a:buNone/>
            </a:pPr>
            <a:endParaRPr lang="tr-TR" altLang="en-US" sz="2400" dirty="0"/>
          </a:p>
          <a:p>
            <a:pPr eaLnBrk="1" hangingPunct="1">
              <a:lnSpc>
                <a:spcPct val="90000"/>
              </a:lnSpc>
            </a:pPr>
            <a:r>
              <a:rPr lang="tr-TR" altLang="en-US" sz="2400" dirty="0" err="1"/>
              <a:t>Success</a:t>
            </a:r>
            <a:r>
              <a:rPr lang="tr-TR" altLang="en-US" sz="2400" dirty="0"/>
              <a:t> </a:t>
            </a:r>
            <a:r>
              <a:rPr lang="tr-TR" altLang="en-US" sz="2400" dirty="0" err="1"/>
              <a:t>Criteria</a:t>
            </a:r>
            <a:endParaRPr lang="tr-TR" altLang="en-US" sz="2400" dirty="0"/>
          </a:p>
          <a:p>
            <a:pPr marL="0" indent="0" eaLnBrk="1" hangingPunct="1">
              <a:lnSpc>
                <a:spcPct val="90000"/>
              </a:lnSpc>
              <a:buNone/>
            </a:pPr>
            <a:endParaRPr lang="tr-TR" altLang="en-US" sz="2400" dirty="0"/>
          </a:p>
          <a:p>
            <a:pPr eaLnBrk="1" hangingPunct="1">
              <a:lnSpc>
                <a:spcPct val="90000"/>
              </a:lnSpc>
            </a:pPr>
            <a:r>
              <a:rPr lang="tr-TR" altLang="en-US" sz="2400" dirty="0" err="1"/>
              <a:t>References</a:t>
            </a:r>
            <a:endParaRPr lang="tr-TR" altLang="en-US" sz="2400" dirty="0"/>
          </a:p>
        </p:txBody>
      </p:sp>
      <p:sp>
        <p:nvSpPr>
          <p:cNvPr id="7172" name="Rectangle 4"/>
          <p:cNvSpPr>
            <a:spLocks noGrp="1" noChangeArrowheads="1"/>
          </p:cNvSpPr>
          <p:nvPr>
            <p:ph type="title"/>
          </p:nvPr>
        </p:nvSpPr>
        <p:spPr/>
        <p:txBody>
          <a:bodyPr/>
          <a:lstStyle/>
          <a:p>
            <a:pPr eaLnBrk="1" hangingPunct="1"/>
            <a:r>
              <a:rPr lang="tr-TR" altLang="en-US" sz="4000" dirty="0"/>
              <a:t>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3</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br>
              <a:rPr lang="tr-TR" altLang="en-US" sz="2800" dirty="0"/>
            </a:br>
            <a:r>
              <a:rPr lang="tr-TR" altLang="en-US" sz="2800" dirty="0" err="1"/>
              <a:t>Scheme</a:t>
            </a:r>
            <a:r>
              <a:rPr lang="tr-TR" altLang="en-US" sz="2800" dirty="0"/>
              <a:t> </a:t>
            </a:r>
            <a:r>
              <a:rPr lang="tr-TR" altLang="en-US" sz="2800" dirty="0" err="1"/>
              <a:t>and</a:t>
            </a:r>
            <a:r>
              <a:rPr lang="tr-TR" altLang="en-US" sz="2800" dirty="0"/>
              <a:t> </a:t>
            </a:r>
            <a:r>
              <a:rPr lang="tr-TR" altLang="en-US" sz="2800" dirty="0" err="1"/>
              <a:t>Description</a:t>
            </a:r>
            <a:r>
              <a:rPr lang="tr-TR" altLang="en-US" sz="2800" dirty="0"/>
              <a:t> of </a:t>
            </a:r>
            <a:r>
              <a:rPr lang="tr-TR" altLang="en-US" sz="2800" dirty="0" err="1"/>
              <a:t>the</a:t>
            </a:r>
            <a:r>
              <a:rPr lang="tr-TR" altLang="en-US" sz="2800" dirty="0"/>
              <a:t> Project</a:t>
            </a:r>
            <a:br>
              <a:rPr lang="tr-TR" altLang="en-US" sz="2800" dirty="0"/>
            </a:br>
            <a:endParaRPr lang="tr-TR" altLang="en-US" sz="2800" dirty="0"/>
          </a:p>
        </p:txBody>
      </p:sp>
      <p:sp>
        <p:nvSpPr>
          <p:cNvPr id="9220" name="Rectangle 4"/>
          <p:cNvSpPr>
            <a:spLocks noGrp="1" noChangeArrowheads="1"/>
          </p:cNvSpPr>
          <p:nvPr>
            <p:ph type="body" sz="half" idx="1"/>
          </p:nvPr>
        </p:nvSpPr>
        <p:spPr>
          <a:xfrm>
            <a:off x="4093097" y="1028770"/>
            <a:ext cx="4937204" cy="4800460"/>
          </a:xfrm>
          <a:noFill/>
        </p:spPr>
        <p:txBody>
          <a:bodyPr/>
          <a:lstStyle/>
          <a:p>
            <a:pPr marL="0" indent="0" eaLnBrk="1" hangingPunct="1">
              <a:lnSpc>
                <a:spcPct val="80000"/>
              </a:lnSpc>
              <a:buNone/>
            </a:pPr>
            <a:endParaRPr lang="tr-TR" sz="1600" dirty="0"/>
          </a:p>
          <a:p>
            <a:pPr marL="0" indent="0" eaLnBrk="1" hangingPunct="1">
              <a:lnSpc>
                <a:spcPct val="80000"/>
              </a:lnSpc>
              <a:buNone/>
            </a:pPr>
            <a:r>
              <a:rPr lang="tr-TR" sz="1600" dirty="0"/>
              <a:t>- </a:t>
            </a:r>
            <a:r>
              <a:rPr lang="en-US" sz="1600" dirty="0"/>
              <a:t>This project focuses on efficiently collecting and managing waste from destroyed buildings after large-scale disasters. </a:t>
            </a:r>
            <a:endParaRPr lang="tr-TR" sz="1600" dirty="0"/>
          </a:p>
          <a:p>
            <a:pPr eaLnBrk="1" hangingPunct="1">
              <a:lnSpc>
                <a:spcPct val="80000"/>
              </a:lnSpc>
              <a:buFontTx/>
              <a:buChar char="-"/>
            </a:pPr>
            <a:endParaRPr lang="tr-TR" sz="2000" dirty="0"/>
          </a:p>
          <a:p>
            <a:pPr marL="0" indent="0" eaLnBrk="1" hangingPunct="1">
              <a:lnSpc>
                <a:spcPct val="80000"/>
              </a:lnSpc>
              <a:buNone/>
            </a:pPr>
            <a:r>
              <a:rPr lang="tr-TR" sz="1600" dirty="0"/>
              <a:t>- </a:t>
            </a:r>
            <a:r>
              <a:rPr lang="en-US" sz="1600" dirty="0"/>
              <a:t>The goal is to remove debris safely and quickly, aiding recovery and reducing environmental impact.</a:t>
            </a:r>
            <a:endParaRPr lang="tr-TR" sz="1600" dirty="0"/>
          </a:p>
          <a:p>
            <a:pPr eaLnBrk="1" hangingPunct="1">
              <a:lnSpc>
                <a:spcPct val="80000"/>
              </a:lnSpc>
              <a:buFontTx/>
              <a:buChar char="-"/>
            </a:pPr>
            <a:endParaRPr lang="tr-TR" sz="1800" dirty="0"/>
          </a:p>
          <a:p>
            <a:pPr marL="0" indent="0" eaLnBrk="1" hangingPunct="1">
              <a:lnSpc>
                <a:spcPct val="80000"/>
              </a:lnSpc>
              <a:buNone/>
            </a:pPr>
            <a:r>
              <a:rPr lang="tr-TR" sz="1800" dirty="0"/>
              <a:t>- </a:t>
            </a:r>
            <a:r>
              <a:rPr lang="en-US" sz="1600" dirty="0"/>
              <a:t>The diagram illustrates key steps:</a:t>
            </a:r>
            <a:endParaRPr lang="tr-TR" sz="1600" dirty="0"/>
          </a:p>
          <a:p>
            <a:pPr eaLnBrk="1" hangingPunct="1">
              <a:lnSpc>
                <a:spcPct val="80000"/>
              </a:lnSpc>
              <a:buFontTx/>
              <a:buChar char="-"/>
            </a:pPr>
            <a:endParaRPr lang="tr-TR" sz="1600" dirty="0"/>
          </a:p>
          <a:p>
            <a:pPr lvl="1" eaLnBrk="1" hangingPunct="1">
              <a:lnSpc>
                <a:spcPct val="80000"/>
              </a:lnSpc>
              <a:buFont typeface="+mj-lt"/>
              <a:buAutoNum type="arabicPeriod"/>
            </a:pPr>
            <a:r>
              <a:rPr lang="en-US" altLang="en-US" sz="1200" dirty="0"/>
              <a:t>Depot: Starting and return point for all vehicles each day.</a:t>
            </a:r>
            <a:endParaRPr lang="tr-TR" altLang="en-US" sz="1200" dirty="0"/>
          </a:p>
          <a:p>
            <a:pPr lvl="1" eaLnBrk="1" hangingPunct="1">
              <a:lnSpc>
                <a:spcPct val="80000"/>
              </a:lnSpc>
              <a:buFont typeface="+mj-lt"/>
              <a:buAutoNum type="arabicPeriod"/>
            </a:pPr>
            <a:endParaRPr lang="tr-TR" altLang="en-US" sz="1200" dirty="0"/>
          </a:p>
          <a:p>
            <a:pPr lvl="1" eaLnBrk="1" hangingPunct="1">
              <a:lnSpc>
                <a:spcPct val="80000"/>
              </a:lnSpc>
              <a:buFont typeface="+mj-lt"/>
              <a:buAutoNum type="arabicPeriod"/>
            </a:pPr>
            <a:r>
              <a:rPr lang="en-US" altLang="en-US" sz="1200" dirty="0"/>
              <a:t>Customer Nodes: Points where waste is collected.</a:t>
            </a:r>
            <a:endParaRPr lang="tr-TR" altLang="en-US" sz="1200" dirty="0"/>
          </a:p>
          <a:p>
            <a:pPr lvl="1" eaLnBrk="1" hangingPunct="1">
              <a:lnSpc>
                <a:spcPct val="80000"/>
              </a:lnSpc>
              <a:buFont typeface="+mj-lt"/>
              <a:buAutoNum type="arabicPeriod"/>
            </a:pPr>
            <a:endParaRPr lang="tr-TR" altLang="en-US" sz="1200" dirty="0"/>
          </a:p>
          <a:p>
            <a:pPr lvl="1" eaLnBrk="1" hangingPunct="1">
              <a:lnSpc>
                <a:spcPct val="80000"/>
              </a:lnSpc>
              <a:buFont typeface="+mj-lt"/>
              <a:buAutoNum type="arabicPeriod"/>
            </a:pPr>
            <a:r>
              <a:rPr lang="en-US" altLang="en-US" sz="1200" dirty="0"/>
              <a:t>Temporary Waste Management Sites (TDWMS): Short-term storage locations.</a:t>
            </a:r>
            <a:endParaRPr lang="tr-TR" altLang="en-US" sz="1200" dirty="0"/>
          </a:p>
          <a:p>
            <a:pPr lvl="1" eaLnBrk="1" hangingPunct="1">
              <a:lnSpc>
                <a:spcPct val="80000"/>
              </a:lnSpc>
              <a:buFont typeface="+mj-lt"/>
              <a:buAutoNum type="arabicPeriod"/>
            </a:pPr>
            <a:endParaRPr lang="tr-TR" altLang="en-US" sz="1200" dirty="0"/>
          </a:p>
          <a:p>
            <a:pPr lvl="1" eaLnBrk="1" hangingPunct="1">
              <a:lnSpc>
                <a:spcPct val="80000"/>
              </a:lnSpc>
              <a:buFont typeface="+mj-lt"/>
              <a:buAutoNum type="arabicPeriod"/>
            </a:pPr>
            <a:r>
              <a:rPr lang="en-US" altLang="en-US" sz="1200" dirty="0"/>
              <a:t>Landfill: Final disposal area for collected waste</a:t>
            </a:r>
            <a:endParaRPr lang="tr-TR" altLang="en-US" sz="1200" dirty="0"/>
          </a:p>
          <a:p>
            <a:pPr marL="57150" indent="0" eaLnBrk="1" hangingPunct="1">
              <a:lnSpc>
                <a:spcPct val="80000"/>
              </a:lnSpc>
              <a:buNone/>
            </a:pPr>
            <a:endParaRPr lang="tr-TR" sz="1200" dirty="0"/>
          </a:p>
          <a:p>
            <a:pPr marL="57150" indent="0" eaLnBrk="1" hangingPunct="1">
              <a:lnSpc>
                <a:spcPct val="80000"/>
              </a:lnSpc>
              <a:buNone/>
            </a:pPr>
            <a:r>
              <a:rPr lang="tr-TR" sz="1600" dirty="0"/>
              <a:t>- </a:t>
            </a:r>
            <a:r>
              <a:rPr lang="en-US" sz="1600" dirty="0"/>
              <a:t>The </a:t>
            </a:r>
            <a:r>
              <a:rPr lang="tr-TR" sz="1600" dirty="0"/>
              <a:t>model</a:t>
            </a:r>
            <a:r>
              <a:rPr lang="en-US" sz="1600" dirty="0"/>
              <a:t> </a:t>
            </a:r>
            <a:r>
              <a:rPr lang="tr-TR" sz="1600" dirty="0" err="1"/>
              <a:t>offers</a:t>
            </a:r>
            <a:r>
              <a:rPr lang="en-US" sz="1600" dirty="0"/>
              <a:t> faster, more organized clean-up and recovery efforts post-disaster.</a:t>
            </a:r>
            <a:endParaRPr lang="tr-TR" altLang="en-US" sz="2400" dirty="0"/>
          </a:p>
          <a:p>
            <a:pPr lvl="1" eaLnBrk="1" hangingPunct="1">
              <a:lnSpc>
                <a:spcPct val="80000"/>
              </a:lnSpc>
              <a:buFont typeface="+mj-lt"/>
              <a:buAutoNum type="arabicPeriod"/>
            </a:pPr>
            <a:endParaRPr lang="tr-TR" altLang="en-US" sz="1200" dirty="0"/>
          </a:p>
          <a:p>
            <a:pPr lvl="1" eaLnBrk="1" hangingPunct="1">
              <a:lnSpc>
                <a:spcPct val="80000"/>
              </a:lnSpc>
              <a:buFont typeface="+mj-lt"/>
              <a:buAutoNum type="arabicPeriod"/>
            </a:pPr>
            <a:endParaRPr lang="tr-TR" altLang="en-US" sz="1200" dirty="0"/>
          </a:p>
          <a:p>
            <a:pPr lvl="1" eaLnBrk="1" hangingPunct="1">
              <a:lnSpc>
                <a:spcPct val="80000"/>
              </a:lnSpc>
              <a:buFont typeface="+mj-lt"/>
              <a:buAutoNum type="arabicPeriod"/>
            </a:pPr>
            <a:endParaRPr lang="tr-TR" altLang="en-US" sz="1200" dirty="0"/>
          </a:p>
        </p:txBody>
      </p:sp>
      <p:pic>
        <p:nvPicPr>
          <p:cNvPr id="5" name="Resim 4">
            <a:extLst>
              <a:ext uri="{FF2B5EF4-FFF2-40B4-BE49-F238E27FC236}">
                <a16:creationId xmlns:a16="http://schemas.microsoft.com/office/drawing/2014/main" id="{46C5BEA9-0051-38C6-6256-EB3B12D2C93E}"/>
              </a:ext>
            </a:extLst>
          </p:cNvPr>
          <p:cNvPicPr>
            <a:picLocks noChangeAspect="1"/>
          </p:cNvPicPr>
          <p:nvPr/>
        </p:nvPicPr>
        <p:blipFill>
          <a:blip r:embed="rId2"/>
          <a:srcRect l="24344" r="23823"/>
          <a:stretch/>
        </p:blipFill>
        <p:spPr>
          <a:xfrm>
            <a:off x="361828" y="1561959"/>
            <a:ext cx="3749596" cy="37340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1BF22B10-E9C3-45F2-9669-AE91C33CA2D2}" type="slidenum">
              <a:rPr lang="tr-TR" altLang="en-US" sz="1000">
                <a:solidFill>
                  <a:srgbClr val="FFFFE5"/>
                </a:solidFill>
              </a:rPr>
              <a:pPr>
                <a:spcBef>
                  <a:spcPct val="0"/>
                </a:spcBef>
                <a:buFontTx/>
                <a:buNone/>
              </a:pPr>
              <a:t>4</a:t>
            </a:fld>
            <a:endParaRPr lang="tr-TR" altLang="en-US" sz="1000" dirty="0">
              <a:solidFill>
                <a:srgbClr val="FFFFE5"/>
              </a:solidFill>
            </a:endParaRPr>
          </a:p>
        </p:txBody>
      </p:sp>
      <p:sp>
        <p:nvSpPr>
          <p:cNvPr id="10243" name="Rectangle 2"/>
          <p:cNvSpPr>
            <a:spLocks noGrp="1" noChangeArrowheads="1"/>
          </p:cNvSpPr>
          <p:nvPr>
            <p:ph type="title"/>
          </p:nvPr>
        </p:nvSpPr>
        <p:spPr>
          <a:xfrm>
            <a:off x="152400" y="106363"/>
            <a:ext cx="8763000" cy="579437"/>
          </a:xfrm>
        </p:spPr>
        <p:txBody>
          <a:bodyPr/>
          <a:lstStyle/>
          <a:p>
            <a:pPr eaLnBrk="1" hangingPunct="1"/>
            <a:r>
              <a:rPr lang="tr-TR" altLang="en-US" sz="4000" dirty="0"/>
              <a:t>Project Design Plan</a:t>
            </a:r>
          </a:p>
        </p:txBody>
      </p:sp>
      <p:sp>
        <p:nvSpPr>
          <p:cNvPr id="10245" name="Rectangle 7"/>
          <p:cNvSpPr>
            <a:spLocks noChangeArrowheads="1"/>
          </p:cNvSpPr>
          <p:nvPr/>
        </p:nvSpPr>
        <p:spPr bwMode="auto">
          <a:xfrm>
            <a:off x="2159000" y="3124200"/>
            <a:ext cx="4419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endParaRPr lang="tr-TR" altLang="en-US" sz="2400" dirty="0"/>
          </a:p>
        </p:txBody>
      </p:sp>
      <p:sp>
        <p:nvSpPr>
          <p:cNvPr id="7" name="Rectangle 5"/>
          <p:cNvSpPr>
            <a:spLocks noChangeArrowheads="1"/>
          </p:cNvSpPr>
          <p:nvPr/>
        </p:nvSpPr>
        <p:spPr bwMode="auto">
          <a:xfrm>
            <a:off x="2896275" y="987705"/>
            <a:ext cx="579052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r>
              <a:rPr lang="en-US" sz="1400" b="1" dirty="0"/>
              <a:t>Start Model: </a:t>
            </a:r>
            <a:r>
              <a:rPr lang="en-US" sz="1400" dirty="0"/>
              <a:t>The process begins by collecting the needed data and setting limits for the waste clean-up.</a:t>
            </a:r>
            <a:endParaRPr lang="tr-TR" sz="1400" dirty="0"/>
          </a:p>
          <a:p>
            <a:endParaRPr lang="en-US" sz="1400" dirty="0"/>
          </a:p>
          <a:p>
            <a:r>
              <a:rPr lang="en-US" sz="1400" b="1" dirty="0"/>
              <a:t>Multi-Objective Model</a:t>
            </a:r>
            <a:r>
              <a:rPr lang="en-US" sz="1400" dirty="0"/>
              <a:t>: A model is created to focus on both cost and time. The goal is to lower the total clean-up expenses and the time required.</a:t>
            </a:r>
            <a:endParaRPr lang="tr-TR" sz="1400" dirty="0"/>
          </a:p>
          <a:p>
            <a:endParaRPr lang="en-US" sz="1400" dirty="0"/>
          </a:p>
          <a:p>
            <a:r>
              <a:rPr lang="en-US" sz="1400" b="1" dirty="0"/>
              <a:t>Choose TDWMS Locations: </a:t>
            </a:r>
            <a:r>
              <a:rPr lang="en-US" sz="1400" dirty="0"/>
              <a:t>Temporary Disaster Waste Management Sites (TDWMS) are chosen as locations to store and handle waste. Placing them in the right spots is important to save time and reduce costs.</a:t>
            </a:r>
            <a:endParaRPr lang="tr-TR" sz="1400" dirty="0"/>
          </a:p>
          <a:p>
            <a:endParaRPr lang="en-US" sz="1400" dirty="0"/>
          </a:p>
          <a:p>
            <a:r>
              <a:rPr lang="en-US" sz="1400" b="1" dirty="0"/>
              <a:t>Set Up Clean-Up Schedule: </a:t>
            </a:r>
            <a:r>
              <a:rPr lang="en-US" sz="1400" dirty="0"/>
              <a:t>A plan is made for when and where the waste will be collected during the project.</a:t>
            </a:r>
            <a:endParaRPr lang="tr-TR" sz="1400" dirty="0"/>
          </a:p>
          <a:p>
            <a:endParaRPr lang="en-US" sz="1400" dirty="0"/>
          </a:p>
          <a:p>
            <a:r>
              <a:rPr lang="en-US" sz="1400" b="1" dirty="0"/>
              <a:t>Optimize Cost &amp; Time: </a:t>
            </a:r>
            <a:r>
              <a:rPr lang="en-US" sz="1400" dirty="0"/>
              <a:t>Using the model, the clean-up is optimized to cut down on both cost and time, making the best use of resources.</a:t>
            </a:r>
            <a:endParaRPr lang="tr-TR" sz="1400" dirty="0"/>
          </a:p>
          <a:p>
            <a:endParaRPr lang="en-US" sz="1400" dirty="0"/>
          </a:p>
          <a:p>
            <a:r>
              <a:rPr lang="en-US" sz="1400" b="1" dirty="0"/>
              <a:t>Create Solution: </a:t>
            </a:r>
            <a:r>
              <a:rPr lang="en-US" sz="1400" dirty="0"/>
              <a:t>In the end, an ideal plan is created, showing the best order and methods to complete the clean-up at the lowest cost and in the shortest time.</a:t>
            </a:r>
          </a:p>
        </p:txBody>
      </p:sp>
      <p:pic>
        <p:nvPicPr>
          <p:cNvPr id="8" name="Resim 7" descr="metin, ekran görüntüsü, diyagram, tasarım içeren bir resim&#10;&#10;Açıklama otomatik olarak oluşturuldu">
            <a:extLst>
              <a:ext uri="{FF2B5EF4-FFF2-40B4-BE49-F238E27FC236}">
                <a16:creationId xmlns:a16="http://schemas.microsoft.com/office/drawing/2014/main" id="{6E4A8BAD-69A9-8853-AB9C-5E5D2C0529D6}"/>
              </a:ext>
            </a:extLst>
          </p:cNvPr>
          <p:cNvPicPr>
            <a:picLocks noChangeAspect="1"/>
          </p:cNvPicPr>
          <p:nvPr/>
        </p:nvPicPr>
        <p:blipFill>
          <a:blip r:embed="rId2" cstate="print">
            <a:extLst>
              <a:ext uri="{28A0092B-C50C-407E-A947-70E740481C1C}">
                <a14:useLocalDpi xmlns:a14="http://schemas.microsoft.com/office/drawing/2010/main" val="0"/>
              </a:ext>
            </a:extLst>
          </a:blip>
          <a:srcRect l="30143" r="30897"/>
          <a:stretch/>
        </p:blipFill>
        <p:spPr>
          <a:xfrm>
            <a:off x="517315" y="987705"/>
            <a:ext cx="2225885" cy="48959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66ED054F-FB0B-4F9F-8508-286B83CB129D}" type="slidenum">
              <a:rPr lang="tr-TR" altLang="en-US" sz="1000">
                <a:solidFill>
                  <a:srgbClr val="FFFFE5"/>
                </a:solidFill>
              </a:rPr>
              <a:pPr>
                <a:spcBef>
                  <a:spcPct val="0"/>
                </a:spcBef>
                <a:buFontTx/>
                <a:buNone/>
              </a:pPr>
              <a:t>5</a:t>
            </a:fld>
            <a:endParaRPr lang="tr-TR" altLang="en-US" sz="1000" dirty="0">
              <a:solidFill>
                <a:srgbClr val="FFFFE5"/>
              </a:solidFill>
            </a:endParaRPr>
          </a:p>
        </p:txBody>
      </p:sp>
      <p:sp>
        <p:nvSpPr>
          <p:cNvPr id="9219" name="Rectangle 2"/>
          <p:cNvSpPr>
            <a:spLocks noGrp="1" noChangeArrowheads="1"/>
          </p:cNvSpPr>
          <p:nvPr>
            <p:ph type="title"/>
          </p:nvPr>
        </p:nvSpPr>
        <p:spPr/>
        <p:txBody>
          <a:bodyPr/>
          <a:lstStyle/>
          <a:p>
            <a:pPr eaLnBrk="1" hangingPunct="1"/>
            <a:r>
              <a:rPr lang="tr-TR" altLang="en-US" sz="4000" dirty="0" err="1"/>
              <a:t>Timeline</a:t>
            </a:r>
            <a:endParaRPr lang="tr-TR" altLang="en-US" sz="4000" dirty="0"/>
          </a:p>
        </p:txBody>
      </p:sp>
      <p:sp>
        <p:nvSpPr>
          <p:cNvPr id="9221" name="Rectangle 7"/>
          <p:cNvSpPr>
            <a:spLocks noChangeArrowheads="1"/>
          </p:cNvSpPr>
          <p:nvPr/>
        </p:nvSpPr>
        <p:spPr bwMode="auto">
          <a:xfrm>
            <a:off x="304800" y="4724400"/>
            <a:ext cx="441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lnSpc>
                <a:spcPct val="80000"/>
              </a:lnSpc>
            </a:pPr>
            <a:endParaRPr lang="tr-TR" altLang="en-US" sz="2800" dirty="0"/>
          </a:p>
        </p:txBody>
      </p:sp>
      <p:pic>
        <p:nvPicPr>
          <p:cNvPr id="24" name="Graphic 23" descr="Target with solid fill">
            <a:extLst>
              <a:ext uri="{FF2B5EF4-FFF2-40B4-BE49-F238E27FC236}">
                <a16:creationId xmlns:a16="http://schemas.microsoft.com/office/drawing/2014/main" id="{2BE45522-FB38-7C8B-A0E2-70DA3DA7C4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5672" y="3008313"/>
            <a:ext cx="609596" cy="609596"/>
          </a:xfrm>
          <a:prstGeom prst="rect">
            <a:avLst/>
          </a:prstGeom>
        </p:spPr>
      </p:pic>
      <p:pic>
        <p:nvPicPr>
          <p:cNvPr id="26" name="Graphic 25" descr="Daily calendar with solid fill">
            <a:extLst>
              <a:ext uri="{FF2B5EF4-FFF2-40B4-BE49-F238E27FC236}">
                <a16:creationId xmlns:a16="http://schemas.microsoft.com/office/drawing/2014/main" id="{9C18012E-AA7F-BE04-1634-FD554D7684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9589" y="2959826"/>
            <a:ext cx="658083" cy="658083"/>
          </a:xfrm>
          <a:prstGeom prst="rect">
            <a:avLst/>
          </a:prstGeom>
        </p:spPr>
      </p:pic>
      <p:pic>
        <p:nvPicPr>
          <p:cNvPr id="28" name="Graphic 27" descr="Bar graph with upward trend with solid fill">
            <a:extLst>
              <a:ext uri="{FF2B5EF4-FFF2-40B4-BE49-F238E27FC236}">
                <a16:creationId xmlns:a16="http://schemas.microsoft.com/office/drawing/2014/main" id="{C11553A0-B8D1-C6C9-5E10-C33C2853471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09554" y="3010419"/>
            <a:ext cx="616514" cy="616514"/>
          </a:xfrm>
          <a:prstGeom prst="rect">
            <a:avLst/>
          </a:prstGeom>
        </p:spPr>
      </p:pic>
      <p:graphicFrame>
        <p:nvGraphicFramePr>
          <p:cNvPr id="12" name="Diyagram 11">
            <a:extLst>
              <a:ext uri="{FF2B5EF4-FFF2-40B4-BE49-F238E27FC236}">
                <a16:creationId xmlns:a16="http://schemas.microsoft.com/office/drawing/2014/main" id="{E8085F85-3EA1-10BE-AB4E-239C1DDD7389}"/>
              </a:ext>
            </a:extLst>
          </p:cNvPr>
          <p:cNvGraphicFramePr/>
          <p:nvPr>
            <p:extLst>
              <p:ext uri="{D42A27DB-BD31-4B8C-83A1-F6EECF244321}">
                <p14:modId xmlns:p14="http://schemas.microsoft.com/office/powerpoint/2010/main" val="3619477173"/>
              </p:ext>
            </p:extLst>
          </p:nvPr>
        </p:nvGraphicFramePr>
        <p:xfrm>
          <a:off x="533400" y="1104900"/>
          <a:ext cx="8077200" cy="4648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20914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smtClean="0">
                <a:solidFill>
                  <a:srgbClr val="FFFFE5"/>
                </a:solidFill>
              </a:rPr>
              <a:pPr>
                <a:spcBef>
                  <a:spcPct val="0"/>
                </a:spcBef>
                <a:buFontTx/>
                <a:buNone/>
              </a:pPr>
              <a:t>6</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a:t>Project Requirements - 1</a:t>
            </a:r>
            <a:endParaRPr lang="tr-TR" altLang="en-US" sz="4000" dirty="0"/>
          </a:p>
        </p:txBody>
      </p:sp>
      <p:sp>
        <p:nvSpPr>
          <p:cNvPr id="7" name="Metin kutusu 6">
            <a:extLst>
              <a:ext uri="{FF2B5EF4-FFF2-40B4-BE49-F238E27FC236}">
                <a16:creationId xmlns:a16="http://schemas.microsoft.com/office/drawing/2014/main" id="{937798D9-8642-0142-1203-4FA985E03AA2}"/>
              </a:ext>
            </a:extLst>
          </p:cNvPr>
          <p:cNvSpPr txBox="1"/>
          <p:nvPr/>
        </p:nvSpPr>
        <p:spPr>
          <a:xfrm>
            <a:off x="381000" y="990600"/>
            <a:ext cx="8382000" cy="5047536"/>
          </a:xfrm>
          <a:prstGeom prst="rect">
            <a:avLst/>
          </a:prstGeom>
          <a:noFill/>
        </p:spPr>
        <p:txBody>
          <a:bodyPr wrap="square" rtlCol="0">
            <a:spAutoFit/>
          </a:bodyPr>
          <a:lstStyle/>
          <a:p>
            <a:pPr marL="285750" indent="-285750">
              <a:buFont typeface="Arial" panose="020B0604020202020204" pitchFamily="34" charset="0"/>
              <a:buChar char="•"/>
            </a:pPr>
            <a:r>
              <a:rPr lang="en-US" sz="1400" b="1" dirty="0"/>
              <a:t>Determine Collection and Disposal Sites</a:t>
            </a:r>
            <a:r>
              <a:rPr lang="en-US" sz="1400" dirty="0"/>
              <a:t>: Identify the locations of Temporary Disaster Waste Management Sites (TDWMS) and final disposal areas within the disaster-affected zone.</a:t>
            </a:r>
            <a:endParaRPr lang="tr-TR" sz="1400" dirty="0"/>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en-US" sz="1400" b="1" dirty="0"/>
              <a:t>Estimate Waste Volume: </a:t>
            </a:r>
            <a:r>
              <a:rPr lang="en-US" sz="1400" dirty="0"/>
              <a:t>Estimate the amount of waste generated at each customer node (collapsed building) to plan vehicle capacity and transport schedules accordingly.</a:t>
            </a:r>
            <a:endParaRPr lang="tr-TR" sz="1400" dirty="0"/>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en-US" sz="1400" b="1" dirty="0"/>
              <a:t>Plan Number and Capacity of Vehicles</a:t>
            </a:r>
            <a:r>
              <a:rPr lang="en-US" sz="1400" dirty="0"/>
              <a:t>: Define the number and capacity of vehicles needed for waste collection and transportation.</a:t>
            </a:r>
            <a:endParaRPr lang="tr-TR" sz="1400" dirty="0"/>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en-US" sz="1400" b="1" dirty="0"/>
              <a:t>Set Demolition Sequence and Collection Schedule</a:t>
            </a:r>
            <a:r>
              <a:rPr lang="en-US" sz="1400" dirty="0"/>
              <a:t>: Establish the order of demolitions and schedule waste collection activities for each day.</a:t>
            </a:r>
            <a:endParaRPr lang="tr-TR" sz="1400" dirty="0"/>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en-US" sz="1400" b="1" dirty="0"/>
              <a:t>Develop a Multi-Objective Model</a:t>
            </a:r>
            <a:r>
              <a:rPr lang="en-US" sz="1400" dirty="0"/>
              <a:t>: Create a multi-objective model to minimize both the total cost and clean-up time.</a:t>
            </a:r>
            <a:endParaRPr lang="tr-TR" sz="1400" dirty="0"/>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en-US" sz="1400" b="1" dirty="0"/>
              <a:t>Apply Optimization and Simulation</a:t>
            </a:r>
            <a:r>
              <a:rPr lang="en-US" sz="1400" dirty="0"/>
              <a:t>: Run optimization on the developed model to find the best solution that meets the set objectives.</a:t>
            </a:r>
            <a:endParaRPr lang="tr-TR" sz="1400" dirty="0"/>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en-US" sz="1400" b="1" dirty="0"/>
              <a:t>Data Collection and Analysis</a:t>
            </a:r>
            <a:r>
              <a:rPr lang="en-US" sz="1400" dirty="0"/>
              <a:t>: Analyze simulation results to ensure project goals are met and adjust the model if necessary.</a:t>
            </a:r>
            <a:endParaRPr lang="tr-TR" sz="1400" dirty="0"/>
          </a:p>
          <a:p>
            <a:pPr marL="285750" indent="-285750">
              <a:buFont typeface="Arial" panose="020B0604020202020204" pitchFamily="34" charset="0"/>
              <a:buChar char="•"/>
            </a:pPr>
            <a:endParaRPr lang="tr-TR" sz="1400" dirty="0"/>
          </a:p>
          <a:p>
            <a:pPr marL="285750" indent="-285750">
              <a:buFont typeface="Arial" panose="020B0604020202020204" pitchFamily="34" charset="0"/>
              <a:buChar char="•"/>
            </a:pPr>
            <a:r>
              <a:rPr lang="en-US" sz="1400" b="1" dirty="0"/>
              <a:t>Visualize Results</a:t>
            </a:r>
            <a:r>
              <a:rPr lang="en-US" sz="1400" dirty="0"/>
              <a:t>: Present the waste management process and route planning visually to make the project more understandable.</a:t>
            </a:r>
            <a:endParaRPr lang="tr-TR" sz="1400" dirty="0"/>
          </a:p>
        </p:txBody>
      </p:sp>
    </p:spTree>
    <p:extLst>
      <p:ext uri="{BB962C8B-B14F-4D97-AF65-F5344CB8AC3E}">
        <p14:creationId xmlns:p14="http://schemas.microsoft.com/office/powerpoint/2010/main" val="2928394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91333BC9-A97B-4126-BA35-8564686F79B6}" type="slidenum">
              <a:rPr lang="tr-TR" altLang="en-US" sz="1000">
                <a:solidFill>
                  <a:srgbClr val="FFFFE5"/>
                </a:solidFill>
              </a:rPr>
              <a:pPr>
                <a:spcBef>
                  <a:spcPct val="0"/>
                </a:spcBef>
                <a:buFontTx/>
                <a:buNone/>
              </a:pPr>
              <a:t>7</a:t>
            </a:fld>
            <a:endParaRPr lang="tr-TR" altLang="en-US" sz="1000" dirty="0">
              <a:solidFill>
                <a:srgbClr val="FFFFE5"/>
              </a:solidFill>
            </a:endParaRPr>
          </a:p>
        </p:txBody>
      </p:sp>
      <p:sp>
        <p:nvSpPr>
          <p:cNvPr id="11267" name="Rectangle 2"/>
          <p:cNvSpPr>
            <a:spLocks noGrp="1" noChangeArrowheads="1"/>
          </p:cNvSpPr>
          <p:nvPr>
            <p:ph type="title"/>
          </p:nvPr>
        </p:nvSpPr>
        <p:spPr/>
        <p:txBody>
          <a:bodyPr/>
          <a:lstStyle/>
          <a:p>
            <a:pPr eaLnBrk="1" hangingPunct="1"/>
            <a:r>
              <a:rPr lang="tr-TR" altLang="en-US" sz="4000" dirty="0"/>
              <a:t>Project </a:t>
            </a:r>
            <a:r>
              <a:rPr lang="tr-TR" altLang="en-US" sz="4000" dirty="0" err="1"/>
              <a:t>Requirements</a:t>
            </a:r>
            <a:r>
              <a:rPr lang="tr-TR" altLang="en-US" sz="4000" dirty="0"/>
              <a:t> - 2</a:t>
            </a:r>
          </a:p>
        </p:txBody>
      </p:sp>
      <p:sp>
        <p:nvSpPr>
          <p:cNvPr id="4" name="Rectangle 5"/>
          <p:cNvSpPr>
            <a:spLocks noChangeArrowheads="1"/>
          </p:cNvSpPr>
          <p:nvPr/>
        </p:nvSpPr>
        <p:spPr bwMode="auto">
          <a:xfrm>
            <a:off x="152400" y="1676400"/>
            <a:ext cx="8839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tr-TR" sz="1800" b="1" dirty="0"/>
              <a:t>Software </a:t>
            </a:r>
            <a:r>
              <a:rPr lang="tr-TR" sz="1800" b="1" dirty="0" err="1"/>
              <a:t>Requirements</a:t>
            </a:r>
            <a:r>
              <a:rPr lang="tr-TR" sz="1800" dirty="0"/>
              <a:t>:</a:t>
            </a:r>
          </a:p>
          <a:p>
            <a:pPr eaLnBrk="1" hangingPunct="1"/>
            <a:endParaRPr lang="tr-TR" sz="2400" dirty="0"/>
          </a:p>
          <a:p>
            <a:pPr lvl="1" eaLnBrk="1" hangingPunct="1"/>
            <a:r>
              <a:rPr lang="tr-TR" sz="1400" b="1" dirty="0"/>
              <a:t>Programs </a:t>
            </a:r>
            <a:r>
              <a:rPr lang="tr-TR" sz="1400" b="1" dirty="0" err="1"/>
              <a:t>and</a:t>
            </a:r>
            <a:r>
              <a:rPr lang="tr-TR" sz="1400" b="1" dirty="0"/>
              <a:t> Libraries</a:t>
            </a:r>
            <a:r>
              <a:rPr lang="tr-TR" sz="1400" dirty="0"/>
              <a:t>: Tools </a:t>
            </a:r>
            <a:r>
              <a:rPr lang="tr-TR" sz="1400" dirty="0" err="1"/>
              <a:t>like</a:t>
            </a:r>
            <a:r>
              <a:rPr lang="tr-TR" sz="1400" dirty="0"/>
              <a:t> </a:t>
            </a:r>
            <a:r>
              <a:rPr lang="tr-TR" sz="1400" b="1" dirty="0"/>
              <a:t>Python</a:t>
            </a:r>
            <a:r>
              <a:rPr lang="tr-TR" sz="1400" dirty="0"/>
              <a:t>, </a:t>
            </a:r>
            <a:r>
              <a:rPr lang="tr-TR" sz="1400" b="1" dirty="0"/>
              <a:t>CPLEX</a:t>
            </a:r>
            <a:r>
              <a:rPr lang="tr-TR" sz="1400" dirty="0"/>
              <a:t> (</a:t>
            </a:r>
            <a:r>
              <a:rPr lang="tr-TR" sz="1400" dirty="0" err="1"/>
              <a:t>for</a:t>
            </a:r>
            <a:r>
              <a:rPr lang="tr-TR" sz="1400" dirty="0"/>
              <a:t> </a:t>
            </a:r>
            <a:r>
              <a:rPr lang="tr-TR" sz="1400" dirty="0" err="1"/>
              <a:t>optimization</a:t>
            </a:r>
            <a:r>
              <a:rPr lang="tr-TR" sz="1400" dirty="0"/>
              <a:t>), </a:t>
            </a:r>
            <a:r>
              <a:rPr lang="tr-TR" sz="1400" dirty="0" err="1"/>
              <a:t>and</a:t>
            </a:r>
            <a:r>
              <a:rPr lang="tr-TR" sz="1400" dirty="0"/>
              <a:t> </a:t>
            </a:r>
            <a:r>
              <a:rPr lang="tr-TR" sz="1400" b="1" dirty="0" err="1"/>
              <a:t>OpenMapAPI</a:t>
            </a:r>
            <a:r>
              <a:rPr lang="tr-TR" sz="1400" dirty="0"/>
              <a:t> (</a:t>
            </a:r>
            <a:r>
              <a:rPr lang="tr-TR" sz="1400" dirty="0" err="1"/>
              <a:t>for</a:t>
            </a:r>
            <a:r>
              <a:rPr lang="tr-TR" sz="1400" dirty="0"/>
              <a:t> </a:t>
            </a:r>
            <a:r>
              <a:rPr lang="tr-TR" sz="1400" dirty="0" err="1"/>
              <a:t>mapping</a:t>
            </a:r>
            <a:r>
              <a:rPr lang="tr-TR" sz="1400" dirty="0"/>
              <a:t>) </a:t>
            </a:r>
            <a:r>
              <a:rPr lang="tr-TR" sz="1400" dirty="0" err="1"/>
              <a:t>are</a:t>
            </a:r>
            <a:r>
              <a:rPr lang="tr-TR" sz="1400" dirty="0"/>
              <a:t> </a:t>
            </a:r>
            <a:r>
              <a:rPr lang="tr-TR" sz="1400" dirty="0" err="1"/>
              <a:t>needed</a:t>
            </a:r>
            <a:r>
              <a:rPr lang="tr-TR" sz="1400" dirty="0"/>
              <a:t> </a:t>
            </a:r>
            <a:r>
              <a:rPr lang="tr-TR" sz="1400" dirty="0" err="1"/>
              <a:t>for</a:t>
            </a:r>
            <a:r>
              <a:rPr lang="tr-TR" sz="1400" dirty="0"/>
              <a:t> </a:t>
            </a:r>
            <a:r>
              <a:rPr lang="tr-TR" sz="1400" dirty="0" err="1"/>
              <a:t>modeling</a:t>
            </a:r>
            <a:r>
              <a:rPr lang="tr-TR" sz="1400" dirty="0"/>
              <a:t>, </a:t>
            </a:r>
            <a:r>
              <a:rPr lang="tr-TR" sz="1400" dirty="0" err="1"/>
              <a:t>optimization</a:t>
            </a:r>
            <a:r>
              <a:rPr lang="tr-TR" sz="1400" dirty="0"/>
              <a:t>, </a:t>
            </a:r>
            <a:r>
              <a:rPr lang="tr-TR" sz="1400" dirty="0" err="1"/>
              <a:t>and</a:t>
            </a:r>
            <a:r>
              <a:rPr lang="tr-TR" sz="1400" dirty="0"/>
              <a:t> data </a:t>
            </a:r>
            <a:r>
              <a:rPr lang="tr-TR" sz="1400" dirty="0" err="1"/>
              <a:t>analysis</a:t>
            </a:r>
            <a:r>
              <a:rPr lang="tr-TR" sz="1400" dirty="0"/>
              <a:t>. </a:t>
            </a:r>
            <a:r>
              <a:rPr lang="tr-TR" sz="1400" dirty="0" err="1"/>
              <a:t>Important</a:t>
            </a:r>
            <a:r>
              <a:rPr lang="tr-TR" sz="1400" dirty="0"/>
              <a:t> </a:t>
            </a:r>
            <a:r>
              <a:rPr lang="tr-TR" sz="1400" dirty="0" err="1"/>
              <a:t>libraries</a:t>
            </a:r>
            <a:r>
              <a:rPr lang="tr-TR" sz="1400" dirty="0"/>
              <a:t> </a:t>
            </a:r>
            <a:r>
              <a:rPr lang="tr-TR" sz="1400" dirty="0" err="1"/>
              <a:t>include</a:t>
            </a:r>
            <a:r>
              <a:rPr lang="tr-TR" sz="1400" dirty="0"/>
              <a:t> </a:t>
            </a:r>
            <a:r>
              <a:rPr lang="tr-TR" sz="1400" b="1" dirty="0" err="1"/>
              <a:t>Pandas</a:t>
            </a:r>
            <a:r>
              <a:rPr lang="tr-TR" sz="1400" dirty="0"/>
              <a:t>, </a:t>
            </a:r>
            <a:r>
              <a:rPr lang="tr-TR" sz="1400" b="1" dirty="0" err="1"/>
              <a:t>NumPy</a:t>
            </a:r>
            <a:r>
              <a:rPr lang="tr-TR" sz="1400" dirty="0"/>
              <a:t>, </a:t>
            </a:r>
            <a:r>
              <a:rPr lang="tr-TR" sz="1400" b="1" dirty="0" err="1"/>
              <a:t>Matplotlib</a:t>
            </a:r>
            <a:r>
              <a:rPr lang="tr-TR" sz="1400" dirty="0"/>
              <a:t>, </a:t>
            </a:r>
            <a:r>
              <a:rPr lang="tr-TR" sz="1400" dirty="0" err="1"/>
              <a:t>and</a:t>
            </a:r>
            <a:r>
              <a:rPr lang="tr-TR" sz="1400" dirty="0"/>
              <a:t> network </a:t>
            </a:r>
            <a:r>
              <a:rPr lang="tr-TR" sz="1400" dirty="0" err="1"/>
              <a:t>optimization</a:t>
            </a:r>
            <a:r>
              <a:rPr lang="tr-TR" sz="1400" dirty="0"/>
              <a:t> </a:t>
            </a:r>
            <a:r>
              <a:rPr lang="tr-TR" sz="1400" dirty="0" err="1"/>
              <a:t>libraries</a:t>
            </a:r>
            <a:r>
              <a:rPr lang="tr-TR" sz="1400" dirty="0"/>
              <a:t>.</a:t>
            </a:r>
          </a:p>
          <a:p>
            <a:pPr lvl="1" eaLnBrk="1" hangingPunct="1"/>
            <a:endParaRPr lang="tr-TR" altLang="en-US" sz="2000" dirty="0"/>
          </a:p>
          <a:p>
            <a:pPr eaLnBrk="1" hangingPunct="1"/>
            <a:r>
              <a:rPr lang="tr-TR" sz="1800" b="1" dirty="0"/>
              <a:t>Data </a:t>
            </a:r>
            <a:r>
              <a:rPr lang="tr-TR" sz="1800" b="1" dirty="0" err="1"/>
              <a:t>Requirements</a:t>
            </a:r>
            <a:r>
              <a:rPr lang="tr-TR" sz="1800" dirty="0"/>
              <a:t>:</a:t>
            </a:r>
          </a:p>
          <a:p>
            <a:pPr eaLnBrk="1" hangingPunct="1"/>
            <a:endParaRPr lang="tr-TR" sz="2400" dirty="0"/>
          </a:p>
          <a:p>
            <a:pPr lvl="1" eaLnBrk="1" hangingPunct="1"/>
            <a:r>
              <a:rPr lang="en-US" sz="1400" b="1" dirty="0"/>
              <a:t>Datasets and Samples</a:t>
            </a:r>
            <a:r>
              <a:rPr lang="en-US" sz="1400" dirty="0"/>
              <a:t>: Datasets on disaster-affected areas, building locations, waste volume estimates, road networks, and TDWMS locations are necessary. Sample data on vehicle capacities, costs, and demolition schedules will also be needed for accurate testing and simulations.</a:t>
            </a:r>
            <a:endParaRPr lang="tr-TR"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52400" y="106363"/>
            <a:ext cx="7848600" cy="579437"/>
          </a:xfrm>
        </p:spPr>
        <p:txBody>
          <a:bodyPr wrap="square" anchor="ctr">
            <a:normAutofit fontScale="90000"/>
          </a:bodyPr>
          <a:lstStyle/>
          <a:p>
            <a:pPr eaLnBrk="1" hangingPunct="1">
              <a:lnSpc>
                <a:spcPct val="90000"/>
              </a:lnSpc>
            </a:pPr>
            <a:r>
              <a:rPr lang="tr-TR" altLang="en-US" sz="3600" dirty="0" err="1"/>
              <a:t>Success</a:t>
            </a:r>
            <a:r>
              <a:rPr lang="tr-TR" altLang="en-US" sz="3600" dirty="0"/>
              <a:t> </a:t>
            </a:r>
            <a:r>
              <a:rPr lang="tr-TR" altLang="en-US" sz="3600" dirty="0" err="1"/>
              <a:t>Criteria</a:t>
            </a:r>
            <a:endParaRPr lang="tr-TR" altLang="en-US" sz="3400" dirty="0"/>
          </a:p>
        </p:txBody>
      </p:sp>
      <p:sp>
        <p:nvSpPr>
          <p:cNvPr id="20483" name="3 Slayt Numarası Yer Tutucusu"/>
          <p:cNvSpPr>
            <a:spLocks noGrp="1"/>
          </p:cNvSpPr>
          <p:nvPr>
            <p:ph type="sldNum" sz="quarter" idx="10"/>
          </p:nvPr>
        </p:nvSpPr>
        <p:spPr>
          <a:xfrm>
            <a:off x="8534400" y="6553200"/>
            <a:ext cx="457200" cy="76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chor="t">
            <a:normAutofit fontScale="25000" lnSpcReduction="20000"/>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nSpc>
                <a:spcPct val="90000"/>
              </a:lnSpc>
              <a:spcBef>
                <a:spcPct val="0"/>
              </a:spcBef>
              <a:spcAft>
                <a:spcPts val="600"/>
              </a:spcAft>
              <a:buFontTx/>
              <a:buNone/>
            </a:pPr>
            <a:fld id="{A2E7CC27-EEF4-45B9-94D9-CADBD9678458}" type="slidenum">
              <a:rPr lang="tr-TR" altLang="en-US" sz="300">
                <a:solidFill>
                  <a:srgbClr val="FFFFE5"/>
                </a:solidFill>
              </a:rPr>
              <a:pPr>
                <a:lnSpc>
                  <a:spcPct val="90000"/>
                </a:lnSpc>
                <a:spcBef>
                  <a:spcPct val="0"/>
                </a:spcBef>
                <a:spcAft>
                  <a:spcPts val="600"/>
                </a:spcAft>
                <a:buFontTx/>
                <a:buNone/>
              </a:pPr>
              <a:t>8</a:t>
            </a:fld>
            <a:endParaRPr lang="tr-TR" altLang="en-US" sz="300">
              <a:solidFill>
                <a:srgbClr val="FFFFE5"/>
              </a:solidFill>
            </a:endParaRPr>
          </a:p>
        </p:txBody>
      </p:sp>
      <p:graphicFrame>
        <p:nvGraphicFramePr>
          <p:cNvPr id="20489" name="Rectangle 3">
            <a:extLst>
              <a:ext uri="{FF2B5EF4-FFF2-40B4-BE49-F238E27FC236}">
                <a16:creationId xmlns:a16="http://schemas.microsoft.com/office/drawing/2014/main" id="{7739343A-41ED-B5C4-4F72-8FE1D1380B26}"/>
              </a:ext>
            </a:extLst>
          </p:cNvPr>
          <p:cNvGraphicFramePr/>
          <p:nvPr>
            <p:extLst>
              <p:ext uri="{D42A27DB-BD31-4B8C-83A1-F6EECF244321}">
                <p14:modId xmlns:p14="http://schemas.microsoft.com/office/powerpoint/2010/main" val="4217161335"/>
              </p:ext>
            </p:extLst>
          </p:nvPr>
        </p:nvGraphicFramePr>
        <p:xfrm>
          <a:off x="152400" y="914400"/>
          <a:ext cx="8763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3 Slayt Numarası Yer Tutucusu"/>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Char char="•"/>
              <a:defRPr sz="3200">
                <a:solidFill>
                  <a:schemeClr val="tx1"/>
                </a:solidFill>
                <a:latin typeface="Arial" charset="0"/>
              </a:defRPr>
            </a:lvl1pPr>
            <a:lvl2pPr marL="742950" indent="-285750">
              <a:spcBef>
                <a:spcPct val="20000"/>
              </a:spcBef>
              <a:buChar char="–"/>
              <a:defRPr sz="2800">
                <a:solidFill>
                  <a:schemeClr val="tx1"/>
                </a:solidFill>
                <a:latin typeface="Arial" charset="0"/>
              </a:defRPr>
            </a:lvl2pPr>
            <a:lvl3pPr marL="1143000" indent="-228600">
              <a:spcBef>
                <a:spcPct val="20000"/>
              </a:spcBef>
              <a:buChar char="•"/>
              <a:defRPr sz="2400">
                <a:solidFill>
                  <a:schemeClr val="tx1"/>
                </a:solidFill>
                <a:latin typeface="Arial" charset="0"/>
              </a:defRPr>
            </a:lvl3pPr>
            <a:lvl4pPr marL="1600200" indent="-228600">
              <a:spcBef>
                <a:spcPct val="20000"/>
              </a:spcBef>
              <a:buChar char="–"/>
              <a:defRPr sz="2000">
                <a:solidFill>
                  <a:schemeClr val="tx1"/>
                </a:solidFill>
                <a:latin typeface="Arial" charset="0"/>
              </a:defRPr>
            </a:lvl4pPr>
            <a:lvl5pPr marL="2057400" indent="-22860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spcBef>
                <a:spcPct val="0"/>
              </a:spcBef>
              <a:buFontTx/>
              <a:buNone/>
            </a:pPr>
            <a:fld id="{71D8AB0A-D51F-497D-9892-E75B8E184080}" type="slidenum">
              <a:rPr lang="tr-TR" altLang="en-US" sz="1000">
                <a:solidFill>
                  <a:srgbClr val="FFFFE5"/>
                </a:solidFill>
              </a:rPr>
              <a:pPr>
                <a:spcBef>
                  <a:spcPct val="0"/>
                </a:spcBef>
                <a:buFontTx/>
                <a:buNone/>
              </a:pPr>
              <a:t>9</a:t>
            </a:fld>
            <a:endParaRPr lang="tr-TR" altLang="en-US" sz="1000">
              <a:solidFill>
                <a:srgbClr val="FFFFE5"/>
              </a:solidFill>
            </a:endParaRPr>
          </a:p>
        </p:txBody>
      </p:sp>
      <p:sp>
        <p:nvSpPr>
          <p:cNvPr id="21507" name="Rectangle 2"/>
          <p:cNvSpPr>
            <a:spLocks noGrp="1" noChangeArrowheads="1"/>
          </p:cNvSpPr>
          <p:nvPr>
            <p:ph type="title"/>
          </p:nvPr>
        </p:nvSpPr>
        <p:spPr/>
        <p:txBody>
          <a:bodyPr/>
          <a:lstStyle/>
          <a:p>
            <a:pPr eaLnBrk="1" hangingPunct="1"/>
            <a:r>
              <a:rPr lang="en-TR" sz="4000" dirty="0"/>
              <a:t>References</a:t>
            </a:r>
            <a:endParaRPr lang="tr-TR" altLang="en-US" sz="4000" dirty="0"/>
          </a:p>
        </p:txBody>
      </p:sp>
      <p:sp>
        <p:nvSpPr>
          <p:cNvPr id="21508" name="Rectangle 3"/>
          <p:cNvSpPr>
            <a:spLocks noGrp="1" noChangeArrowheads="1"/>
          </p:cNvSpPr>
          <p:nvPr>
            <p:ph type="body" idx="1"/>
          </p:nvPr>
        </p:nvSpPr>
        <p:spPr>
          <a:xfrm>
            <a:off x="152400" y="990600"/>
            <a:ext cx="8991600" cy="5410200"/>
          </a:xfrm>
        </p:spPr>
        <p:txBody>
          <a:bodyPr/>
          <a:lstStyle/>
          <a:p>
            <a:pPr marL="514350" indent="-514350" eaLnBrk="1" hangingPunct="1">
              <a:buFontTx/>
              <a:buAutoNum type="arabicPeriod"/>
            </a:pPr>
            <a:r>
              <a:rPr lang="tr-TR" altLang="en-US" sz="1800" dirty="0">
                <a:hlinkClick r:id="rId2"/>
              </a:rPr>
              <a:t>https://www.sciencedirect.com/science/article/abs/pii/S0956053X20305341</a:t>
            </a:r>
            <a:endParaRPr lang="tr-TR" altLang="en-US" sz="1800" dirty="0"/>
          </a:p>
          <a:p>
            <a:pPr marL="514350" indent="-514350" eaLnBrk="1" hangingPunct="1">
              <a:buFontTx/>
              <a:buAutoNum type="arabicPeriod"/>
            </a:pPr>
            <a:r>
              <a:rPr lang="tr-TR" altLang="en-US" sz="1800" dirty="0">
                <a:hlinkClick r:id="rId3"/>
              </a:rPr>
              <a:t>https://citeseerx.ist.psu.edu/document?repid=rep1&amp;type=pdf&amp;doi=3dba4ce1e3265e480da88f76d00e53909e775513</a:t>
            </a:r>
            <a:endParaRPr lang="tr-TR" altLang="en-US" sz="1800" dirty="0"/>
          </a:p>
          <a:p>
            <a:pPr marL="514350" indent="-514350" eaLnBrk="1" hangingPunct="1">
              <a:buFontTx/>
              <a:buAutoNum type="arabicPeriod"/>
            </a:pPr>
            <a:r>
              <a:rPr lang="tr-TR" altLang="en-US" sz="1800" dirty="0">
                <a:hlinkClick r:id="rId4"/>
              </a:rPr>
              <a:t>https://www.sciencedirect.com/science/article/abs/pii/S0921344922000222</a:t>
            </a:r>
            <a:endParaRPr lang="tr-TR" altLang="en-US" sz="1800" dirty="0"/>
          </a:p>
          <a:p>
            <a:pPr marL="514350" indent="-514350" eaLnBrk="1" hangingPunct="1">
              <a:buFontTx/>
              <a:buAutoNum type="arabicPeriod"/>
            </a:pPr>
            <a:r>
              <a:rPr lang="tr-TR" altLang="en-US" sz="1800">
                <a:hlinkClick r:id="rId5"/>
              </a:rPr>
              <a:t>https://www.sciencedirect.com/science/article/pii/S0952197624000903</a:t>
            </a:r>
            <a:endParaRPr lang="tr-TR" altLang="en-US" sz="1800"/>
          </a:p>
          <a:p>
            <a:pPr marL="514350" indent="-514350" eaLnBrk="1" hangingPunct="1">
              <a:buFontTx/>
              <a:buAutoNum type="arabicPeriod"/>
            </a:pPr>
            <a:endParaRPr lang="tr-TR" altLang="en-US" sz="1800" dirty="0"/>
          </a:p>
          <a:p>
            <a:pPr marL="514350" indent="-514350" eaLnBrk="1" hangingPunct="1">
              <a:buFontTx/>
              <a:buAutoNum type="arabicPeriod"/>
            </a:pPr>
            <a:endParaRPr lang="tr-TR" altLang="en-US" sz="1800" dirty="0"/>
          </a:p>
          <a:p>
            <a:pPr marL="514350" indent="-514350" eaLnBrk="1" hangingPunct="1">
              <a:buFontTx/>
              <a:buAutoNum type="arabicPeriod"/>
            </a:pPr>
            <a:endParaRPr lang="tr-TR" altLang="en-US" sz="18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800000"/>
        </a:solidFill>
        <a:ln w="9525" cap="flat" cmpd="sng" algn="ctr">
          <a:solidFill>
            <a:srgbClr val="800000"/>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tr-TR"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702D84AD4F11044A81B6CAA26F3FBCA" ma:contentTypeVersion="5" ma:contentTypeDescription="Yeni belge oluşturun." ma:contentTypeScope="" ma:versionID="493009121e094e7d0d8294efbc1b714c">
  <xsd:schema xmlns:xsd="http://www.w3.org/2001/XMLSchema" xmlns:xs="http://www.w3.org/2001/XMLSchema" xmlns:p="http://schemas.microsoft.com/office/2006/metadata/properties" xmlns:ns2="07715ad1-dcff-4804-907c-262593ae0cbf" targetNamespace="http://schemas.microsoft.com/office/2006/metadata/properties" ma:root="true" ma:fieldsID="f73f0715e1a9d62164a52cf1fcaff290" ns2:_="">
    <xsd:import namespace="07715ad1-dcff-4804-907c-262593ae0cbf"/>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715ad1-dcff-4804-907c-262593ae0cbf"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07715ad1-dcff-4804-907c-262593ae0cbf" xsi:nil="true"/>
  </documentManagement>
</p:properties>
</file>

<file path=customXml/itemProps1.xml><?xml version="1.0" encoding="utf-8"?>
<ds:datastoreItem xmlns:ds="http://schemas.openxmlformats.org/officeDocument/2006/customXml" ds:itemID="{15E78756-8C03-4588-B4BF-75E864D24E10}"/>
</file>

<file path=customXml/itemProps2.xml><?xml version="1.0" encoding="utf-8"?>
<ds:datastoreItem xmlns:ds="http://schemas.openxmlformats.org/officeDocument/2006/customXml" ds:itemID="{90CF345E-1A2D-4BB9-983A-16F93EFE97A5}"/>
</file>

<file path=customXml/itemProps3.xml><?xml version="1.0" encoding="utf-8"?>
<ds:datastoreItem xmlns:ds="http://schemas.openxmlformats.org/officeDocument/2006/customXml" ds:itemID="{A38A6B69-CA77-434A-84AC-1CBF4EF2C630}"/>
</file>

<file path=docProps/app.xml><?xml version="1.0" encoding="utf-8"?>
<Properties xmlns="http://schemas.openxmlformats.org/officeDocument/2006/extended-properties" xmlns:vt="http://schemas.openxmlformats.org/officeDocument/2006/docPropsVTypes">
  <Template/>
  <TotalTime>1016</TotalTime>
  <Words>808</Words>
  <Application>Microsoft Office PowerPoint</Application>
  <PresentationFormat>Ekran Gösterisi (4:3)</PresentationFormat>
  <Paragraphs>106</Paragraphs>
  <Slides>9</Slides>
  <Notes>2</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9</vt:i4>
      </vt:variant>
    </vt:vector>
  </HeadingPairs>
  <TitlesOfParts>
    <vt:vector size="12" baseType="lpstr">
      <vt:lpstr>Arial</vt:lpstr>
      <vt:lpstr>Tahoma</vt:lpstr>
      <vt:lpstr>Default Design</vt:lpstr>
      <vt:lpstr>GTU COMPUTER ENGINEERING  CSE 495 / 496  PRELIMINARY PRESENTATION  Optimisation of Waste Clean-Up After Large-Scale Disasters</vt:lpstr>
      <vt:lpstr>Content</vt:lpstr>
      <vt:lpstr> Scheme and Description of the Project </vt:lpstr>
      <vt:lpstr>Project Design Plan</vt:lpstr>
      <vt:lpstr>Timeline</vt:lpstr>
      <vt:lpstr>Project Requirements - 1</vt:lpstr>
      <vt:lpstr>Project Requirements - 2</vt:lpstr>
      <vt:lpstr>Success Criteria</vt:lpstr>
      <vt:lpstr>References</vt:lpstr>
    </vt:vector>
  </TitlesOfParts>
  <Company>gyte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sunum formati</dc:title>
  <dc:creator>inanc tahrali</dc:creator>
  <cp:lastModifiedBy>ÇAĞRI YILDIZ</cp:lastModifiedBy>
  <cp:revision>165</cp:revision>
  <dcterms:created xsi:type="dcterms:W3CDTF">2007-08-26T20:02:13Z</dcterms:created>
  <dcterms:modified xsi:type="dcterms:W3CDTF">2024-10-29T15:30:42Z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0x010100A702D84AD4F11044A81B6CAA26F3FBCA</vt:lpwstr>
  </property>
</Properties>
</file>