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650" r:id="rId5"/>
    <p:sldMasterId id="2147483651" r:id="rId6"/>
  </p:sldMasterIdLst>
  <p:notesMasterIdLst>
    <p:notesMasterId r:id="rId8"/>
  </p:notesMasterIdLst>
  <p:handoutMasterIdLst>
    <p:handoutMasterId r:id="rId9"/>
  </p:handoutMasterIdLst>
  <p:sldIdLst>
    <p:sldId id="256" r:id="rId7"/>
  </p:sldIdLst>
  <p:sldSz cx="21386800" cy="30279975"/>
  <p:notesSz cx="6858000" cy="9144000"/>
  <p:defaultTextStyle>
    <a:defPPr>
      <a:defRPr lang="en-US"/>
    </a:defPPr>
    <a:lvl1pPr algn="l" rtl="0" eaLnBrk="0" fontAlgn="base" hangingPunct="0">
      <a:spcBef>
        <a:spcPct val="0"/>
      </a:spcBef>
      <a:spcAft>
        <a:spcPct val="0"/>
      </a:spcAft>
      <a:defRPr sz="1700" kern="1200">
        <a:solidFill>
          <a:schemeClr val="tx1"/>
        </a:solidFill>
        <a:latin typeface="Arial Narrow" panose="020B0606020202030204" pitchFamily="34" charset="0"/>
        <a:ea typeface="ＭＳ Ｐゴシック" panose="020B0600070205080204" pitchFamily="34" charset="-128"/>
        <a:cs typeface="+mn-cs"/>
      </a:defRPr>
    </a:lvl1pPr>
    <a:lvl2pPr marL="322263" indent="134938" algn="l" rtl="0" eaLnBrk="0" fontAlgn="base" hangingPunct="0">
      <a:spcBef>
        <a:spcPct val="0"/>
      </a:spcBef>
      <a:spcAft>
        <a:spcPct val="0"/>
      </a:spcAft>
      <a:defRPr sz="1700" kern="1200">
        <a:solidFill>
          <a:schemeClr val="tx1"/>
        </a:solidFill>
        <a:latin typeface="Arial Narrow" panose="020B0606020202030204" pitchFamily="34" charset="0"/>
        <a:ea typeface="ＭＳ Ｐゴシック" panose="020B0600070205080204" pitchFamily="34" charset="-128"/>
        <a:cs typeface="+mn-cs"/>
      </a:defRPr>
    </a:lvl2pPr>
    <a:lvl3pPr marL="646113" indent="268288" algn="l" rtl="0" eaLnBrk="0" fontAlgn="base" hangingPunct="0">
      <a:spcBef>
        <a:spcPct val="0"/>
      </a:spcBef>
      <a:spcAft>
        <a:spcPct val="0"/>
      </a:spcAft>
      <a:defRPr sz="1700" kern="1200">
        <a:solidFill>
          <a:schemeClr val="tx1"/>
        </a:solidFill>
        <a:latin typeface="Arial Narrow" panose="020B0606020202030204" pitchFamily="34" charset="0"/>
        <a:ea typeface="ＭＳ Ｐゴシック" panose="020B0600070205080204" pitchFamily="34" charset="-128"/>
        <a:cs typeface="+mn-cs"/>
      </a:defRPr>
    </a:lvl3pPr>
    <a:lvl4pPr marL="968375" indent="403225" algn="l" rtl="0" eaLnBrk="0" fontAlgn="base" hangingPunct="0">
      <a:spcBef>
        <a:spcPct val="0"/>
      </a:spcBef>
      <a:spcAft>
        <a:spcPct val="0"/>
      </a:spcAft>
      <a:defRPr sz="1700" kern="1200">
        <a:solidFill>
          <a:schemeClr val="tx1"/>
        </a:solidFill>
        <a:latin typeface="Arial Narrow" panose="020B0606020202030204" pitchFamily="34" charset="0"/>
        <a:ea typeface="ＭＳ Ｐゴシック" panose="020B0600070205080204" pitchFamily="34" charset="-128"/>
        <a:cs typeface="+mn-cs"/>
      </a:defRPr>
    </a:lvl4pPr>
    <a:lvl5pPr marL="1292225" indent="536575" algn="l" rtl="0" eaLnBrk="0" fontAlgn="base" hangingPunct="0">
      <a:spcBef>
        <a:spcPct val="0"/>
      </a:spcBef>
      <a:spcAft>
        <a:spcPct val="0"/>
      </a:spcAft>
      <a:defRPr sz="1700"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700"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700"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700"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700" kern="1200">
        <a:solidFill>
          <a:schemeClr val="tx1"/>
        </a:solidFill>
        <a:latin typeface="Arial Narrow" panose="020B0606020202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858">
          <p15:clr>
            <a:srgbClr val="A4A3A4"/>
          </p15:clr>
        </p15:guide>
        <p15:guide id="2" orient="horz" pos="17210">
          <p15:clr>
            <a:srgbClr val="A4A3A4"/>
          </p15:clr>
        </p15:guide>
        <p15:guide id="3" pos="-932">
          <p15:clr>
            <a:srgbClr val="A4A3A4"/>
          </p15:clr>
        </p15:guide>
        <p15:guide id="4" pos="4000">
          <p15:clr>
            <a:srgbClr val="A4A3A4"/>
          </p15:clr>
        </p15:guide>
        <p15:guide id="5" pos="4258">
          <p15:clr>
            <a:srgbClr val="A4A3A4"/>
          </p15:clr>
        </p15:guide>
        <p15:guide id="6" pos="14378">
          <p15:clr>
            <a:srgbClr val="A4A3A4"/>
          </p15:clr>
        </p15:guide>
        <p15:guide id="7" pos="9189">
          <p15:clr>
            <a:srgbClr val="A4A3A4"/>
          </p15:clr>
        </p15:guide>
        <p15:guide id="8" pos="94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F1E9"/>
    <a:srgbClr val="1BADCF"/>
    <a:srgbClr val="3399FF"/>
    <a:srgbClr val="0066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ema Uygulanmış Stil 1 - Vurgu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7"/>
    <p:restoredTop sz="94595"/>
  </p:normalViewPr>
  <p:slideViewPr>
    <p:cSldViewPr snapToGrid="0" snapToObjects="1">
      <p:cViewPr>
        <p:scale>
          <a:sx n="33" d="100"/>
          <a:sy n="33" d="100"/>
        </p:scale>
        <p:origin x="1958" y="19"/>
      </p:cViewPr>
      <p:guideLst>
        <p:guide orient="horz" pos="3858"/>
        <p:guide orient="horz" pos="17210"/>
        <p:guide pos="-932"/>
        <p:guide pos="4000"/>
        <p:guide pos="4258"/>
        <p:guide pos="14378"/>
        <p:guide pos="9189"/>
        <p:guide pos="9447"/>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553AC9-6338-E828-06B0-A451CD043D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Narrow"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0BAB6AF3-ABD2-21A8-31B9-70360FF247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Narrow" charset="0"/>
                <a:ea typeface="ＭＳ Ｐゴシック" charset="-128"/>
              </a:defRPr>
            </a:lvl1pPr>
          </a:lstStyle>
          <a:p>
            <a:pPr>
              <a:defRPr/>
            </a:pPr>
            <a:fld id="{26CFB7EA-F4DE-4132-B40A-B11F61C8C016}" type="datetimeFigureOut">
              <a:rPr lang="en-US"/>
              <a:pPr>
                <a:defRPr/>
              </a:pPr>
              <a:t>1/16/2025</a:t>
            </a:fld>
            <a:endParaRPr lang="en-US"/>
          </a:p>
        </p:txBody>
      </p:sp>
      <p:sp>
        <p:nvSpPr>
          <p:cNvPr id="4" name="Footer Placeholder 3">
            <a:extLst>
              <a:ext uri="{FF2B5EF4-FFF2-40B4-BE49-F238E27FC236}">
                <a16:creationId xmlns:a16="http://schemas.microsoft.com/office/drawing/2014/main" id="{7C38B2FE-614D-FD9A-AFC8-6044410E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Narrow"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EC38D304-39D6-2029-8660-4F9FB85C2B9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14A6F13-4C15-4C00-81C2-D015E655467E}" type="slidenum">
              <a:rPr lang="en-US" altLang="tr-TR"/>
              <a:pPr>
                <a:defRP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CAE97F4A-6118-06FA-F5AD-634E092BB47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CE8DF777-EE2D-328A-E799-E3EE232A363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A872ED47-3C9A-0189-6A06-CCC2D401106F}"/>
              </a:ext>
            </a:extLst>
          </p:cNvPr>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D34E59A0-0642-7C80-A0FA-C57918AAC64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04BB17E1-DACE-8C20-0D81-5A731C91098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FF461D4F-9301-1156-5395-796B13D1BD0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CE21857E-3656-475E-8C88-B007CFAC185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charset="-128"/>
      </a:defRPr>
    </a:lvl1pPr>
    <a:lvl2pPr marL="322263"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2pPr>
    <a:lvl3pPr marL="646113"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3pPr>
    <a:lvl4pPr marL="968375"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4pPr>
    <a:lvl5pPr marL="1292225" algn="l" rtl="0" eaLnBrk="0" fontAlgn="base" hangingPunct="0">
      <a:spcBef>
        <a:spcPct val="30000"/>
      </a:spcBef>
      <a:spcAft>
        <a:spcPct val="0"/>
      </a:spcAft>
      <a:defRPr sz="800" kern="1200">
        <a:solidFill>
          <a:schemeClr val="tx1"/>
        </a:solidFill>
        <a:latin typeface="Arial" charset="0"/>
        <a:ea typeface="ＭＳ Ｐゴシック" charset="-128"/>
        <a:cs typeface="ＭＳ Ｐゴシック"/>
      </a:defRPr>
    </a:lvl5pPr>
    <a:lvl6pPr marL="1615973" algn="l" defTabSz="323195" rtl="0" eaLnBrk="1" latinLnBrk="0" hangingPunct="1">
      <a:defRPr sz="800" kern="1200">
        <a:solidFill>
          <a:schemeClr val="tx1"/>
        </a:solidFill>
        <a:latin typeface="+mn-lt"/>
        <a:ea typeface="+mn-ea"/>
        <a:cs typeface="+mn-cs"/>
      </a:defRPr>
    </a:lvl6pPr>
    <a:lvl7pPr marL="1939168" algn="l" defTabSz="323195" rtl="0" eaLnBrk="1" latinLnBrk="0" hangingPunct="1">
      <a:defRPr sz="800" kern="1200">
        <a:solidFill>
          <a:schemeClr val="tx1"/>
        </a:solidFill>
        <a:latin typeface="+mn-lt"/>
        <a:ea typeface="+mn-ea"/>
        <a:cs typeface="+mn-cs"/>
      </a:defRPr>
    </a:lvl7pPr>
    <a:lvl8pPr marL="2262363" algn="l" defTabSz="323195" rtl="0" eaLnBrk="1" latinLnBrk="0" hangingPunct="1">
      <a:defRPr sz="800" kern="1200">
        <a:solidFill>
          <a:schemeClr val="tx1"/>
        </a:solidFill>
        <a:latin typeface="+mn-lt"/>
        <a:ea typeface="+mn-ea"/>
        <a:cs typeface="+mn-cs"/>
      </a:defRPr>
    </a:lvl8pPr>
    <a:lvl9pPr marL="2585557" algn="l" defTabSz="323195"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C67A24F-6F63-C811-36F6-BA2B9C186166}"/>
              </a:ext>
            </a:extLst>
          </p:cNvPr>
          <p:cNvSpPr>
            <a:spLocks noGrp="1" noRot="1" noChangeAspect="1" noChangeArrowheads="1" noTextEdit="1"/>
          </p:cNvSpPr>
          <p:nvPr>
            <p:ph type="sldImg"/>
          </p:nvPr>
        </p:nvSpPr>
        <p:spPr>
          <a:ln/>
        </p:spPr>
      </p:sp>
      <p:sp>
        <p:nvSpPr>
          <p:cNvPr id="7171" name="Rectangle 3">
            <a:extLst>
              <a:ext uri="{FF2B5EF4-FFF2-40B4-BE49-F238E27FC236}">
                <a16:creationId xmlns:a16="http://schemas.microsoft.com/office/drawing/2014/main" id="{EC7C98E0-40A7-B9CA-8102-7E1F19E859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2"/>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6615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27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9470" y="1171036"/>
            <a:ext cx="5106916" cy="2844664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67780" y="1171036"/>
            <a:ext cx="15231151" cy="284466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8293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2"/>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91646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90387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2"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2"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extLst>
      <p:ext uri="{BB962C8B-B14F-4D97-AF65-F5344CB8AC3E}">
        <p14:creationId xmlns:p14="http://schemas.microsoft.com/office/powerpoint/2010/main" val="374979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6463" y="4419755"/>
            <a:ext cx="2384170"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931171" y="4419755"/>
            <a:ext cx="2385114"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40362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3"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1" y="6777843"/>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1"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4" y="6777843"/>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4"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94760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1043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5740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2" y="1205753"/>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25367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374345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6"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6" y="2705265"/>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6" y="23698418"/>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3320146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96667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86642" y="1171035"/>
            <a:ext cx="5109745" cy="284506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6463" y="1171035"/>
            <a:ext cx="15239640" cy="28450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34716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226" y="9406996"/>
            <a:ext cx="18178355" cy="6489424"/>
          </a:xfrm>
        </p:spPr>
        <p:txBody>
          <a:bodyPr/>
          <a:lstStyle/>
          <a:p>
            <a:r>
              <a:rPr lang="en-US"/>
              <a:t>Click to edit Master title style</a:t>
            </a:r>
            <a:endParaRPr lang="en-GB"/>
          </a:p>
        </p:txBody>
      </p:sp>
      <p:sp>
        <p:nvSpPr>
          <p:cNvPr id="3" name="Subtitle 2"/>
          <p:cNvSpPr>
            <a:spLocks noGrp="1"/>
          </p:cNvSpPr>
          <p:nvPr>
            <p:ph type="subTitle" idx="1"/>
          </p:nvPr>
        </p:nvSpPr>
        <p:spPr>
          <a:xfrm>
            <a:off x="3208444" y="17158252"/>
            <a:ext cx="14969912" cy="7739239"/>
          </a:xfrm>
        </p:spPr>
        <p:txBody>
          <a:bodyPr/>
          <a:lstStyle>
            <a:lvl1pPr marL="0" indent="0" algn="ctr">
              <a:buNone/>
              <a:defRPr/>
            </a:lvl1pPr>
            <a:lvl2pPr marL="323195" indent="0" algn="ctr">
              <a:buNone/>
              <a:defRPr/>
            </a:lvl2pPr>
            <a:lvl3pPr marL="646389" indent="0" algn="ctr">
              <a:buNone/>
              <a:defRPr/>
            </a:lvl3pPr>
            <a:lvl4pPr marL="969584" indent="0" algn="ctr">
              <a:buNone/>
              <a:defRPr/>
            </a:lvl4pPr>
            <a:lvl5pPr marL="1292779" indent="0" algn="ctr">
              <a:buNone/>
              <a:defRPr/>
            </a:lvl5pPr>
            <a:lvl6pPr marL="1615973" indent="0" algn="ctr">
              <a:buNone/>
              <a:defRPr/>
            </a:lvl6pPr>
            <a:lvl7pPr marL="1939168" indent="0" algn="ctr">
              <a:buNone/>
              <a:defRPr/>
            </a:lvl7pPr>
            <a:lvl8pPr marL="2262363" indent="0" algn="ctr">
              <a:buNone/>
              <a:defRPr/>
            </a:lvl8pPr>
            <a:lvl9pPr marL="2585557"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769625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82909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2"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2"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extLst>
      <p:ext uri="{BB962C8B-B14F-4D97-AF65-F5344CB8AC3E}">
        <p14:creationId xmlns:p14="http://schemas.microsoft.com/office/powerpoint/2010/main" val="36586173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7633" y="4419755"/>
            <a:ext cx="10233636"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0661806" y="4419755"/>
            <a:ext cx="10234579" cy="2520193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61018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3"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1" y="6777843"/>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1"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4" y="6777843"/>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4"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831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23948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95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102" y="19457591"/>
            <a:ext cx="18179298" cy="6014068"/>
          </a:xfrm>
        </p:spPr>
        <p:txBody>
          <a:bodyPr anchor="t"/>
          <a:lstStyle>
            <a:lvl1pPr algn="l">
              <a:defRPr sz="2800" b="1" cap="all"/>
            </a:lvl1pPr>
          </a:lstStyle>
          <a:p>
            <a:r>
              <a:rPr lang="en-US"/>
              <a:t>Click to edit Master title style</a:t>
            </a:r>
            <a:endParaRPr lang="en-GB"/>
          </a:p>
        </p:txBody>
      </p:sp>
      <p:sp>
        <p:nvSpPr>
          <p:cNvPr id="3" name="Text Placeholder 2"/>
          <p:cNvSpPr>
            <a:spLocks noGrp="1"/>
          </p:cNvSpPr>
          <p:nvPr>
            <p:ph type="body" idx="1"/>
          </p:nvPr>
        </p:nvSpPr>
        <p:spPr>
          <a:xfrm>
            <a:off x="1689102" y="12833307"/>
            <a:ext cx="18179298" cy="6624287"/>
          </a:xfrm>
        </p:spPr>
        <p:txBody>
          <a:bodyPr anchor="b"/>
          <a:lstStyle>
            <a:lvl1pPr marL="0" indent="0">
              <a:buNone/>
              <a:defRPr sz="1400"/>
            </a:lvl1pPr>
            <a:lvl2pPr marL="323195" indent="0">
              <a:buNone/>
              <a:defRPr sz="1300"/>
            </a:lvl2pPr>
            <a:lvl3pPr marL="646389" indent="0">
              <a:buNone/>
              <a:defRPr sz="1100"/>
            </a:lvl3pPr>
            <a:lvl4pPr marL="969584" indent="0">
              <a:buNone/>
              <a:defRPr sz="1000"/>
            </a:lvl4pPr>
            <a:lvl5pPr marL="1292779" indent="0">
              <a:buNone/>
              <a:defRPr sz="1000"/>
            </a:lvl5pPr>
            <a:lvl6pPr marL="1615973" indent="0">
              <a:buNone/>
              <a:defRPr sz="1000"/>
            </a:lvl6pPr>
            <a:lvl7pPr marL="1939168" indent="0">
              <a:buNone/>
              <a:defRPr sz="1000"/>
            </a:lvl7pPr>
            <a:lvl8pPr marL="2262363" indent="0">
              <a:buNone/>
              <a:defRPr sz="1000"/>
            </a:lvl8pPr>
            <a:lvl9pPr marL="2585557" indent="0">
              <a:buNone/>
              <a:defRPr sz="1000"/>
            </a:lvl9pPr>
          </a:lstStyle>
          <a:p>
            <a:pPr lvl="0"/>
            <a:r>
              <a:rPr lang="en-US"/>
              <a:t>Click to edit Master text styles</a:t>
            </a:r>
          </a:p>
        </p:txBody>
      </p:sp>
    </p:spTree>
    <p:extLst>
      <p:ext uri="{BB962C8B-B14F-4D97-AF65-F5344CB8AC3E}">
        <p14:creationId xmlns:p14="http://schemas.microsoft.com/office/powerpoint/2010/main" val="3930879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2" y="1205753"/>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29876060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6"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6" y="2705265"/>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6" y="23698418"/>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42416931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249283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57404" y="1171035"/>
            <a:ext cx="5138981" cy="284506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7633" y="1171035"/>
            <a:ext cx="15329234" cy="284506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014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7783" y="4411744"/>
            <a:ext cx="3240510" cy="2520593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798829" y="4411744"/>
            <a:ext cx="3241453" cy="25205939"/>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16053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483" y="1212427"/>
            <a:ext cx="19247837" cy="504733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9481" y="6777843"/>
            <a:ext cx="9448973"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4" name="Content Placeholder 3"/>
          <p:cNvSpPr>
            <a:spLocks noGrp="1"/>
          </p:cNvSpPr>
          <p:nvPr>
            <p:ph sz="half" idx="2"/>
          </p:nvPr>
        </p:nvSpPr>
        <p:spPr>
          <a:xfrm>
            <a:off x="1069481" y="9603281"/>
            <a:ext cx="9448973"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4574" y="6777843"/>
            <a:ext cx="9452745" cy="2825436"/>
          </a:xfrm>
        </p:spPr>
        <p:txBody>
          <a:bodyPr anchor="b"/>
          <a:lstStyle>
            <a:lvl1pPr marL="0" indent="0">
              <a:buNone/>
              <a:defRPr sz="1700" b="1"/>
            </a:lvl1pPr>
            <a:lvl2pPr marL="323195" indent="0">
              <a:buNone/>
              <a:defRPr sz="1400" b="1"/>
            </a:lvl2pPr>
            <a:lvl3pPr marL="646389" indent="0">
              <a:buNone/>
              <a:defRPr sz="1300" b="1"/>
            </a:lvl3pPr>
            <a:lvl4pPr marL="969584" indent="0">
              <a:buNone/>
              <a:defRPr sz="1100" b="1"/>
            </a:lvl4pPr>
            <a:lvl5pPr marL="1292779" indent="0">
              <a:buNone/>
              <a:defRPr sz="1100" b="1"/>
            </a:lvl5pPr>
            <a:lvl6pPr marL="1615973" indent="0">
              <a:buNone/>
              <a:defRPr sz="1100" b="1"/>
            </a:lvl6pPr>
            <a:lvl7pPr marL="1939168" indent="0">
              <a:buNone/>
              <a:defRPr sz="1100" b="1"/>
            </a:lvl7pPr>
            <a:lvl8pPr marL="2262363" indent="0">
              <a:buNone/>
              <a:defRPr sz="1100" b="1"/>
            </a:lvl8pPr>
            <a:lvl9pPr marL="2585557"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0864574" y="9603281"/>
            <a:ext cx="9452745" cy="1744533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4942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0788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43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481" y="1205752"/>
            <a:ext cx="7035566" cy="5130116"/>
          </a:xfrm>
        </p:spPr>
        <p:txBody>
          <a:bodyPr anchor="b"/>
          <a:lstStyle>
            <a:lvl1pPr algn="l">
              <a:defRPr sz="1400" b="1"/>
            </a:lvl1pPr>
          </a:lstStyle>
          <a:p>
            <a:r>
              <a:rPr lang="en-US"/>
              <a:t>Click to edit Master title style</a:t>
            </a:r>
            <a:endParaRPr lang="en-GB"/>
          </a:p>
        </p:txBody>
      </p:sp>
      <p:sp>
        <p:nvSpPr>
          <p:cNvPr id="3" name="Content Placeholder 2"/>
          <p:cNvSpPr>
            <a:spLocks noGrp="1"/>
          </p:cNvSpPr>
          <p:nvPr>
            <p:ph idx="1"/>
          </p:nvPr>
        </p:nvSpPr>
        <p:spPr>
          <a:xfrm>
            <a:off x="8361572" y="1205753"/>
            <a:ext cx="11955747" cy="25842864"/>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9481" y="6335870"/>
            <a:ext cx="7035566" cy="20712747"/>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101896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2106" y="21196120"/>
            <a:ext cx="12831892" cy="2502300"/>
          </a:xfrm>
        </p:spPr>
        <p:txBody>
          <a:bodyPr anchor="b"/>
          <a:lstStyle>
            <a:lvl1pPr algn="l">
              <a:defRPr sz="1400" b="1"/>
            </a:lvl1pPr>
          </a:lstStyle>
          <a:p>
            <a:r>
              <a:rPr lang="en-US"/>
              <a:t>Click to edit Master title style</a:t>
            </a:r>
            <a:endParaRPr lang="en-GB"/>
          </a:p>
        </p:txBody>
      </p:sp>
      <p:sp>
        <p:nvSpPr>
          <p:cNvPr id="3" name="Picture Placeholder 2"/>
          <p:cNvSpPr>
            <a:spLocks noGrp="1"/>
          </p:cNvSpPr>
          <p:nvPr>
            <p:ph type="pic" idx="1"/>
          </p:nvPr>
        </p:nvSpPr>
        <p:spPr>
          <a:xfrm>
            <a:off x="4192106" y="2705265"/>
            <a:ext cx="12831892" cy="18167718"/>
          </a:xfrm>
        </p:spPr>
        <p:txBody>
          <a:bodyPr/>
          <a:lstStyle>
            <a:lvl1pPr marL="0" indent="0">
              <a:buNone/>
              <a:defRPr sz="2300"/>
            </a:lvl1pPr>
            <a:lvl2pPr marL="323195" indent="0">
              <a:buNone/>
              <a:defRPr sz="2000"/>
            </a:lvl2pPr>
            <a:lvl3pPr marL="646389" indent="0">
              <a:buNone/>
              <a:defRPr sz="1700"/>
            </a:lvl3pPr>
            <a:lvl4pPr marL="969584" indent="0">
              <a:buNone/>
              <a:defRPr sz="1400"/>
            </a:lvl4pPr>
            <a:lvl5pPr marL="1292779" indent="0">
              <a:buNone/>
              <a:defRPr sz="1400"/>
            </a:lvl5pPr>
            <a:lvl6pPr marL="1615973" indent="0">
              <a:buNone/>
              <a:defRPr sz="1400"/>
            </a:lvl6pPr>
            <a:lvl7pPr marL="1939168" indent="0">
              <a:buNone/>
              <a:defRPr sz="1400"/>
            </a:lvl7pPr>
            <a:lvl8pPr marL="2262363" indent="0">
              <a:buNone/>
              <a:defRPr sz="1400"/>
            </a:lvl8pPr>
            <a:lvl9pPr marL="2585557" indent="0">
              <a:buNone/>
              <a:defRPr sz="1400"/>
            </a:lvl9pPr>
          </a:lstStyle>
          <a:p>
            <a:pPr lvl="0"/>
            <a:endParaRPr lang="en-GB" noProof="0"/>
          </a:p>
        </p:txBody>
      </p:sp>
      <p:sp>
        <p:nvSpPr>
          <p:cNvPr id="4" name="Text Placeholder 3"/>
          <p:cNvSpPr>
            <a:spLocks noGrp="1"/>
          </p:cNvSpPr>
          <p:nvPr>
            <p:ph type="body" sz="half" idx="2"/>
          </p:nvPr>
        </p:nvSpPr>
        <p:spPr>
          <a:xfrm>
            <a:off x="4192106" y="23698418"/>
            <a:ext cx="12831892" cy="3553161"/>
          </a:xfrm>
        </p:spPr>
        <p:txBody>
          <a:bodyPr/>
          <a:lstStyle>
            <a:lvl1pPr marL="0" indent="0">
              <a:buNone/>
              <a:defRPr sz="1000"/>
            </a:lvl1pPr>
            <a:lvl2pPr marL="323195" indent="0">
              <a:buNone/>
              <a:defRPr sz="800"/>
            </a:lvl2pPr>
            <a:lvl3pPr marL="646389" indent="0">
              <a:buNone/>
              <a:defRPr sz="700"/>
            </a:lvl3pPr>
            <a:lvl4pPr marL="969584" indent="0">
              <a:buNone/>
              <a:defRPr sz="600"/>
            </a:lvl4pPr>
            <a:lvl5pPr marL="1292779" indent="0">
              <a:buNone/>
              <a:defRPr sz="600"/>
            </a:lvl5pPr>
            <a:lvl6pPr marL="1615973" indent="0">
              <a:buNone/>
              <a:defRPr sz="600"/>
            </a:lvl6pPr>
            <a:lvl7pPr marL="1939168" indent="0">
              <a:buNone/>
              <a:defRPr sz="600"/>
            </a:lvl7pPr>
            <a:lvl8pPr marL="2262363" indent="0">
              <a:buNone/>
              <a:defRPr sz="600"/>
            </a:lvl8pPr>
            <a:lvl9pPr marL="2585557" indent="0">
              <a:buNone/>
              <a:defRPr sz="600"/>
            </a:lvl9pPr>
          </a:lstStyle>
          <a:p>
            <a:pPr lvl="0"/>
            <a:r>
              <a:rPr lang="en-US"/>
              <a:t>Click to edit Master text styles</a:t>
            </a:r>
          </a:p>
        </p:txBody>
      </p:sp>
    </p:spTree>
    <p:extLst>
      <p:ext uri="{BB962C8B-B14F-4D97-AF65-F5344CB8AC3E}">
        <p14:creationId xmlns:p14="http://schemas.microsoft.com/office/powerpoint/2010/main" val="323391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A998C59D-A13F-1510-41F9-B1D726FD7623}"/>
              </a:ext>
            </a:extLst>
          </p:cNvPr>
          <p:cNvSpPr>
            <a:spLocks noChangeArrowheads="1"/>
          </p:cNvSpPr>
          <p:nvPr/>
        </p:nvSpPr>
        <p:spPr bwMode="auto">
          <a:xfrm>
            <a:off x="0" y="0"/>
            <a:ext cx="21386800" cy="3743325"/>
          </a:xfrm>
          <a:prstGeom prst="rect">
            <a:avLst/>
          </a:prstGeom>
          <a:solidFill>
            <a:schemeClr val="tx1"/>
          </a:solid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27" name="Rectangle 33">
            <a:extLst>
              <a:ext uri="{FF2B5EF4-FFF2-40B4-BE49-F238E27FC236}">
                <a16:creationId xmlns:a16="http://schemas.microsoft.com/office/drawing/2014/main" id="{2A7333D6-9473-7EE7-69D6-ABD384EE859C}"/>
              </a:ext>
            </a:extLst>
          </p:cNvPr>
          <p:cNvSpPr>
            <a:spLocks noChangeArrowheads="1"/>
          </p:cNvSpPr>
          <p:nvPr/>
        </p:nvSpPr>
        <p:spPr bwMode="auto">
          <a:xfrm>
            <a:off x="455613" y="4416425"/>
            <a:ext cx="6584950"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28" name="Rectangle 15">
            <a:extLst>
              <a:ext uri="{FF2B5EF4-FFF2-40B4-BE49-F238E27FC236}">
                <a16:creationId xmlns:a16="http://schemas.microsoft.com/office/drawing/2014/main" id="{DF18FA54-D842-610E-F455-6C55604644F3}"/>
              </a:ext>
            </a:extLst>
          </p:cNvPr>
          <p:cNvSpPr>
            <a:spLocks noGrp="1" noChangeArrowheads="1"/>
          </p:cNvSpPr>
          <p:nvPr>
            <p:ph type="title"/>
          </p:nvPr>
        </p:nvSpPr>
        <p:spPr bwMode="auto">
          <a:xfrm>
            <a:off x="468313" y="1171575"/>
            <a:ext cx="204279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916" tIns="26453" rIns="52916" bIns="26453" numCol="1" anchor="ctr" anchorCtr="0" compatLnSpc="1">
            <a:prstTxWarp prst="textNoShape">
              <a:avLst/>
            </a:prstTxWarp>
          </a:bodyPr>
          <a:lstStyle/>
          <a:p>
            <a:pPr lvl="0"/>
            <a:r>
              <a:rPr lang="en-US" altLang="en-US"/>
              <a:t>Click to edit Master title style</a:t>
            </a:r>
          </a:p>
        </p:txBody>
      </p:sp>
      <p:sp>
        <p:nvSpPr>
          <p:cNvPr id="1029" name="Rectangle 16">
            <a:extLst>
              <a:ext uri="{FF2B5EF4-FFF2-40B4-BE49-F238E27FC236}">
                <a16:creationId xmlns:a16="http://schemas.microsoft.com/office/drawing/2014/main" id="{DBB6E7D9-E634-28EC-8925-82AB3167D70D}"/>
              </a:ext>
            </a:extLst>
          </p:cNvPr>
          <p:cNvSpPr>
            <a:spLocks noGrp="1" noChangeArrowheads="1"/>
          </p:cNvSpPr>
          <p:nvPr>
            <p:ph type="body" idx="1"/>
          </p:nvPr>
        </p:nvSpPr>
        <p:spPr bwMode="auto">
          <a:xfrm>
            <a:off x="468313" y="4416425"/>
            <a:ext cx="6572250" cy="2520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4625" tIns="264625" rIns="264625" bIns="2646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0" name="Rectangle 25">
            <a:extLst>
              <a:ext uri="{FF2B5EF4-FFF2-40B4-BE49-F238E27FC236}">
                <a16:creationId xmlns:a16="http://schemas.microsoft.com/office/drawing/2014/main" id="{D27176B8-3E5B-5927-4071-B42B9E5723F8}"/>
              </a:ext>
            </a:extLst>
          </p:cNvPr>
          <p:cNvSpPr>
            <a:spLocks noChangeArrowheads="1"/>
          </p:cNvSpPr>
          <p:nvPr/>
        </p:nvSpPr>
        <p:spPr bwMode="auto">
          <a:xfrm>
            <a:off x="0" y="0"/>
            <a:ext cx="21386800" cy="30279975"/>
          </a:xfrm>
          <a:prstGeom prst="rect">
            <a:avLst/>
          </a:prstGeom>
          <a:no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31" name="Rectangle 40">
            <a:extLst>
              <a:ext uri="{FF2B5EF4-FFF2-40B4-BE49-F238E27FC236}">
                <a16:creationId xmlns:a16="http://schemas.microsoft.com/office/drawing/2014/main" id="{36AFA2AD-A34C-E161-CC4C-F7A3C5A5A6DE}"/>
              </a:ext>
            </a:extLst>
          </p:cNvPr>
          <p:cNvSpPr>
            <a:spLocks noChangeArrowheads="1"/>
          </p:cNvSpPr>
          <p:nvPr/>
        </p:nvSpPr>
        <p:spPr bwMode="auto">
          <a:xfrm>
            <a:off x="14311313" y="4416425"/>
            <a:ext cx="6584950" cy="25201563"/>
          </a:xfrm>
          <a:prstGeom prst="rect">
            <a:avLst/>
          </a:prstGeom>
          <a:solidFill>
            <a:schemeClr val="bg2"/>
          </a:solidFill>
          <a:ln w="12700">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32" name="Rectangle 41">
            <a:extLst>
              <a:ext uri="{FF2B5EF4-FFF2-40B4-BE49-F238E27FC236}">
                <a16:creationId xmlns:a16="http://schemas.microsoft.com/office/drawing/2014/main" id="{916512D3-FA13-F358-3678-EA1F2D1FACFA}"/>
              </a:ext>
            </a:extLst>
          </p:cNvPr>
          <p:cNvSpPr>
            <a:spLocks noChangeArrowheads="1"/>
          </p:cNvSpPr>
          <p:nvPr/>
        </p:nvSpPr>
        <p:spPr bwMode="auto">
          <a:xfrm>
            <a:off x="7383463" y="4416425"/>
            <a:ext cx="6583362" cy="25201563"/>
          </a:xfrm>
          <a:prstGeom prst="rect">
            <a:avLst/>
          </a:prstGeom>
          <a:solidFill>
            <a:schemeClr val="bg2"/>
          </a:solidFill>
          <a:ln w="12700">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1033" name="Text Box 14">
            <a:extLst>
              <a:ext uri="{FF2B5EF4-FFF2-40B4-BE49-F238E27FC236}">
                <a16:creationId xmlns:a16="http://schemas.microsoft.com/office/drawing/2014/main" id="{881B4278-EAD5-860A-BCB6-D4E29E286659}"/>
              </a:ext>
            </a:extLst>
          </p:cNvPr>
          <p:cNvSpPr txBox="1">
            <a:spLocks noChangeArrowheads="1"/>
          </p:cNvSpPr>
          <p:nvPr/>
        </p:nvSpPr>
        <p:spPr bwMode="auto">
          <a:xfrm>
            <a:off x="455613" y="29884688"/>
            <a:ext cx="2336800" cy="112712"/>
          </a:xfrm>
          <a:prstGeom prst="rect">
            <a:avLst/>
          </a:prstGeom>
          <a:noFill/>
          <a:ln>
            <a:noFill/>
          </a:ln>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lvl1pPr algn="ctr" defTabSz="528638" rtl="0" eaLnBrk="0" fontAlgn="base" hangingPunct="0">
        <a:spcBef>
          <a:spcPct val="0"/>
        </a:spcBef>
        <a:spcAft>
          <a:spcPct val="0"/>
        </a:spcAft>
        <a:defRPr sz="5100">
          <a:solidFill>
            <a:srgbClr val="FFFFFF"/>
          </a:solidFill>
          <a:latin typeface="+mj-lt"/>
          <a:ea typeface="ＭＳ Ｐゴシック" charset="-128"/>
          <a:cs typeface="ＭＳ Ｐゴシック" charset="-128"/>
        </a:defRPr>
      </a:lvl1pPr>
      <a:lvl2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2pPr>
      <a:lvl3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3pPr>
      <a:lvl4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4pPr>
      <a:lvl5pPr algn="ctr" defTabSz="528638" rtl="0" eaLnBrk="0" fontAlgn="base" hangingPunct="0">
        <a:spcBef>
          <a:spcPct val="0"/>
        </a:spcBef>
        <a:spcAft>
          <a:spcPct val="0"/>
        </a:spcAft>
        <a:defRPr sz="5100">
          <a:solidFill>
            <a:srgbClr val="FFFFFF"/>
          </a:solidFill>
          <a:latin typeface="Arial Black" charset="0"/>
          <a:ea typeface="ＭＳ Ｐゴシック" charset="-128"/>
          <a:cs typeface="ＭＳ Ｐゴシック" charset="-128"/>
        </a:defRPr>
      </a:lvl5pPr>
      <a:lvl6pPr marL="323195" algn="ctr" defTabSz="529680" rtl="0" fontAlgn="base">
        <a:spcBef>
          <a:spcPct val="0"/>
        </a:spcBef>
        <a:spcAft>
          <a:spcPct val="0"/>
        </a:spcAft>
        <a:defRPr sz="5100">
          <a:solidFill>
            <a:schemeClr val="tx2"/>
          </a:solidFill>
          <a:latin typeface="Arial Black" charset="0"/>
        </a:defRPr>
      </a:lvl6pPr>
      <a:lvl7pPr marL="646389" algn="ctr" defTabSz="529680" rtl="0" fontAlgn="base">
        <a:spcBef>
          <a:spcPct val="0"/>
        </a:spcBef>
        <a:spcAft>
          <a:spcPct val="0"/>
        </a:spcAft>
        <a:defRPr sz="5100">
          <a:solidFill>
            <a:schemeClr val="tx2"/>
          </a:solidFill>
          <a:latin typeface="Arial Black" charset="0"/>
        </a:defRPr>
      </a:lvl7pPr>
      <a:lvl8pPr marL="969584" algn="ctr" defTabSz="529680" rtl="0" fontAlgn="base">
        <a:spcBef>
          <a:spcPct val="0"/>
        </a:spcBef>
        <a:spcAft>
          <a:spcPct val="0"/>
        </a:spcAft>
        <a:defRPr sz="5100">
          <a:solidFill>
            <a:schemeClr val="tx2"/>
          </a:solidFill>
          <a:latin typeface="Arial Black" charset="0"/>
        </a:defRPr>
      </a:lvl8pPr>
      <a:lvl9pPr marL="1292779" algn="ctr" defTabSz="529680" rtl="0" fontAlgn="base">
        <a:spcBef>
          <a:spcPct val="0"/>
        </a:spcBef>
        <a:spcAft>
          <a:spcPct val="0"/>
        </a:spcAft>
        <a:defRPr sz="51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ＭＳ Ｐゴシック"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8B29C5E-E66D-963F-A597-186458D5E190}"/>
              </a:ext>
            </a:extLst>
          </p:cNvPr>
          <p:cNvSpPr>
            <a:spLocks noChangeArrowheads="1"/>
          </p:cNvSpPr>
          <p:nvPr/>
        </p:nvSpPr>
        <p:spPr bwMode="auto">
          <a:xfrm>
            <a:off x="0" y="0"/>
            <a:ext cx="21386800" cy="3871913"/>
          </a:xfrm>
          <a:prstGeom prst="rect">
            <a:avLst/>
          </a:prstGeom>
          <a:solidFill>
            <a:schemeClr val="tx1"/>
          </a:solid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1" name="Rectangle 3">
            <a:extLst>
              <a:ext uri="{FF2B5EF4-FFF2-40B4-BE49-F238E27FC236}">
                <a16:creationId xmlns:a16="http://schemas.microsoft.com/office/drawing/2014/main" id="{2AAC6F43-8880-F195-F75A-70040D20D159}"/>
              </a:ext>
            </a:extLst>
          </p:cNvPr>
          <p:cNvSpPr>
            <a:spLocks noChangeArrowheads="1"/>
          </p:cNvSpPr>
          <p:nvPr/>
        </p:nvSpPr>
        <p:spPr bwMode="auto">
          <a:xfrm>
            <a:off x="457200" y="4419600"/>
            <a:ext cx="4859338"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2" name="Rectangle 6">
            <a:extLst>
              <a:ext uri="{FF2B5EF4-FFF2-40B4-BE49-F238E27FC236}">
                <a16:creationId xmlns:a16="http://schemas.microsoft.com/office/drawing/2014/main" id="{DE38BC95-8D81-1663-7474-1F509BDBB6DE}"/>
              </a:ext>
            </a:extLst>
          </p:cNvPr>
          <p:cNvSpPr>
            <a:spLocks noGrp="1" noChangeArrowheads="1"/>
          </p:cNvSpPr>
          <p:nvPr>
            <p:ph type="title"/>
          </p:nvPr>
        </p:nvSpPr>
        <p:spPr bwMode="auto">
          <a:xfrm>
            <a:off x="468313" y="1171575"/>
            <a:ext cx="204279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916" tIns="26453" rIns="52916" bIns="26453" numCol="1" anchor="ctr" anchorCtr="0" compatLnSpc="1">
            <a:prstTxWarp prst="textNoShape">
              <a:avLst/>
            </a:prstTxWarp>
          </a:bodyPr>
          <a:lstStyle/>
          <a:p>
            <a:pPr lvl="0"/>
            <a:r>
              <a:rPr lang="en-US" altLang="en-US"/>
              <a:t>Click to edit Master title style</a:t>
            </a:r>
          </a:p>
        </p:txBody>
      </p:sp>
      <p:sp>
        <p:nvSpPr>
          <p:cNvPr id="2053" name="Rectangle 7">
            <a:extLst>
              <a:ext uri="{FF2B5EF4-FFF2-40B4-BE49-F238E27FC236}">
                <a16:creationId xmlns:a16="http://schemas.microsoft.com/office/drawing/2014/main" id="{D147427A-F10A-582B-CE1A-F55A0BDA04E1}"/>
              </a:ext>
            </a:extLst>
          </p:cNvPr>
          <p:cNvSpPr>
            <a:spLocks noGrp="1" noChangeArrowheads="1"/>
          </p:cNvSpPr>
          <p:nvPr>
            <p:ph type="body" idx="1"/>
          </p:nvPr>
        </p:nvSpPr>
        <p:spPr bwMode="auto">
          <a:xfrm>
            <a:off x="457200" y="4430713"/>
            <a:ext cx="4859338" cy="2520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4625" tIns="264625" rIns="264625" bIns="2646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4" name="Rectangle 8">
            <a:extLst>
              <a:ext uri="{FF2B5EF4-FFF2-40B4-BE49-F238E27FC236}">
                <a16:creationId xmlns:a16="http://schemas.microsoft.com/office/drawing/2014/main" id="{99C77E84-6DF1-3C80-DA50-A79F92D2D4C8}"/>
              </a:ext>
            </a:extLst>
          </p:cNvPr>
          <p:cNvSpPr>
            <a:spLocks noChangeArrowheads="1"/>
          </p:cNvSpPr>
          <p:nvPr/>
        </p:nvSpPr>
        <p:spPr bwMode="auto">
          <a:xfrm>
            <a:off x="0" y="0"/>
            <a:ext cx="21386800" cy="30279975"/>
          </a:xfrm>
          <a:prstGeom prst="rect">
            <a:avLst/>
          </a:prstGeom>
          <a:no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5" name="Rectangle 9">
            <a:extLst>
              <a:ext uri="{FF2B5EF4-FFF2-40B4-BE49-F238E27FC236}">
                <a16:creationId xmlns:a16="http://schemas.microsoft.com/office/drawing/2014/main" id="{F0F85054-BE29-8467-478C-936E7F280AE8}"/>
              </a:ext>
            </a:extLst>
          </p:cNvPr>
          <p:cNvSpPr>
            <a:spLocks noChangeArrowheads="1"/>
          </p:cNvSpPr>
          <p:nvPr/>
        </p:nvSpPr>
        <p:spPr bwMode="auto">
          <a:xfrm>
            <a:off x="5599113" y="4419600"/>
            <a:ext cx="10117137"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6" name="Rectangle 11">
            <a:extLst>
              <a:ext uri="{FF2B5EF4-FFF2-40B4-BE49-F238E27FC236}">
                <a16:creationId xmlns:a16="http://schemas.microsoft.com/office/drawing/2014/main" id="{4F51D26B-43CD-E305-0A8D-8D23B2D2D1CC}"/>
              </a:ext>
            </a:extLst>
          </p:cNvPr>
          <p:cNvSpPr>
            <a:spLocks noChangeArrowheads="1"/>
          </p:cNvSpPr>
          <p:nvPr/>
        </p:nvSpPr>
        <p:spPr bwMode="auto">
          <a:xfrm>
            <a:off x="16033750" y="4419600"/>
            <a:ext cx="4862513"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2057" name="Text Box 14">
            <a:extLst>
              <a:ext uri="{FF2B5EF4-FFF2-40B4-BE49-F238E27FC236}">
                <a16:creationId xmlns:a16="http://schemas.microsoft.com/office/drawing/2014/main" id="{72F175CC-5E0C-BD3A-4D9D-583C83D1E8C6}"/>
              </a:ext>
            </a:extLst>
          </p:cNvPr>
          <p:cNvSpPr txBox="1">
            <a:spLocks noChangeArrowheads="1"/>
          </p:cNvSpPr>
          <p:nvPr userDrawn="1"/>
        </p:nvSpPr>
        <p:spPr bwMode="auto">
          <a:xfrm>
            <a:off x="457200" y="29895800"/>
            <a:ext cx="2336800" cy="114300"/>
          </a:xfrm>
          <a:prstGeom prst="rect">
            <a:avLst/>
          </a:prstGeom>
          <a:noFill/>
          <a:ln>
            <a:noFill/>
          </a:ln>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defTabSz="528638" rtl="0" eaLnBrk="0" fontAlgn="base" hangingPunct="0">
        <a:spcBef>
          <a:spcPct val="0"/>
        </a:spcBef>
        <a:spcAft>
          <a:spcPct val="0"/>
        </a:spcAft>
        <a:defRPr sz="5000">
          <a:solidFill>
            <a:schemeClr val="bg1"/>
          </a:solidFill>
          <a:latin typeface="+mj-lt"/>
          <a:ea typeface="ＭＳ Ｐゴシック" charset="-128"/>
          <a:cs typeface="ＭＳ Ｐゴシック" charset="-128"/>
        </a:defRPr>
      </a:lvl1pPr>
      <a:lvl2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2pPr>
      <a:lvl3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3pPr>
      <a:lvl4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4pPr>
      <a:lvl5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5pPr>
      <a:lvl6pPr marL="323195" algn="ctr" defTabSz="529680" rtl="0" fontAlgn="base">
        <a:spcBef>
          <a:spcPct val="0"/>
        </a:spcBef>
        <a:spcAft>
          <a:spcPct val="0"/>
        </a:spcAft>
        <a:defRPr sz="5000">
          <a:solidFill>
            <a:schemeClr val="tx2"/>
          </a:solidFill>
          <a:latin typeface="Arial Black" charset="0"/>
        </a:defRPr>
      </a:lvl6pPr>
      <a:lvl7pPr marL="646389" algn="ctr" defTabSz="529680" rtl="0" fontAlgn="base">
        <a:spcBef>
          <a:spcPct val="0"/>
        </a:spcBef>
        <a:spcAft>
          <a:spcPct val="0"/>
        </a:spcAft>
        <a:defRPr sz="5000">
          <a:solidFill>
            <a:schemeClr val="tx2"/>
          </a:solidFill>
          <a:latin typeface="Arial Black" charset="0"/>
        </a:defRPr>
      </a:lvl7pPr>
      <a:lvl8pPr marL="969584" algn="ctr" defTabSz="529680" rtl="0" fontAlgn="base">
        <a:spcBef>
          <a:spcPct val="0"/>
        </a:spcBef>
        <a:spcAft>
          <a:spcPct val="0"/>
        </a:spcAft>
        <a:defRPr sz="5000">
          <a:solidFill>
            <a:schemeClr val="tx2"/>
          </a:solidFill>
          <a:latin typeface="Arial Black" charset="0"/>
        </a:defRPr>
      </a:lvl8pPr>
      <a:lvl9pPr marL="1292779" algn="ctr" defTabSz="529680" rtl="0" fontAlgn="base">
        <a:spcBef>
          <a:spcPct val="0"/>
        </a:spcBef>
        <a:spcAft>
          <a:spcPct val="0"/>
        </a:spcAft>
        <a:defRPr sz="50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ＭＳ Ｐゴシック"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967AB6D-F32F-992E-0987-3440AE7DFD88}"/>
              </a:ext>
            </a:extLst>
          </p:cNvPr>
          <p:cNvSpPr>
            <a:spLocks noChangeArrowheads="1"/>
          </p:cNvSpPr>
          <p:nvPr/>
        </p:nvSpPr>
        <p:spPr bwMode="auto">
          <a:xfrm>
            <a:off x="0" y="0"/>
            <a:ext cx="21386800" cy="3871913"/>
          </a:xfrm>
          <a:prstGeom prst="rect">
            <a:avLst/>
          </a:prstGeom>
          <a:solidFill>
            <a:schemeClr val="tx1"/>
          </a:solid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3075" name="Rectangle 3">
            <a:extLst>
              <a:ext uri="{FF2B5EF4-FFF2-40B4-BE49-F238E27FC236}">
                <a16:creationId xmlns:a16="http://schemas.microsoft.com/office/drawing/2014/main" id="{F24AC391-36E0-B60E-CF64-3CE18B2BDEC9}"/>
              </a:ext>
            </a:extLst>
          </p:cNvPr>
          <p:cNvSpPr>
            <a:spLocks noChangeArrowheads="1"/>
          </p:cNvSpPr>
          <p:nvPr/>
        </p:nvSpPr>
        <p:spPr bwMode="auto">
          <a:xfrm>
            <a:off x="338138" y="4419600"/>
            <a:ext cx="20643850" cy="25201563"/>
          </a:xfrm>
          <a:prstGeom prst="rect">
            <a:avLst/>
          </a:prstGeom>
          <a:solidFill>
            <a:schemeClr val="bg2"/>
          </a:solidFill>
          <a:ln w="9525">
            <a:solidFill>
              <a:schemeClr val="tx1"/>
            </a:solidFill>
            <a:miter lim="800000"/>
            <a:headEnd/>
            <a:tailEnd/>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3076" name="Rectangle 6">
            <a:extLst>
              <a:ext uri="{FF2B5EF4-FFF2-40B4-BE49-F238E27FC236}">
                <a16:creationId xmlns:a16="http://schemas.microsoft.com/office/drawing/2014/main" id="{F5097B9E-D6A0-A8ED-70DD-851A900E3DCA}"/>
              </a:ext>
            </a:extLst>
          </p:cNvPr>
          <p:cNvSpPr>
            <a:spLocks noGrp="1" noChangeArrowheads="1"/>
          </p:cNvSpPr>
          <p:nvPr>
            <p:ph type="title"/>
          </p:nvPr>
        </p:nvSpPr>
        <p:spPr bwMode="auto">
          <a:xfrm>
            <a:off x="468313" y="1171575"/>
            <a:ext cx="2042795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2916" tIns="26453" rIns="52916" bIns="26453" numCol="1" anchor="ctr" anchorCtr="0" compatLnSpc="1">
            <a:prstTxWarp prst="textNoShape">
              <a:avLst/>
            </a:prstTxWarp>
          </a:bodyPr>
          <a:lstStyle/>
          <a:p>
            <a:pPr lvl="0"/>
            <a:r>
              <a:rPr lang="en-US" altLang="en-US"/>
              <a:t>Click to edit Master title style</a:t>
            </a:r>
          </a:p>
        </p:txBody>
      </p:sp>
      <p:sp>
        <p:nvSpPr>
          <p:cNvPr id="3077" name="Rectangle 7">
            <a:extLst>
              <a:ext uri="{FF2B5EF4-FFF2-40B4-BE49-F238E27FC236}">
                <a16:creationId xmlns:a16="http://schemas.microsoft.com/office/drawing/2014/main" id="{487604F7-BBF9-FF52-C4C4-C02FF0DE965A}"/>
              </a:ext>
            </a:extLst>
          </p:cNvPr>
          <p:cNvSpPr>
            <a:spLocks noGrp="1" noChangeArrowheads="1"/>
          </p:cNvSpPr>
          <p:nvPr>
            <p:ph type="body" idx="1"/>
          </p:nvPr>
        </p:nvSpPr>
        <p:spPr bwMode="auto">
          <a:xfrm>
            <a:off x="338138" y="4419600"/>
            <a:ext cx="20558125" cy="2520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64625" tIns="264625" rIns="264625" bIns="264625"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78" name="Rectangle 8">
            <a:extLst>
              <a:ext uri="{FF2B5EF4-FFF2-40B4-BE49-F238E27FC236}">
                <a16:creationId xmlns:a16="http://schemas.microsoft.com/office/drawing/2014/main" id="{EB6E5984-9F43-D3D8-ACEB-C73C51377B4A}"/>
              </a:ext>
            </a:extLst>
          </p:cNvPr>
          <p:cNvSpPr>
            <a:spLocks noChangeArrowheads="1"/>
          </p:cNvSpPr>
          <p:nvPr/>
        </p:nvSpPr>
        <p:spPr bwMode="auto">
          <a:xfrm>
            <a:off x="0" y="0"/>
            <a:ext cx="21386800" cy="30279975"/>
          </a:xfrm>
          <a:prstGeom prst="rect">
            <a:avLst/>
          </a:prstGeom>
          <a:noFill/>
          <a:ln>
            <a:noFill/>
          </a:ln>
        </p:spPr>
        <p:txBody>
          <a:bodyPr wrap="none" lIns="64639" tIns="32319" rIns="64639" bIns="32319" anchor="ctr"/>
          <a:lstStyle>
            <a:lvl1pPr eaLnBrk="0" hangingPunct="0">
              <a:defRPr sz="1700">
                <a:solidFill>
                  <a:schemeClr val="tx1"/>
                </a:solidFill>
                <a:latin typeface="Arial Narrow" charset="0"/>
                <a:ea typeface="ＭＳ Ｐゴシック" charset="-128"/>
              </a:defRPr>
            </a:lvl1pPr>
            <a:lvl2pPr marL="742950" indent="-285750" eaLnBrk="0" hangingPunct="0">
              <a:defRPr sz="1700">
                <a:solidFill>
                  <a:schemeClr val="tx1"/>
                </a:solidFill>
                <a:latin typeface="Arial Narrow" charset="0"/>
                <a:ea typeface="ＭＳ Ｐゴシック" charset="-128"/>
              </a:defRPr>
            </a:lvl2pPr>
            <a:lvl3pPr marL="1143000" indent="-228600" eaLnBrk="0" hangingPunct="0">
              <a:defRPr sz="1700">
                <a:solidFill>
                  <a:schemeClr val="tx1"/>
                </a:solidFill>
                <a:latin typeface="Arial Narrow" charset="0"/>
                <a:ea typeface="ＭＳ Ｐゴシック" charset="-128"/>
              </a:defRPr>
            </a:lvl3pPr>
            <a:lvl4pPr marL="1600200" indent="-228600" eaLnBrk="0" hangingPunct="0">
              <a:defRPr sz="1700">
                <a:solidFill>
                  <a:schemeClr val="tx1"/>
                </a:solidFill>
                <a:latin typeface="Arial Narrow" charset="0"/>
                <a:ea typeface="ＭＳ Ｐゴシック" charset="-128"/>
              </a:defRPr>
            </a:lvl4pPr>
            <a:lvl5pPr marL="2057400" indent="-228600" eaLnBrk="0" hangingPunct="0">
              <a:defRPr sz="17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17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17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17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1700">
                <a:solidFill>
                  <a:schemeClr val="tx1"/>
                </a:solidFill>
                <a:latin typeface="Arial Narrow" charset="0"/>
                <a:ea typeface="ＭＳ Ｐゴシック" charset="-128"/>
              </a:defRPr>
            </a:lvl9pPr>
          </a:lstStyle>
          <a:p>
            <a:pPr eaLnBrk="1" hangingPunct="1">
              <a:defRPr/>
            </a:pPr>
            <a:endParaRPr lang="en-GB" altLang="en-US"/>
          </a:p>
        </p:txBody>
      </p:sp>
      <p:sp>
        <p:nvSpPr>
          <p:cNvPr id="3079" name="Text Box 14">
            <a:extLst>
              <a:ext uri="{FF2B5EF4-FFF2-40B4-BE49-F238E27FC236}">
                <a16:creationId xmlns:a16="http://schemas.microsoft.com/office/drawing/2014/main" id="{39DD5F03-2A14-A54A-258C-F653766AFD61}"/>
              </a:ext>
            </a:extLst>
          </p:cNvPr>
          <p:cNvSpPr txBox="1">
            <a:spLocks noChangeArrowheads="1"/>
          </p:cNvSpPr>
          <p:nvPr userDrawn="1"/>
        </p:nvSpPr>
        <p:spPr bwMode="auto">
          <a:xfrm>
            <a:off x="338138" y="29884688"/>
            <a:ext cx="2336800" cy="112712"/>
          </a:xfrm>
          <a:prstGeom prst="rect">
            <a:avLst/>
          </a:prstGeom>
          <a:noFill/>
          <a:ln>
            <a:noFill/>
          </a:ln>
        </p:spPr>
        <p:txBody>
          <a:bodyPr lIns="52916" tIns="26453" rIns="52916" bIns="26453">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6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ctr" defTabSz="528638" rtl="0" eaLnBrk="0" fontAlgn="base" hangingPunct="0">
        <a:spcBef>
          <a:spcPct val="0"/>
        </a:spcBef>
        <a:spcAft>
          <a:spcPct val="0"/>
        </a:spcAft>
        <a:defRPr sz="5000">
          <a:solidFill>
            <a:schemeClr val="bg1"/>
          </a:solidFill>
          <a:latin typeface="+mj-lt"/>
          <a:ea typeface="ＭＳ Ｐゴシック" charset="-128"/>
          <a:cs typeface="ＭＳ Ｐゴシック" charset="-128"/>
        </a:defRPr>
      </a:lvl1pPr>
      <a:lvl2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2pPr>
      <a:lvl3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3pPr>
      <a:lvl4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4pPr>
      <a:lvl5pPr algn="ctr" defTabSz="528638" rtl="0" eaLnBrk="0" fontAlgn="base" hangingPunct="0">
        <a:spcBef>
          <a:spcPct val="0"/>
        </a:spcBef>
        <a:spcAft>
          <a:spcPct val="0"/>
        </a:spcAft>
        <a:defRPr sz="5000">
          <a:solidFill>
            <a:schemeClr val="bg1"/>
          </a:solidFill>
          <a:latin typeface="Arial Black" charset="0"/>
          <a:ea typeface="ＭＳ Ｐゴシック" charset="-128"/>
          <a:cs typeface="ＭＳ Ｐゴシック" charset="-128"/>
        </a:defRPr>
      </a:lvl5pPr>
      <a:lvl6pPr marL="323195" algn="ctr" defTabSz="529680" rtl="0" fontAlgn="base">
        <a:spcBef>
          <a:spcPct val="0"/>
        </a:spcBef>
        <a:spcAft>
          <a:spcPct val="0"/>
        </a:spcAft>
        <a:defRPr sz="5000">
          <a:solidFill>
            <a:schemeClr val="tx2"/>
          </a:solidFill>
          <a:latin typeface="Arial Black" charset="0"/>
        </a:defRPr>
      </a:lvl6pPr>
      <a:lvl7pPr marL="646389" algn="ctr" defTabSz="529680" rtl="0" fontAlgn="base">
        <a:spcBef>
          <a:spcPct val="0"/>
        </a:spcBef>
        <a:spcAft>
          <a:spcPct val="0"/>
        </a:spcAft>
        <a:defRPr sz="5000">
          <a:solidFill>
            <a:schemeClr val="tx2"/>
          </a:solidFill>
          <a:latin typeface="Arial Black" charset="0"/>
        </a:defRPr>
      </a:lvl7pPr>
      <a:lvl8pPr marL="969584" algn="ctr" defTabSz="529680" rtl="0" fontAlgn="base">
        <a:spcBef>
          <a:spcPct val="0"/>
        </a:spcBef>
        <a:spcAft>
          <a:spcPct val="0"/>
        </a:spcAft>
        <a:defRPr sz="5000">
          <a:solidFill>
            <a:schemeClr val="tx2"/>
          </a:solidFill>
          <a:latin typeface="Arial Black" charset="0"/>
        </a:defRPr>
      </a:lvl8pPr>
      <a:lvl9pPr marL="1292779" algn="ctr" defTabSz="529680" rtl="0" fontAlgn="base">
        <a:spcBef>
          <a:spcPct val="0"/>
        </a:spcBef>
        <a:spcAft>
          <a:spcPct val="0"/>
        </a:spcAft>
        <a:defRPr sz="5000">
          <a:solidFill>
            <a:schemeClr val="tx2"/>
          </a:solidFill>
          <a:latin typeface="Arial Black" charset="0"/>
        </a:defRPr>
      </a:lvl9pPr>
    </p:titleStyle>
    <p:bodyStyle>
      <a:lvl1pPr marL="198438" indent="-198438"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charset="-128"/>
        </a:defRPr>
      </a:lvl1pPr>
      <a:lvl2pPr marL="428625" indent="-163513" algn="l" defTabSz="528638" rtl="0" eaLnBrk="0" fontAlgn="base" hangingPunct="0">
        <a:spcBef>
          <a:spcPct val="20000"/>
        </a:spcBef>
        <a:spcAft>
          <a:spcPct val="0"/>
        </a:spcAft>
        <a:buChar char="–"/>
        <a:defRPr sz="1700">
          <a:solidFill>
            <a:schemeClr val="tx2"/>
          </a:solidFill>
          <a:latin typeface="+mn-lt"/>
          <a:ea typeface="ＭＳ Ｐゴシック" charset="-128"/>
          <a:cs typeface="ＭＳ Ｐゴシック"/>
        </a:defRPr>
      </a:lvl2pPr>
      <a:lvl3pPr marL="661988" indent="-133350" algn="l" defTabSz="528638" rtl="0" eaLnBrk="0" fontAlgn="base" hangingPunct="0">
        <a:spcBef>
          <a:spcPct val="20000"/>
        </a:spcBef>
        <a:spcAft>
          <a:spcPct val="0"/>
        </a:spcAft>
        <a:buChar char="•"/>
        <a:defRPr sz="1400">
          <a:solidFill>
            <a:schemeClr val="tx1"/>
          </a:solidFill>
          <a:latin typeface="+mn-lt"/>
          <a:ea typeface="ＭＳ Ｐゴシック" charset="-128"/>
          <a:cs typeface="ＭＳ Ｐゴシック"/>
        </a:defRPr>
      </a:lvl3pPr>
      <a:lvl4pPr marL="927100"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4pPr>
      <a:lvl5pPr marL="1192213" indent="-131763" algn="l" defTabSz="528638" rtl="0" eaLnBrk="0" fontAlgn="base" hangingPunct="0">
        <a:spcBef>
          <a:spcPct val="20000"/>
        </a:spcBef>
        <a:spcAft>
          <a:spcPct val="0"/>
        </a:spcAft>
        <a:buChar char="»"/>
        <a:defRPr sz="1100">
          <a:solidFill>
            <a:schemeClr val="tx1"/>
          </a:solidFill>
          <a:latin typeface="+mn-lt"/>
          <a:ea typeface="ＭＳ Ｐゴシック" charset="-128"/>
          <a:cs typeface="ＭＳ Ｐゴシック"/>
        </a:defRPr>
      </a:lvl5pPr>
      <a:lvl6pPr marL="1516098" indent="-132420" algn="l" defTabSz="529680" rtl="0" fontAlgn="base">
        <a:spcBef>
          <a:spcPct val="20000"/>
        </a:spcBef>
        <a:spcAft>
          <a:spcPct val="0"/>
        </a:spcAft>
        <a:buChar char="»"/>
        <a:defRPr sz="1100">
          <a:solidFill>
            <a:schemeClr val="tx1"/>
          </a:solidFill>
          <a:latin typeface="+mn-lt"/>
          <a:ea typeface="ＭＳ Ｐゴシック" charset="-128"/>
        </a:defRPr>
      </a:lvl6pPr>
      <a:lvl7pPr marL="1839292" indent="-132420" algn="l" defTabSz="529680" rtl="0" fontAlgn="base">
        <a:spcBef>
          <a:spcPct val="20000"/>
        </a:spcBef>
        <a:spcAft>
          <a:spcPct val="0"/>
        </a:spcAft>
        <a:buChar char="»"/>
        <a:defRPr sz="1100">
          <a:solidFill>
            <a:schemeClr val="tx1"/>
          </a:solidFill>
          <a:latin typeface="+mn-lt"/>
          <a:ea typeface="ＭＳ Ｐゴシック" charset="-128"/>
        </a:defRPr>
      </a:lvl7pPr>
      <a:lvl8pPr marL="2162487" indent="-132420" algn="l" defTabSz="529680" rtl="0" fontAlgn="base">
        <a:spcBef>
          <a:spcPct val="20000"/>
        </a:spcBef>
        <a:spcAft>
          <a:spcPct val="0"/>
        </a:spcAft>
        <a:buChar char="»"/>
        <a:defRPr sz="1100">
          <a:solidFill>
            <a:schemeClr val="tx1"/>
          </a:solidFill>
          <a:latin typeface="+mn-lt"/>
          <a:ea typeface="ＭＳ Ｐゴシック" charset="-128"/>
        </a:defRPr>
      </a:lvl8pPr>
      <a:lvl9pPr marL="2485682" indent="-132420" algn="l" defTabSz="529680" rtl="0" fontAlgn="base">
        <a:spcBef>
          <a:spcPct val="20000"/>
        </a:spcBef>
        <a:spcAft>
          <a:spcPct val="0"/>
        </a:spcAft>
        <a:buChar char="»"/>
        <a:defRPr sz="1100">
          <a:solidFill>
            <a:schemeClr val="tx1"/>
          </a:solidFill>
          <a:latin typeface="+mn-lt"/>
          <a:ea typeface="ＭＳ Ｐゴシック" charset="-128"/>
        </a:defRPr>
      </a:lvl9pPr>
    </p:bodyStyle>
    <p:otherStyle>
      <a:defPPr>
        <a:defRPr lang="en-GB"/>
      </a:defPPr>
      <a:lvl1pPr marL="0" algn="l" defTabSz="323195" rtl="0" eaLnBrk="1" latinLnBrk="0" hangingPunct="1">
        <a:defRPr sz="1300" kern="1200">
          <a:solidFill>
            <a:schemeClr val="tx1"/>
          </a:solidFill>
          <a:latin typeface="+mn-lt"/>
          <a:ea typeface="+mn-ea"/>
          <a:cs typeface="+mn-cs"/>
        </a:defRPr>
      </a:lvl1pPr>
      <a:lvl2pPr marL="323195" algn="l" defTabSz="323195" rtl="0" eaLnBrk="1" latinLnBrk="0" hangingPunct="1">
        <a:defRPr sz="1300" kern="1200">
          <a:solidFill>
            <a:schemeClr val="tx1"/>
          </a:solidFill>
          <a:latin typeface="+mn-lt"/>
          <a:ea typeface="+mn-ea"/>
          <a:cs typeface="+mn-cs"/>
        </a:defRPr>
      </a:lvl2pPr>
      <a:lvl3pPr marL="646389" algn="l" defTabSz="323195" rtl="0" eaLnBrk="1" latinLnBrk="0" hangingPunct="1">
        <a:defRPr sz="1300" kern="1200">
          <a:solidFill>
            <a:schemeClr val="tx1"/>
          </a:solidFill>
          <a:latin typeface="+mn-lt"/>
          <a:ea typeface="+mn-ea"/>
          <a:cs typeface="+mn-cs"/>
        </a:defRPr>
      </a:lvl3pPr>
      <a:lvl4pPr marL="969584" algn="l" defTabSz="323195" rtl="0" eaLnBrk="1" latinLnBrk="0" hangingPunct="1">
        <a:defRPr sz="1300" kern="1200">
          <a:solidFill>
            <a:schemeClr val="tx1"/>
          </a:solidFill>
          <a:latin typeface="+mn-lt"/>
          <a:ea typeface="+mn-ea"/>
          <a:cs typeface="+mn-cs"/>
        </a:defRPr>
      </a:lvl4pPr>
      <a:lvl5pPr marL="1292779" algn="l" defTabSz="323195" rtl="0" eaLnBrk="1" latinLnBrk="0" hangingPunct="1">
        <a:defRPr sz="1300" kern="1200">
          <a:solidFill>
            <a:schemeClr val="tx1"/>
          </a:solidFill>
          <a:latin typeface="+mn-lt"/>
          <a:ea typeface="+mn-ea"/>
          <a:cs typeface="+mn-cs"/>
        </a:defRPr>
      </a:lvl5pPr>
      <a:lvl6pPr marL="1615973" algn="l" defTabSz="323195" rtl="0" eaLnBrk="1" latinLnBrk="0" hangingPunct="1">
        <a:defRPr sz="1300" kern="1200">
          <a:solidFill>
            <a:schemeClr val="tx1"/>
          </a:solidFill>
          <a:latin typeface="+mn-lt"/>
          <a:ea typeface="+mn-ea"/>
          <a:cs typeface="+mn-cs"/>
        </a:defRPr>
      </a:lvl6pPr>
      <a:lvl7pPr marL="1939168" algn="l" defTabSz="323195" rtl="0" eaLnBrk="1" latinLnBrk="0" hangingPunct="1">
        <a:defRPr sz="1300" kern="1200">
          <a:solidFill>
            <a:schemeClr val="tx1"/>
          </a:solidFill>
          <a:latin typeface="+mn-lt"/>
          <a:ea typeface="+mn-ea"/>
          <a:cs typeface="+mn-cs"/>
        </a:defRPr>
      </a:lvl7pPr>
      <a:lvl8pPr marL="2262363" algn="l" defTabSz="323195" rtl="0" eaLnBrk="1" latinLnBrk="0" hangingPunct="1">
        <a:defRPr sz="1300" kern="1200">
          <a:solidFill>
            <a:schemeClr val="tx1"/>
          </a:solidFill>
          <a:latin typeface="+mn-lt"/>
          <a:ea typeface="+mn-ea"/>
          <a:cs typeface="+mn-cs"/>
        </a:defRPr>
      </a:lvl8pPr>
      <a:lvl9pPr marL="2585557" algn="l" defTabSz="32319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EF1F9"/>
        </a:solidFill>
        <a:effectLst/>
      </p:bgPr>
    </p:bg>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6524F899-FD08-1A65-2611-60A175FC77C9}"/>
              </a:ext>
            </a:extLst>
          </p:cNvPr>
          <p:cNvSpPr>
            <a:spLocks noChangeArrowheads="1"/>
          </p:cNvSpPr>
          <p:nvPr/>
        </p:nvSpPr>
        <p:spPr bwMode="auto">
          <a:xfrm>
            <a:off x="2921000" y="184825"/>
            <a:ext cx="15919450" cy="274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903" tIns="26447" rIns="52903" bIns="26447">
            <a:spAutoFit/>
          </a:bodyPr>
          <a:lstStyle>
            <a:lvl1pPr defTabSz="528638">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528638">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528638">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528638">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528638">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528638"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150000"/>
              </a:lnSpc>
              <a:spcBef>
                <a:spcPct val="50000"/>
              </a:spcBef>
              <a:buFontTx/>
              <a:buNone/>
            </a:pPr>
            <a:r>
              <a:rPr lang="tr-TR" altLang="en-US" sz="4200" dirty="0">
                <a:solidFill>
                  <a:schemeClr val="bg1"/>
                </a:solidFill>
                <a:latin typeface="Arial Black" panose="020B0A04020102020204" pitchFamily="34" charset="0"/>
              </a:rPr>
              <a:t>OPTIMIZATION OF WASTE CLEAN-UP AFTER LARGE SCALE DISASTERS</a:t>
            </a:r>
          </a:p>
          <a:p>
            <a:pPr algn="ctr">
              <a:spcBef>
                <a:spcPct val="0"/>
              </a:spcBef>
              <a:buFontTx/>
              <a:buNone/>
            </a:pPr>
            <a:r>
              <a:rPr lang="tr-TR" altLang="en-US" sz="2900" b="1" dirty="0">
                <a:solidFill>
                  <a:schemeClr val="bg1"/>
                </a:solidFill>
              </a:rPr>
              <a:t>Çağrı Yıldız, Furkan Taşkın</a:t>
            </a:r>
            <a:br>
              <a:rPr lang="tr-TR" altLang="en-US" sz="2900" b="1" dirty="0">
                <a:solidFill>
                  <a:schemeClr val="bg1"/>
                </a:solidFill>
              </a:rPr>
            </a:br>
            <a:r>
              <a:rPr lang="tr-TR" altLang="en-US" sz="2000" b="1" dirty="0" err="1">
                <a:solidFill>
                  <a:schemeClr val="bg1"/>
                </a:solidFill>
              </a:rPr>
              <a:t>Computer</a:t>
            </a:r>
            <a:r>
              <a:rPr lang="tr-TR" altLang="en-US" sz="2000" b="1" dirty="0">
                <a:solidFill>
                  <a:schemeClr val="bg1"/>
                </a:solidFill>
              </a:rPr>
              <a:t> </a:t>
            </a:r>
            <a:r>
              <a:rPr lang="tr-TR" altLang="en-US" sz="2000" b="1" dirty="0" err="1">
                <a:solidFill>
                  <a:schemeClr val="bg1"/>
                </a:solidFill>
              </a:rPr>
              <a:t>Engineering</a:t>
            </a:r>
            <a:r>
              <a:rPr lang="tr-TR" altLang="en-US" sz="2000" b="1" dirty="0">
                <a:solidFill>
                  <a:schemeClr val="bg1"/>
                </a:solidFill>
              </a:rPr>
              <a:t> -  c.yildiz2019@gtu.edu.tr - f.taskin2020@gtu.edu.tr </a:t>
            </a:r>
          </a:p>
        </p:txBody>
      </p:sp>
      <p:sp>
        <p:nvSpPr>
          <p:cNvPr id="6147" name="Text Box 471">
            <a:extLst>
              <a:ext uri="{FF2B5EF4-FFF2-40B4-BE49-F238E27FC236}">
                <a16:creationId xmlns:a16="http://schemas.microsoft.com/office/drawing/2014/main" id="{7BF135C9-08C0-A78F-84B5-F88F868239A8}"/>
              </a:ext>
            </a:extLst>
          </p:cNvPr>
          <p:cNvSpPr txBox="1">
            <a:spLocks noChangeArrowheads="1"/>
          </p:cNvSpPr>
          <p:nvPr/>
        </p:nvSpPr>
        <p:spPr bwMode="auto">
          <a:xfrm>
            <a:off x="457200" y="4419600"/>
            <a:ext cx="6584950"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Abstract</a:t>
            </a:r>
            <a:endParaRPr lang="tr-TR" altLang="en-US" sz="2500" b="1" dirty="0">
              <a:solidFill>
                <a:schemeClr val="bg1"/>
              </a:solidFill>
              <a:latin typeface="Arial Narrow" panose="020B0606020202030204" pitchFamily="34" charset="0"/>
            </a:endParaRPr>
          </a:p>
        </p:txBody>
      </p:sp>
      <p:sp>
        <p:nvSpPr>
          <p:cNvPr id="6148" name="Text Box 472">
            <a:extLst>
              <a:ext uri="{FF2B5EF4-FFF2-40B4-BE49-F238E27FC236}">
                <a16:creationId xmlns:a16="http://schemas.microsoft.com/office/drawing/2014/main" id="{C5D50B77-57A7-829A-34B3-D9CD266F21EE}"/>
              </a:ext>
            </a:extLst>
          </p:cNvPr>
          <p:cNvSpPr txBox="1">
            <a:spLocks noChangeArrowheads="1"/>
          </p:cNvSpPr>
          <p:nvPr/>
        </p:nvSpPr>
        <p:spPr bwMode="auto">
          <a:xfrm>
            <a:off x="460375" y="4887913"/>
            <a:ext cx="6581775" cy="659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000" dirty="0">
                <a:latin typeface="Arial Nova" panose="020B0504020202020204" pitchFamily="34" charset="0"/>
              </a:rPr>
              <a:t>This study addresses optimizing waste cleanup operations following large-scale disasters, aiming to minimize total cost and time. A mathematical model is developed to address aspects like building demolition, waste collection, processing at temporary disaster waste management sites (TDWMS) and vehicle routes to final disposal sites. The model is a mixed integer programming (MIP). The model is implemented using CPLEX with Python. To show how the model works, a graphical user interface is developed. This GUI has a heatmap feature that visualizes the frequency of route usages and offers insights to decision makers for planning and executing strategies. The results show that combining demolition schedules with waste collection and transport plans is very important. This helps reduce costs and save time</a:t>
            </a:r>
            <a:br>
              <a:rPr lang="tr-TR" altLang="en-US" sz="1800" dirty="0">
                <a:latin typeface="Arial Narrow" panose="020B0606020202030204" pitchFamily="34" charset="0"/>
              </a:rPr>
            </a:br>
            <a:endParaRPr lang="tr-TR" altLang="en-US" sz="1800" dirty="0">
              <a:latin typeface="Arial Narrow" panose="020B0606020202030204" pitchFamily="34" charset="0"/>
            </a:endParaRPr>
          </a:p>
          <a:p>
            <a:pPr eaLnBrk="1" hangingPunct="1">
              <a:spcBef>
                <a:spcPct val="0"/>
              </a:spcBef>
              <a:buFontTx/>
              <a:buNone/>
            </a:pPr>
            <a:br>
              <a:rPr lang="en-US" altLang="en-US" sz="1800" dirty="0">
                <a:latin typeface="Arial Narrow" panose="020B0606020202030204" pitchFamily="34" charset="0"/>
              </a:rPr>
            </a:br>
            <a:endParaRPr lang="en-US" altLang="en-US" sz="1800" b="1" dirty="0">
              <a:latin typeface="Arial Narrow" panose="020B0606020202030204" pitchFamily="34" charset="0"/>
            </a:endParaRPr>
          </a:p>
        </p:txBody>
      </p:sp>
      <p:sp>
        <p:nvSpPr>
          <p:cNvPr id="6149" name="Text Box 473">
            <a:extLst>
              <a:ext uri="{FF2B5EF4-FFF2-40B4-BE49-F238E27FC236}">
                <a16:creationId xmlns:a16="http://schemas.microsoft.com/office/drawing/2014/main" id="{6773A1F2-706C-6F63-CE12-E35E1634B9F7}"/>
              </a:ext>
            </a:extLst>
          </p:cNvPr>
          <p:cNvSpPr txBox="1">
            <a:spLocks noChangeArrowheads="1"/>
          </p:cNvSpPr>
          <p:nvPr/>
        </p:nvSpPr>
        <p:spPr bwMode="auto">
          <a:xfrm>
            <a:off x="460375" y="12178984"/>
            <a:ext cx="6584950" cy="4445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Introduction</a:t>
            </a:r>
            <a:endParaRPr lang="tr-TR" altLang="en-US" sz="2500" b="1" dirty="0">
              <a:solidFill>
                <a:schemeClr val="bg1"/>
              </a:solidFill>
              <a:latin typeface="Arial Narrow" panose="020B0606020202030204" pitchFamily="34" charset="0"/>
            </a:endParaRPr>
          </a:p>
        </p:txBody>
      </p:sp>
      <p:sp>
        <p:nvSpPr>
          <p:cNvPr id="6156" name="Text Box 490">
            <a:extLst>
              <a:ext uri="{FF2B5EF4-FFF2-40B4-BE49-F238E27FC236}">
                <a16:creationId xmlns:a16="http://schemas.microsoft.com/office/drawing/2014/main" id="{90FB3404-2BF7-04EF-18B0-6664DDAC7BBA}"/>
              </a:ext>
            </a:extLst>
          </p:cNvPr>
          <p:cNvSpPr txBox="1">
            <a:spLocks noChangeArrowheads="1"/>
          </p:cNvSpPr>
          <p:nvPr/>
        </p:nvSpPr>
        <p:spPr bwMode="auto">
          <a:xfrm>
            <a:off x="457200" y="21162708"/>
            <a:ext cx="6580188"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rgbClr val="F8F8F8"/>
                </a:solidFill>
                <a:latin typeface="Arial Narrow" panose="020B0606020202030204" pitchFamily="34" charset="0"/>
              </a:rPr>
              <a:t>Methods</a:t>
            </a:r>
            <a:endParaRPr lang="tr-TR" altLang="en-US" sz="2500" b="1" dirty="0">
              <a:solidFill>
                <a:srgbClr val="F8F8F8"/>
              </a:solidFill>
              <a:latin typeface="Arial Narrow" panose="020B0606020202030204" pitchFamily="34" charset="0"/>
            </a:endParaRPr>
          </a:p>
        </p:txBody>
      </p:sp>
      <p:sp>
        <p:nvSpPr>
          <p:cNvPr id="6159" name="Text Box 495">
            <a:extLst>
              <a:ext uri="{FF2B5EF4-FFF2-40B4-BE49-F238E27FC236}">
                <a16:creationId xmlns:a16="http://schemas.microsoft.com/office/drawing/2014/main" id="{64DF4E54-580A-FDAC-1BC4-0C89CBCC0D4F}"/>
              </a:ext>
            </a:extLst>
          </p:cNvPr>
          <p:cNvSpPr txBox="1">
            <a:spLocks noChangeArrowheads="1"/>
          </p:cNvSpPr>
          <p:nvPr/>
        </p:nvSpPr>
        <p:spPr bwMode="auto">
          <a:xfrm>
            <a:off x="7385050" y="4419600"/>
            <a:ext cx="6583363"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Challenges</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and</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Constraints</a:t>
            </a:r>
            <a:endParaRPr lang="tr-TR" altLang="en-US" sz="2500" b="1" dirty="0">
              <a:solidFill>
                <a:schemeClr val="bg1"/>
              </a:solidFill>
              <a:latin typeface="Arial Narrow" panose="020B0606020202030204" pitchFamily="34" charset="0"/>
            </a:endParaRPr>
          </a:p>
        </p:txBody>
      </p:sp>
      <p:sp>
        <p:nvSpPr>
          <p:cNvPr id="6160" name="Text Box 496">
            <a:extLst>
              <a:ext uri="{FF2B5EF4-FFF2-40B4-BE49-F238E27FC236}">
                <a16:creationId xmlns:a16="http://schemas.microsoft.com/office/drawing/2014/main" id="{AFC5F793-E738-048B-8B56-1ACA7C89DE9F}"/>
              </a:ext>
            </a:extLst>
          </p:cNvPr>
          <p:cNvSpPr txBox="1">
            <a:spLocks noChangeArrowheads="1"/>
          </p:cNvSpPr>
          <p:nvPr/>
        </p:nvSpPr>
        <p:spPr bwMode="auto">
          <a:xfrm>
            <a:off x="7421315" y="4997112"/>
            <a:ext cx="6583363" cy="909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buNone/>
            </a:pPr>
            <a:r>
              <a:rPr lang="en-US" sz="2000" dirty="0">
                <a:latin typeface="Arial Nova" panose="020B0504020202020204" pitchFamily="34" charset="0"/>
              </a:rPr>
              <a:t>The development of the A1 model and its GUI encountered several challenges and limitations:</a:t>
            </a:r>
          </a:p>
          <a:p>
            <a:pPr>
              <a:buFont typeface="+mj-lt"/>
              <a:buAutoNum type="arabicPeriod"/>
            </a:pPr>
            <a:r>
              <a:rPr lang="en-US" sz="2000" b="1" dirty="0">
                <a:latin typeface="Arial Nova" panose="020B0504020202020204" pitchFamily="34" charset="0"/>
              </a:rPr>
              <a:t>Computational Limitations</a:t>
            </a:r>
            <a:r>
              <a:rPr lang="en-US" sz="2000" dirty="0">
                <a:latin typeface="Arial Nova" panose="020B0504020202020204" pitchFamily="34" charset="0"/>
              </a:rPr>
              <a:t>: The </a:t>
            </a:r>
            <a:r>
              <a:rPr lang="en-US" sz="2000" dirty="0" err="1">
                <a:latin typeface="Arial Nova" panose="020B0504020202020204" pitchFamily="34" charset="0"/>
              </a:rPr>
              <a:t>docplex</a:t>
            </a:r>
            <a:r>
              <a:rPr lang="en-US" sz="2000" dirty="0">
                <a:latin typeface="Arial Nova" panose="020B0504020202020204" pitchFamily="34" charset="0"/>
              </a:rPr>
              <a:t> library issued warnings when handling scenarios with more than 4-5 customer nodes, which limited the model's scalability. Adjustments were necessary to manage computational resources effectively.</a:t>
            </a:r>
          </a:p>
          <a:p>
            <a:pPr>
              <a:buFont typeface="+mj-lt"/>
              <a:buAutoNum type="arabicPeriod"/>
            </a:pPr>
            <a:r>
              <a:rPr lang="en-US" sz="2000" b="1" dirty="0">
                <a:latin typeface="Arial Nova" panose="020B0504020202020204" pitchFamily="34" charset="0"/>
              </a:rPr>
              <a:t>Data Availability</a:t>
            </a:r>
            <a:r>
              <a:rPr lang="en-US" sz="2000" dirty="0">
                <a:latin typeface="Arial Nova" panose="020B0504020202020204" pitchFamily="34" charset="0"/>
              </a:rPr>
              <a:t>: Acquiring accurate data, such as road distances, waste generation rates, and processing capacities, proved to be difficult. Although the OSRM API was used to calculate distances, occasional connection issues led to incomplete data.</a:t>
            </a:r>
          </a:p>
          <a:p>
            <a:pPr>
              <a:buFont typeface="+mj-lt"/>
              <a:buAutoNum type="arabicPeriod"/>
            </a:pPr>
            <a:r>
              <a:rPr lang="en-US" sz="2000" b="1" dirty="0">
                <a:latin typeface="Arial Nova" panose="020B0504020202020204" pitchFamily="34" charset="0"/>
              </a:rPr>
              <a:t>Input Validation</a:t>
            </a:r>
            <a:r>
              <a:rPr lang="en-US" sz="2000" dirty="0">
                <a:latin typeface="Arial Nova" panose="020B0504020202020204" pitchFamily="34" charset="0"/>
              </a:rPr>
              <a:t>: To ensure model stability, constraints like limiting location distances to 5 km were implemented. While these constraints improved accuracy, they also reduced flexibility in some instances.</a:t>
            </a:r>
          </a:p>
          <a:p>
            <a:pPr>
              <a:buFont typeface="+mj-lt"/>
              <a:buAutoNum type="arabicPeriod"/>
            </a:pPr>
            <a:r>
              <a:rPr lang="en-US" sz="2000" b="1" dirty="0">
                <a:latin typeface="Arial Nova" panose="020B0504020202020204" pitchFamily="34" charset="0"/>
              </a:rPr>
              <a:t>Test Validation</a:t>
            </a:r>
            <a:r>
              <a:rPr lang="en-US" sz="2000" dirty="0">
                <a:latin typeface="Arial Nova" panose="020B0504020202020204" pitchFamily="34" charset="0"/>
              </a:rPr>
              <a:t>: Validating the results was challenging due to the absence of real-world benchmarks. This required thorough analysis of the outputs and iterative improvements to the model.</a:t>
            </a:r>
          </a:p>
          <a:p>
            <a:pPr>
              <a:buFont typeface="+mj-lt"/>
              <a:buAutoNum type="arabicPeriod"/>
            </a:pPr>
            <a:r>
              <a:rPr lang="en-US" sz="2000" b="1" dirty="0">
                <a:latin typeface="Arial Nova" panose="020B0504020202020204" pitchFamily="34" charset="0"/>
              </a:rPr>
              <a:t>Computation Time</a:t>
            </a:r>
            <a:r>
              <a:rPr lang="en-US" sz="2000" dirty="0">
                <a:latin typeface="Arial Nova" panose="020B0504020202020204" pitchFamily="34" charset="0"/>
              </a:rPr>
              <a:t>: Larger datasets and more complex routing scenarios significantly increased computation time, underscoring the need for efficient parameter tuning and optimization.</a:t>
            </a:r>
          </a:p>
          <a:p>
            <a:pPr eaLnBrk="1" hangingPunct="1">
              <a:spcBef>
                <a:spcPct val="0"/>
              </a:spcBef>
              <a:buNone/>
            </a:pPr>
            <a:br>
              <a:rPr lang="tr-TR" altLang="en-US" sz="1800" dirty="0">
                <a:latin typeface="Arial Nova" panose="020B0504020202020204" pitchFamily="34" charset="0"/>
              </a:rPr>
            </a:br>
            <a:endParaRPr lang="tr-TR" altLang="en-US" sz="1800" dirty="0">
              <a:latin typeface="Arial Nova" panose="020B0504020202020204" pitchFamily="34" charset="0"/>
            </a:endParaRPr>
          </a:p>
        </p:txBody>
      </p:sp>
      <p:sp>
        <p:nvSpPr>
          <p:cNvPr id="6164" name="Text Box 509">
            <a:extLst>
              <a:ext uri="{FF2B5EF4-FFF2-40B4-BE49-F238E27FC236}">
                <a16:creationId xmlns:a16="http://schemas.microsoft.com/office/drawing/2014/main" id="{214C213B-B1A3-C400-F45C-7D126636FA03}"/>
              </a:ext>
            </a:extLst>
          </p:cNvPr>
          <p:cNvSpPr txBox="1">
            <a:spLocks noChangeArrowheads="1"/>
          </p:cNvSpPr>
          <p:nvPr/>
        </p:nvSpPr>
        <p:spPr bwMode="auto">
          <a:xfrm>
            <a:off x="7385050" y="13495618"/>
            <a:ext cx="6583363"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Outputs</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and</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Figures</a:t>
            </a:r>
            <a:endParaRPr lang="tr-TR" altLang="en-US" sz="2500" b="1" dirty="0">
              <a:solidFill>
                <a:schemeClr val="bg1"/>
              </a:solidFill>
              <a:latin typeface="Arial Narrow" panose="020B0606020202030204" pitchFamily="34" charset="0"/>
            </a:endParaRPr>
          </a:p>
        </p:txBody>
      </p:sp>
      <p:sp>
        <p:nvSpPr>
          <p:cNvPr id="6168" name="Text Box 522">
            <a:extLst>
              <a:ext uri="{FF2B5EF4-FFF2-40B4-BE49-F238E27FC236}">
                <a16:creationId xmlns:a16="http://schemas.microsoft.com/office/drawing/2014/main" id="{B35DEC4F-A215-764B-C243-B224A19F1F98}"/>
              </a:ext>
            </a:extLst>
          </p:cNvPr>
          <p:cNvSpPr txBox="1">
            <a:spLocks noChangeArrowheads="1"/>
          </p:cNvSpPr>
          <p:nvPr/>
        </p:nvSpPr>
        <p:spPr bwMode="auto">
          <a:xfrm>
            <a:off x="14306550" y="4419600"/>
            <a:ext cx="6584950"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Tables</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and</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Graphs</a:t>
            </a:r>
            <a:endParaRPr lang="tr-TR" altLang="en-US" sz="2500" b="1" dirty="0">
              <a:solidFill>
                <a:schemeClr val="bg1"/>
              </a:solidFill>
              <a:latin typeface="Arial Narrow" panose="020B0606020202030204" pitchFamily="34" charset="0"/>
            </a:endParaRPr>
          </a:p>
        </p:txBody>
      </p:sp>
      <p:sp>
        <p:nvSpPr>
          <p:cNvPr id="6206" name="Text Box 561">
            <a:extLst>
              <a:ext uri="{FF2B5EF4-FFF2-40B4-BE49-F238E27FC236}">
                <a16:creationId xmlns:a16="http://schemas.microsoft.com/office/drawing/2014/main" id="{E22FB144-1A92-9264-39BC-7BFF9F2B4112}"/>
              </a:ext>
            </a:extLst>
          </p:cNvPr>
          <p:cNvSpPr txBox="1">
            <a:spLocks noChangeArrowheads="1"/>
          </p:cNvSpPr>
          <p:nvPr/>
        </p:nvSpPr>
        <p:spPr bwMode="auto">
          <a:xfrm>
            <a:off x="14306550" y="20344908"/>
            <a:ext cx="6583363"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Conclusion</a:t>
            </a:r>
            <a:endParaRPr lang="tr-TR" altLang="en-US" sz="2500" b="1" dirty="0">
              <a:solidFill>
                <a:schemeClr val="bg1"/>
              </a:solidFill>
              <a:latin typeface="Arial Narrow" panose="020B0606020202030204" pitchFamily="34" charset="0"/>
            </a:endParaRPr>
          </a:p>
        </p:txBody>
      </p:sp>
      <p:sp>
        <p:nvSpPr>
          <p:cNvPr id="6207" name="Text Box 563">
            <a:extLst>
              <a:ext uri="{FF2B5EF4-FFF2-40B4-BE49-F238E27FC236}">
                <a16:creationId xmlns:a16="http://schemas.microsoft.com/office/drawing/2014/main" id="{BE88B02A-DEB2-75A5-F2E7-FF415FC60B78}"/>
              </a:ext>
            </a:extLst>
          </p:cNvPr>
          <p:cNvSpPr txBox="1">
            <a:spLocks noChangeArrowheads="1"/>
          </p:cNvSpPr>
          <p:nvPr/>
        </p:nvSpPr>
        <p:spPr bwMode="auto">
          <a:xfrm>
            <a:off x="14312900" y="25542875"/>
            <a:ext cx="6583363" cy="446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Contact</a:t>
            </a:r>
            <a:r>
              <a:rPr lang="tr-TR" altLang="en-US" sz="2500" b="1" dirty="0">
                <a:solidFill>
                  <a:schemeClr val="bg1"/>
                </a:solidFill>
                <a:latin typeface="Arial Narrow" panose="020B0606020202030204" pitchFamily="34" charset="0"/>
              </a:rPr>
              <a:t> </a:t>
            </a:r>
            <a:r>
              <a:rPr lang="tr-TR" altLang="en-US" sz="2500" b="1" dirty="0" err="1">
                <a:solidFill>
                  <a:schemeClr val="bg1"/>
                </a:solidFill>
                <a:latin typeface="Arial Narrow" panose="020B0606020202030204" pitchFamily="34" charset="0"/>
              </a:rPr>
              <a:t>Info</a:t>
            </a:r>
            <a:endParaRPr lang="tr-TR" altLang="en-US" sz="2500" b="1" dirty="0">
              <a:solidFill>
                <a:schemeClr val="bg1"/>
              </a:solidFill>
              <a:latin typeface="Arial Narrow" panose="020B0606020202030204" pitchFamily="34" charset="0"/>
            </a:endParaRPr>
          </a:p>
        </p:txBody>
      </p:sp>
      <p:sp>
        <p:nvSpPr>
          <p:cNvPr id="6208" name="Text Box 564">
            <a:extLst>
              <a:ext uri="{FF2B5EF4-FFF2-40B4-BE49-F238E27FC236}">
                <a16:creationId xmlns:a16="http://schemas.microsoft.com/office/drawing/2014/main" id="{6AF55E00-600D-68A9-D701-970DD79CE6DD}"/>
              </a:ext>
            </a:extLst>
          </p:cNvPr>
          <p:cNvSpPr txBox="1">
            <a:spLocks noChangeArrowheads="1"/>
          </p:cNvSpPr>
          <p:nvPr/>
        </p:nvSpPr>
        <p:spPr bwMode="auto">
          <a:xfrm>
            <a:off x="14273213" y="20676622"/>
            <a:ext cx="6550025" cy="595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03263" indent="-328613"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sz="2000" dirty="0">
                <a:latin typeface="Arial Nova" panose="020B0504020202020204" pitchFamily="34" charset="0"/>
              </a:rPr>
              <a:t>This project developed a disaster waste management system that integrates the A1 optimization model with a graphical user interface (GUI), effectively optimizing cleanup costs and time for disaster scenarios while offering a user-friendly interface for decision-making. The system is well-suited for simple to moderately complex scenarios but has limitations in handling large datasets or multiple objectives due to computational constraints. It simplifies real-world factors, such as waste processing dynamics and transportation uncertainties, to maintain feasibility. Despite these challenges, the system remains a valuable tool for initial planning and decision-making in disaster waste management.</a:t>
            </a:r>
            <a:endParaRPr lang="is-IS" altLang="en-US" sz="1800" dirty="0">
              <a:latin typeface="Arial Nova" panose="020B0504020202020204" pitchFamily="34" charset="0"/>
            </a:endParaRPr>
          </a:p>
          <a:p>
            <a:pPr eaLnBrk="1" hangingPunct="1">
              <a:spcBef>
                <a:spcPct val="0"/>
              </a:spcBef>
              <a:buFontTx/>
              <a:buNone/>
            </a:pPr>
            <a:endParaRPr lang="is-IS" altLang="en-US" sz="1800" dirty="0">
              <a:latin typeface="Arial Nova" panose="020B0504020202020204" pitchFamily="34" charset="0"/>
            </a:endParaRPr>
          </a:p>
          <a:p>
            <a:pPr eaLnBrk="1" hangingPunct="1">
              <a:spcBef>
                <a:spcPct val="0"/>
              </a:spcBef>
              <a:buFontTx/>
              <a:buNone/>
            </a:pPr>
            <a:endParaRPr lang="is-IS" altLang="en-US" sz="1800" dirty="0">
              <a:latin typeface="Arial Nova" panose="020B0504020202020204" pitchFamily="34" charset="0"/>
            </a:endParaRPr>
          </a:p>
          <a:p>
            <a:pPr eaLnBrk="1" hangingPunct="1">
              <a:spcBef>
                <a:spcPct val="0"/>
              </a:spcBef>
              <a:buFontTx/>
              <a:buNone/>
            </a:pPr>
            <a:endParaRPr lang="is-IS" altLang="en-US" sz="1800" dirty="0">
              <a:latin typeface="Arial Nova" panose="020B0504020202020204" pitchFamily="34" charset="0"/>
            </a:endParaRPr>
          </a:p>
          <a:p>
            <a:pPr eaLnBrk="1" hangingPunct="1">
              <a:spcBef>
                <a:spcPct val="0"/>
              </a:spcBef>
              <a:buFontTx/>
              <a:buNone/>
            </a:pPr>
            <a:endParaRPr lang="en-US" altLang="en-US" sz="1800" dirty="0">
              <a:latin typeface="Arial Nova" panose="020B0504020202020204" pitchFamily="34" charset="0"/>
            </a:endParaRPr>
          </a:p>
        </p:txBody>
      </p:sp>
      <p:graphicFrame>
        <p:nvGraphicFramePr>
          <p:cNvPr id="2639" name="Group 591">
            <a:extLst>
              <a:ext uri="{FF2B5EF4-FFF2-40B4-BE49-F238E27FC236}">
                <a16:creationId xmlns:a16="http://schemas.microsoft.com/office/drawing/2014/main" id="{80D99F8A-15D0-19F3-03A5-7C005B94D98B}"/>
              </a:ext>
            </a:extLst>
          </p:cNvPr>
          <p:cNvGraphicFramePr>
            <a:graphicFrameLocks noGrp="1"/>
          </p:cNvGraphicFramePr>
          <p:nvPr>
            <p:extLst>
              <p:ext uri="{D42A27DB-BD31-4B8C-83A1-F6EECF244321}">
                <p14:modId xmlns:p14="http://schemas.microsoft.com/office/powerpoint/2010/main" val="3647138030"/>
              </p:ext>
            </p:extLst>
          </p:nvPr>
        </p:nvGraphicFramePr>
        <p:xfrm>
          <a:off x="14325600" y="26223399"/>
          <a:ext cx="6497638" cy="3290922"/>
        </p:xfrm>
        <a:graphic>
          <a:graphicData uri="http://schemas.openxmlformats.org/drawingml/2006/table">
            <a:tbl>
              <a:tblPr/>
              <a:tblGrid>
                <a:gridCol w="2667000">
                  <a:extLst>
                    <a:ext uri="{9D8B030D-6E8A-4147-A177-3AD203B41FA5}">
                      <a16:colId xmlns:a16="http://schemas.microsoft.com/office/drawing/2014/main" val="20000"/>
                    </a:ext>
                  </a:extLst>
                </a:gridCol>
                <a:gridCol w="3830638">
                  <a:extLst>
                    <a:ext uri="{9D8B030D-6E8A-4147-A177-3AD203B41FA5}">
                      <a16:colId xmlns:a16="http://schemas.microsoft.com/office/drawing/2014/main" val="20001"/>
                    </a:ext>
                  </a:extLst>
                </a:gridCol>
              </a:tblGrid>
              <a:tr h="469989">
                <a:tc gridSpan="2">
                  <a:txBody>
                    <a:bodyPr/>
                    <a:lstStyle>
                      <a:lvl1pPr defTabSz="534988">
                        <a:spcBef>
                          <a:spcPct val="20000"/>
                        </a:spcBef>
                        <a:defRPr sz="1500">
                          <a:solidFill>
                            <a:schemeClr val="tx2"/>
                          </a:solidFill>
                          <a:latin typeface="Arial" panose="020B0604020202020204" pitchFamily="34" charset="0"/>
                          <a:ea typeface="ＭＳ Ｐゴシック" panose="020B0600070205080204" pitchFamily="34" charset="-128"/>
                        </a:defRPr>
                      </a:lvl1pPr>
                      <a:lvl2pPr marL="742950" indent="-285750" defTabSz="534988">
                        <a:spcBef>
                          <a:spcPct val="20000"/>
                        </a:spcBef>
                        <a:defRPr sz="1500">
                          <a:solidFill>
                            <a:schemeClr val="tx2"/>
                          </a:solidFill>
                          <a:latin typeface="Arial" panose="020B0604020202020204" pitchFamily="34" charset="0"/>
                          <a:ea typeface="ＭＳ Ｐゴシック" panose="020B0600070205080204" pitchFamily="34" charset="-128"/>
                        </a:defRPr>
                      </a:lvl2pPr>
                      <a:lvl3pPr marL="1143000" indent="-228600" defTabSz="534988">
                        <a:spcBef>
                          <a:spcPct val="2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4pPr>
                      <a:lvl5pPr marL="20574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5pPr>
                      <a:lvl6pPr marL="25146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534988" rtl="0" eaLnBrk="1" fontAlgn="base" latinLnBrk="0" hangingPunct="1">
                        <a:lnSpc>
                          <a:spcPct val="100000"/>
                        </a:lnSpc>
                        <a:spcBef>
                          <a:spcPct val="0"/>
                        </a:spcBef>
                        <a:spcAft>
                          <a:spcPct val="0"/>
                        </a:spcAft>
                        <a:buClrTx/>
                        <a:buSzTx/>
                        <a:buFontTx/>
                        <a:buNone/>
                        <a:tabLst/>
                      </a:pPr>
                      <a:r>
                        <a:rPr kumimoji="0" lang="tr-TR" altLang="en-US" sz="19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Name - </a:t>
                      </a:r>
                      <a:r>
                        <a:rPr kumimoji="0" lang="tr-TR" altLang="en-US" sz="1900" b="0" i="0" u="none" strike="noStrike" cap="none" normalizeH="0" baseline="0" dirty="0" err="1">
                          <a:ln>
                            <a:noFill/>
                          </a:ln>
                          <a:solidFill>
                            <a:schemeClr val="tx2"/>
                          </a:solidFill>
                          <a:effectLst/>
                          <a:latin typeface="Arial Nova" panose="020B0504020202020204" pitchFamily="34" charset="0"/>
                          <a:ea typeface="ＭＳ Ｐゴシック" panose="020B0600070205080204" pitchFamily="34" charset="-128"/>
                        </a:rPr>
                        <a:t>Surname</a:t>
                      </a:r>
                      <a:r>
                        <a:rPr kumimoji="0" lang="tr-TR" altLang="en-US" sz="19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 Çağrı Yıldız - Furkan Taşkın</a:t>
                      </a:r>
                    </a:p>
                    <a:p>
                      <a:pPr marL="0" marR="0" lvl="0" indent="0" algn="l" defTabSz="534988" rtl="0" eaLnBrk="1" fontAlgn="base" latinLnBrk="0" hangingPunct="1">
                        <a:lnSpc>
                          <a:spcPct val="100000"/>
                        </a:lnSpc>
                        <a:spcBef>
                          <a:spcPct val="0"/>
                        </a:spcBef>
                        <a:spcAft>
                          <a:spcPct val="0"/>
                        </a:spcAft>
                        <a:buClrTx/>
                        <a:buSzTx/>
                        <a:buFontTx/>
                        <a:buNone/>
                        <a:tabLst/>
                      </a:pPr>
                      <a:r>
                        <a:rPr kumimoji="0" lang="tr-TR" altLang="en-US" sz="1900" b="0" i="0" u="none" strike="noStrike" cap="none" normalizeH="0" baseline="0" dirty="0" err="1">
                          <a:ln>
                            <a:noFill/>
                          </a:ln>
                          <a:solidFill>
                            <a:schemeClr val="tx2"/>
                          </a:solidFill>
                          <a:effectLst/>
                          <a:latin typeface="Arial Nova" panose="020B0504020202020204" pitchFamily="34" charset="0"/>
                          <a:ea typeface="ＭＳ Ｐゴシック" panose="020B0600070205080204" pitchFamily="34" charset="-128"/>
                        </a:rPr>
                        <a:t>Department</a:t>
                      </a:r>
                      <a:r>
                        <a:rPr kumimoji="0" lang="tr-TR" altLang="en-US" sz="19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 </a:t>
                      </a:r>
                      <a:r>
                        <a:rPr kumimoji="0" lang="tr-TR" altLang="en-US" sz="1900" b="0" i="0" u="none" strike="noStrike" cap="none" normalizeH="0" baseline="0" dirty="0" err="1">
                          <a:ln>
                            <a:noFill/>
                          </a:ln>
                          <a:solidFill>
                            <a:schemeClr val="tx2"/>
                          </a:solidFill>
                          <a:effectLst/>
                          <a:latin typeface="Arial Nova" panose="020B0504020202020204" pitchFamily="34" charset="0"/>
                          <a:ea typeface="ＭＳ Ｐゴシック" panose="020B0600070205080204" pitchFamily="34" charset="-128"/>
                        </a:rPr>
                        <a:t>Computer</a:t>
                      </a:r>
                      <a:r>
                        <a:rPr kumimoji="0" lang="tr-TR" altLang="en-US" sz="19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 </a:t>
                      </a:r>
                      <a:r>
                        <a:rPr kumimoji="0" lang="tr-TR" altLang="en-US" sz="1900" b="0" i="0" u="none" strike="noStrike" cap="none" normalizeH="0" baseline="0" dirty="0" err="1">
                          <a:ln>
                            <a:noFill/>
                          </a:ln>
                          <a:solidFill>
                            <a:schemeClr val="tx2"/>
                          </a:solidFill>
                          <a:effectLst/>
                          <a:latin typeface="Arial Nova" panose="020B0504020202020204" pitchFamily="34" charset="0"/>
                          <a:ea typeface="ＭＳ Ｐゴシック" panose="020B0600070205080204" pitchFamily="34" charset="-128"/>
                        </a:rPr>
                        <a:t>Engineering</a:t>
                      </a:r>
                      <a:endParaRPr kumimoji="0" lang="tr-TR" altLang="en-US" sz="19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endParaRPr>
                    </a:p>
                  </a:txBody>
                  <a:tcPr marL="222778" marR="222778" marT="31547" marB="315466" horzOverflow="overflow">
                    <a:lnL>
                      <a:noFill/>
                    </a:lnL>
                    <a:lnR>
                      <a:noFill/>
                    </a:lnR>
                    <a:lnT>
                      <a:noFill/>
                    </a:lnT>
                    <a:lnB>
                      <a:noFill/>
                    </a:lnB>
                    <a:lnTlToBr>
                      <a:noFill/>
                    </a:lnTlToBr>
                    <a:lnBlToTr>
                      <a:noFill/>
                    </a:lnBlToTr>
                    <a:noFill/>
                  </a:tcPr>
                </a:tc>
                <a:tc hMerge="1">
                  <a:txBody>
                    <a:bodyPr/>
                    <a:lstStyle/>
                    <a:p>
                      <a:endParaRPr lang="tr-TR"/>
                    </a:p>
                  </a:txBody>
                  <a:tcPr/>
                </a:tc>
                <a:extLst>
                  <a:ext uri="{0D108BD9-81ED-4DB2-BD59-A6C34878D82A}">
                    <a16:rowId xmlns:a16="http://schemas.microsoft.com/office/drawing/2014/main" val="10000"/>
                  </a:ext>
                </a:extLst>
              </a:tr>
              <a:tr h="1994765">
                <a:tc>
                  <a:txBody>
                    <a:bodyPr/>
                    <a:lstStyle>
                      <a:lvl1pPr defTabSz="534988">
                        <a:spcBef>
                          <a:spcPct val="20000"/>
                        </a:spcBef>
                        <a:defRPr sz="1500">
                          <a:solidFill>
                            <a:schemeClr val="tx2"/>
                          </a:solidFill>
                          <a:latin typeface="Arial" panose="020B0604020202020204" pitchFamily="34" charset="0"/>
                          <a:ea typeface="ＭＳ Ｐゴシック" panose="020B0600070205080204" pitchFamily="34" charset="-128"/>
                        </a:defRPr>
                      </a:lvl1pPr>
                      <a:lvl2pPr marL="742950" indent="-285750" defTabSz="534988">
                        <a:spcBef>
                          <a:spcPct val="20000"/>
                        </a:spcBef>
                        <a:defRPr sz="1500">
                          <a:solidFill>
                            <a:schemeClr val="tx2"/>
                          </a:solidFill>
                          <a:latin typeface="Arial" panose="020B0604020202020204" pitchFamily="34" charset="0"/>
                          <a:ea typeface="ＭＳ Ｐゴシック" panose="020B0600070205080204" pitchFamily="34" charset="-128"/>
                        </a:defRPr>
                      </a:lvl2pPr>
                      <a:lvl3pPr marL="1143000" indent="-228600" defTabSz="534988">
                        <a:spcBef>
                          <a:spcPct val="2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4pPr>
                      <a:lvl5pPr marL="20574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5pPr>
                      <a:lvl6pPr marL="25146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err="1">
                          <a:ln>
                            <a:noFill/>
                          </a:ln>
                          <a:solidFill>
                            <a:schemeClr val="tx2"/>
                          </a:solidFill>
                          <a:effectLst/>
                          <a:latin typeface="Arial Nova" panose="020B0504020202020204" pitchFamily="34" charset="0"/>
                          <a:ea typeface="ＭＳ Ｐゴシック" panose="020B0600070205080204" pitchFamily="34" charset="-128"/>
                        </a:rPr>
                        <a:t>Address</a:t>
                      </a:r>
                      <a:r>
                        <a:rPr kumimoji="0" lang="en-US" altLang="en-US" sz="22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a:t>
                      </a:r>
                    </a:p>
                  </a:txBody>
                  <a:tcPr marL="222778" marR="222778" marT="31547" marB="315466" horzOverflow="overflow">
                    <a:lnL>
                      <a:noFill/>
                    </a:lnL>
                    <a:lnR>
                      <a:noFill/>
                    </a:lnR>
                    <a:lnT>
                      <a:noFill/>
                    </a:lnT>
                    <a:lnB>
                      <a:noFill/>
                    </a:lnB>
                    <a:lnTlToBr>
                      <a:noFill/>
                    </a:lnTlToBr>
                    <a:lnBlToTr>
                      <a:noFill/>
                    </a:lnBlToTr>
                    <a:noFill/>
                  </a:tcPr>
                </a:tc>
                <a:tc>
                  <a:txBody>
                    <a:bodyPr/>
                    <a:lstStyle>
                      <a:lvl1pPr defTabSz="534988">
                        <a:spcBef>
                          <a:spcPct val="20000"/>
                        </a:spcBef>
                        <a:defRPr sz="1500">
                          <a:solidFill>
                            <a:schemeClr val="tx2"/>
                          </a:solidFill>
                          <a:latin typeface="Arial" panose="020B0604020202020204" pitchFamily="34" charset="0"/>
                          <a:ea typeface="ＭＳ Ｐゴシック" panose="020B0600070205080204" pitchFamily="34" charset="-128"/>
                        </a:defRPr>
                      </a:lvl1pPr>
                      <a:lvl2pPr marL="742950" indent="-285750" defTabSz="534988">
                        <a:spcBef>
                          <a:spcPct val="20000"/>
                        </a:spcBef>
                        <a:defRPr sz="1500">
                          <a:solidFill>
                            <a:schemeClr val="tx2"/>
                          </a:solidFill>
                          <a:latin typeface="Arial" panose="020B0604020202020204" pitchFamily="34" charset="0"/>
                          <a:ea typeface="ＭＳ Ｐゴシック" panose="020B0600070205080204" pitchFamily="34" charset="-128"/>
                        </a:defRPr>
                      </a:lvl2pPr>
                      <a:lvl3pPr marL="1143000" indent="-228600" defTabSz="534988">
                        <a:spcBef>
                          <a:spcPct val="2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4pPr>
                      <a:lvl5pPr marL="2057400" indent="-228600" defTabSz="534988">
                        <a:spcBef>
                          <a:spcPct val="20000"/>
                        </a:spcBef>
                        <a:defRPr sz="1000">
                          <a:solidFill>
                            <a:schemeClr val="tx1"/>
                          </a:solidFill>
                          <a:latin typeface="Arial" panose="020B0604020202020204" pitchFamily="34" charset="0"/>
                          <a:ea typeface="ＭＳ Ｐゴシック" panose="020B0600070205080204" pitchFamily="34" charset="-128"/>
                        </a:defRPr>
                      </a:lvl5pPr>
                      <a:lvl6pPr marL="25146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6pPr>
                      <a:lvl7pPr marL="29718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7pPr>
                      <a:lvl8pPr marL="34290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8pPr>
                      <a:lvl9pPr marL="3886200" indent="-228600" defTabSz="534988" eaLnBrk="0" fontAlgn="base" hangingPunct="0">
                        <a:spcBef>
                          <a:spcPct val="20000"/>
                        </a:spcBef>
                        <a:spcAft>
                          <a:spcPct val="0"/>
                        </a:spcAft>
                        <a:defRPr sz="1000">
                          <a:solidFill>
                            <a:schemeClr val="tx1"/>
                          </a:solidFill>
                          <a:latin typeface="Arial" panose="020B0604020202020204" pitchFamily="34" charset="0"/>
                          <a:ea typeface="ＭＳ Ｐゴシック" panose="020B0600070205080204" pitchFamily="34" charset="-128"/>
                        </a:defRPr>
                      </a:lvl9pPr>
                    </a:lstStyle>
                    <a:p>
                      <a:pPr marL="0" marR="0" lvl="0" indent="0" algn="l" defTabSz="534988"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tr-TR" altLang="en-US" sz="22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Tel: </a:t>
                      </a:r>
                    </a:p>
                    <a:p>
                      <a:pPr marL="342900" marR="0" lvl="0" indent="-342900" algn="l" defTabSz="534988"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tr-TR" altLang="en-US" sz="1400" b="1"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0533 411 43 75</a:t>
                      </a:r>
                    </a:p>
                    <a:p>
                      <a:pPr marL="342900" marR="0" lvl="0" indent="-342900" algn="l" defTabSz="5349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tr-TR" altLang="en-US" sz="1400" b="1"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0552 080 33 46 </a:t>
                      </a:r>
                    </a:p>
                    <a:p>
                      <a:pPr marL="342900" marR="0" lvl="0" indent="-342900" algn="l" defTabSz="534988" rtl="0" eaLnBrk="1" fontAlgn="base" latinLnBrk="0" hangingPunct="1">
                        <a:lnSpc>
                          <a:spcPct val="100000"/>
                        </a:lnSpc>
                        <a:spcBef>
                          <a:spcPct val="20000"/>
                        </a:spcBef>
                        <a:spcAft>
                          <a:spcPct val="0"/>
                        </a:spcAft>
                        <a:buClrTx/>
                        <a:buSzTx/>
                        <a:buFont typeface="Arial" panose="020B0604020202020204" pitchFamily="34" charset="0"/>
                        <a:buChar char="•"/>
                        <a:tabLst/>
                      </a:pPr>
                      <a:endParaRPr kumimoji="0" lang="tr-TR" altLang="en-US" sz="1400" b="1"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endParaRPr>
                    </a:p>
                    <a:p>
                      <a:pPr marL="0" marR="0" lvl="0" indent="0" algn="l" defTabSz="534988" rtl="0" eaLnBrk="1" fontAlgn="base" latinLnBrk="0" hangingPunct="1">
                        <a:lnSpc>
                          <a:spcPct val="100000"/>
                        </a:lnSpc>
                        <a:spcBef>
                          <a:spcPct val="20000"/>
                        </a:spcBef>
                        <a:spcAft>
                          <a:spcPct val="0"/>
                        </a:spcAft>
                        <a:buClrTx/>
                        <a:buSzTx/>
                        <a:buFontTx/>
                        <a:buNone/>
                        <a:tabLst/>
                      </a:pPr>
                      <a:r>
                        <a:rPr kumimoji="0" lang="tr-TR" altLang="en-US" sz="22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rPr>
                        <a:t>E-posta:</a:t>
                      </a:r>
                    </a:p>
                    <a:p>
                      <a:pPr marL="285750" marR="0" lvl="0" indent="-285750" algn="l" defTabSz="534988" rtl="0" eaLnBrk="1" fontAlgn="base" latinLnBrk="0" hangingPunct="1">
                        <a:lnSpc>
                          <a:spcPct val="100000"/>
                        </a:lnSpc>
                        <a:spcBef>
                          <a:spcPct val="20000"/>
                        </a:spcBef>
                        <a:spcAft>
                          <a:spcPct val="0"/>
                        </a:spcAft>
                        <a:buClrTx/>
                        <a:buSzTx/>
                        <a:buFont typeface="Arial" panose="020B0604020202020204" pitchFamily="34" charset="0"/>
                        <a:buChar char="•"/>
                        <a:tabLst/>
                      </a:pPr>
                      <a:r>
                        <a:rPr lang="tr-TR" altLang="en-US" sz="1400" b="1" dirty="0">
                          <a:solidFill>
                            <a:schemeClr val="tx2"/>
                          </a:solidFill>
                          <a:latin typeface="Arial Nova" panose="020B0504020202020204" pitchFamily="34" charset="0"/>
                        </a:rPr>
                        <a:t>c.yildiz2019@gtu.edu.tr</a:t>
                      </a:r>
                    </a:p>
                    <a:p>
                      <a:pPr marL="285750" marR="0" lvl="0" indent="-285750" algn="l" defTabSz="534988" rtl="0" eaLnBrk="1" fontAlgn="base" latinLnBrk="0" hangingPunct="1">
                        <a:lnSpc>
                          <a:spcPct val="100000"/>
                        </a:lnSpc>
                        <a:spcBef>
                          <a:spcPct val="20000"/>
                        </a:spcBef>
                        <a:spcAft>
                          <a:spcPct val="0"/>
                        </a:spcAft>
                        <a:buClrTx/>
                        <a:buSzTx/>
                        <a:buFont typeface="Arial" panose="020B0604020202020204" pitchFamily="34" charset="0"/>
                        <a:buChar char="•"/>
                        <a:tabLst/>
                      </a:pPr>
                      <a:r>
                        <a:rPr lang="tr-TR" altLang="en-US" sz="1400" b="1" dirty="0">
                          <a:solidFill>
                            <a:schemeClr val="tx2"/>
                          </a:solidFill>
                          <a:latin typeface="Arial Nova" panose="020B0504020202020204" pitchFamily="34" charset="0"/>
                        </a:rPr>
                        <a:t>f.taskin2020@gtu.edu.tr </a:t>
                      </a:r>
                      <a:endParaRPr kumimoji="0" lang="tr-TR" altLang="en-US" sz="2200" b="0" i="0" u="none" strike="noStrike" cap="none" normalizeH="0" baseline="0" dirty="0">
                        <a:ln>
                          <a:noFill/>
                        </a:ln>
                        <a:solidFill>
                          <a:schemeClr val="tx2"/>
                        </a:solidFill>
                        <a:effectLst/>
                        <a:latin typeface="Arial Nova" panose="020B0504020202020204" pitchFamily="34" charset="0"/>
                        <a:ea typeface="ＭＳ Ｐゴシック" panose="020B0600070205080204" pitchFamily="34" charset="-128"/>
                      </a:endParaRPr>
                    </a:p>
                  </a:txBody>
                  <a:tcPr marL="222778" marR="222778" marT="31547" marB="31546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213" name="Text Box 474">
            <a:extLst>
              <a:ext uri="{FF2B5EF4-FFF2-40B4-BE49-F238E27FC236}">
                <a16:creationId xmlns:a16="http://schemas.microsoft.com/office/drawing/2014/main" id="{5E445976-42A1-F099-8E60-D9D6D7C34167}"/>
              </a:ext>
            </a:extLst>
          </p:cNvPr>
          <p:cNvSpPr txBox="1">
            <a:spLocks noChangeArrowheads="1"/>
          </p:cNvSpPr>
          <p:nvPr/>
        </p:nvSpPr>
        <p:spPr bwMode="auto">
          <a:xfrm>
            <a:off x="431338" y="12539245"/>
            <a:ext cx="6597228" cy="810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65084" tIns="265084" rIns="265084" bIns="265084">
            <a:spAutoFit/>
          </a:bodyPr>
          <a:lstStyle>
            <a:lvl1pPr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360045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360045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360045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360045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buNone/>
            </a:pPr>
            <a:r>
              <a:rPr lang="en-US" sz="2000" dirty="0">
                <a:latin typeface="Arial Nova" panose="020B0504020202020204" pitchFamily="34" charset="0"/>
              </a:rPr>
              <a:t>Waste management is a critical component of disaster recovery, particularly after events such as earthquakes, floods, and industrial accidents. These disasters generate significant amounts of debris that must be efficiently collected, transported, and disposed of to support recovery efforts and minimize environmental harm.</a:t>
            </a:r>
            <a:br>
              <a:rPr lang="tr-TR" sz="2000" dirty="0">
                <a:latin typeface="Arial Nova" panose="020B0504020202020204" pitchFamily="34" charset="0"/>
              </a:rPr>
            </a:br>
            <a:br>
              <a:rPr lang="tr-TR" sz="2000" dirty="0">
                <a:latin typeface="Arial Nova" panose="020B0504020202020204" pitchFamily="34" charset="0"/>
              </a:rPr>
            </a:br>
            <a:r>
              <a:rPr lang="en-US" sz="2000" dirty="0">
                <a:latin typeface="Arial Nova" panose="020B0504020202020204" pitchFamily="34" charset="0"/>
              </a:rPr>
              <a:t>This project addresses the challenges of disaster waste management by developing a structured and systematic approach. The main objectives of the project are:</a:t>
            </a:r>
          </a:p>
          <a:p>
            <a:pPr>
              <a:buFont typeface="Arial" panose="020B0604020202020204" pitchFamily="34" charset="0"/>
              <a:buChar char="•"/>
            </a:pPr>
            <a:r>
              <a:rPr lang="en-US" sz="2000" b="1" dirty="0">
                <a:latin typeface="Arial Nova" panose="020B0504020202020204" pitchFamily="34" charset="0"/>
              </a:rPr>
              <a:t>Development of the A1 Model</a:t>
            </a:r>
            <a:r>
              <a:rPr lang="en-US" sz="2000" dirty="0">
                <a:latin typeface="Arial Nova" panose="020B0504020202020204" pitchFamily="34" charset="0"/>
              </a:rPr>
              <a:t>: Using mixed-integer programming (MIP), the A1 model optimizes the planning of waste collection, transportation, and disposal operations.</a:t>
            </a:r>
          </a:p>
          <a:p>
            <a:pPr>
              <a:buFont typeface="Arial" panose="020B0604020202020204" pitchFamily="34" charset="0"/>
              <a:buChar char="•"/>
            </a:pPr>
            <a:r>
              <a:rPr lang="en-US" sz="2000" b="1" dirty="0">
                <a:latin typeface="Arial Nova" panose="020B0504020202020204" pitchFamily="34" charset="0"/>
              </a:rPr>
              <a:t>Graphical User Interface (GUI)</a:t>
            </a:r>
            <a:r>
              <a:rPr lang="en-US" sz="2000" dirty="0">
                <a:latin typeface="Arial Nova" panose="020B0504020202020204" pitchFamily="34" charset="0"/>
              </a:rPr>
              <a:t>: Designing a user-friendly interface to enable the selection of customer nodes (damaged buildings), Temporary Disaster Waste Management Sites (TDWMS), depots, and final disposal sites.</a:t>
            </a:r>
          </a:p>
          <a:p>
            <a:pPr>
              <a:buFont typeface="Arial" panose="020B0604020202020204" pitchFamily="34" charset="0"/>
              <a:buChar char="•"/>
            </a:pPr>
            <a:r>
              <a:rPr lang="en-US" sz="2000" b="1" dirty="0">
                <a:latin typeface="Arial Nova" panose="020B0504020202020204" pitchFamily="34" charset="0"/>
              </a:rPr>
              <a:t>Performance Validation</a:t>
            </a:r>
            <a:r>
              <a:rPr lang="en-US" sz="2000" dirty="0">
                <a:latin typeface="Arial Nova" panose="020B0504020202020204" pitchFamily="34" charset="0"/>
              </a:rPr>
              <a:t>: Testing the model with simulations and case studies to evaluate its efficiency in reducing costs and cleanup time.</a:t>
            </a:r>
          </a:p>
        </p:txBody>
      </p:sp>
      <p:sp>
        <p:nvSpPr>
          <p:cNvPr id="11" name="Rectangle 10">
            <a:extLst>
              <a:ext uri="{FF2B5EF4-FFF2-40B4-BE49-F238E27FC236}">
                <a16:creationId xmlns:a16="http://schemas.microsoft.com/office/drawing/2014/main" id="{5615EF2A-C461-3F8B-BAFC-EE5424A610C1}"/>
              </a:ext>
            </a:extLst>
          </p:cNvPr>
          <p:cNvSpPr/>
          <p:nvPr/>
        </p:nvSpPr>
        <p:spPr bwMode="auto">
          <a:xfrm>
            <a:off x="457200" y="29819600"/>
            <a:ext cx="2044700" cy="279400"/>
          </a:xfrm>
          <a:prstGeom prst="rect">
            <a:avLst/>
          </a:prstGeom>
          <a:solidFill>
            <a:schemeClr val="tx1">
              <a:lumMod val="20000"/>
              <a:lumOff val="80000"/>
            </a:schemeClr>
          </a:solidFill>
          <a:ln w="9525" cap="flat" cmpd="sng" algn="ctr">
            <a:noFill/>
            <a:prstDash val="solid"/>
            <a:round/>
            <a:headEnd type="none" w="med" len="med"/>
            <a:tailEnd type="none" w="med" len="med"/>
          </a:ln>
          <a:effectLst/>
        </p:spPr>
        <p:txBody>
          <a:bodyPr/>
          <a:lstStyle/>
          <a:p>
            <a:pPr defTabSz="3600450" eaLnBrk="1" hangingPunct="1">
              <a:defRPr/>
            </a:pPr>
            <a:endParaRPr lang="en-US" sz="2400">
              <a:latin typeface="Arial Narrow" charset="0"/>
              <a:ea typeface="ＭＳ Ｐゴシック" charset="-128"/>
            </a:endParaRPr>
          </a:p>
        </p:txBody>
      </p:sp>
      <p:pic>
        <p:nvPicPr>
          <p:cNvPr id="67" name="Picture 66" descr="logo.png">
            <a:extLst>
              <a:ext uri="{FF2B5EF4-FFF2-40B4-BE49-F238E27FC236}">
                <a16:creationId xmlns:a16="http://schemas.microsoft.com/office/drawing/2014/main" id="{FB78B1B9-2424-899E-B96F-61B5397B0624}"/>
              </a:ext>
            </a:extLst>
          </p:cNvPr>
          <p:cNvPicPr>
            <a:picLocks noChangeAspect="1"/>
          </p:cNvPicPr>
          <p:nvPr/>
        </p:nvPicPr>
        <p:blipFill>
          <a:blip r:embed="rId3" cstate="print"/>
          <a:stretch>
            <a:fillRect/>
          </a:stretch>
        </p:blipFill>
        <p:spPr>
          <a:xfrm>
            <a:off x="633272" y="225522"/>
            <a:ext cx="2287728" cy="3309643"/>
          </a:xfrm>
          <a:prstGeom prst="rect">
            <a:avLst/>
          </a:prstGeom>
          <a:effectLst>
            <a:glow rad="101600">
              <a:schemeClr val="bg1">
                <a:alpha val="75000"/>
              </a:schemeClr>
            </a:glow>
          </a:effectLst>
        </p:spPr>
      </p:pic>
      <p:sp>
        <p:nvSpPr>
          <p:cNvPr id="6228" name="Rectangle 12">
            <a:extLst>
              <a:ext uri="{FF2B5EF4-FFF2-40B4-BE49-F238E27FC236}">
                <a16:creationId xmlns:a16="http://schemas.microsoft.com/office/drawing/2014/main" id="{7E1BCAA7-EADC-DDA7-A3C8-6F2CF37A9F7D}"/>
              </a:ext>
            </a:extLst>
          </p:cNvPr>
          <p:cNvSpPr>
            <a:spLocks noChangeArrowheads="1"/>
          </p:cNvSpPr>
          <p:nvPr/>
        </p:nvSpPr>
        <p:spPr bwMode="auto">
          <a:xfrm>
            <a:off x="3752850" y="3211513"/>
            <a:ext cx="14647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tr-TR" altLang="en-US" sz="1800" b="1" dirty="0">
                <a:solidFill>
                  <a:schemeClr val="bg1"/>
                </a:solidFill>
                <a:latin typeface="Arial" panose="020B0604020202020204" pitchFamily="34" charset="0"/>
              </a:rPr>
              <a:t>Gebze Technical </a:t>
            </a:r>
            <a:r>
              <a:rPr lang="tr-TR" altLang="en-US" sz="1800" b="1" dirty="0" err="1">
                <a:solidFill>
                  <a:schemeClr val="bg1"/>
                </a:solidFill>
                <a:latin typeface="Arial" panose="020B0604020202020204" pitchFamily="34" charset="0"/>
              </a:rPr>
              <a:t>University</a:t>
            </a:r>
            <a:r>
              <a:rPr lang="tr-TR" altLang="en-US" sz="1800" b="1" dirty="0">
                <a:solidFill>
                  <a:schemeClr val="bg1"/>
                </a:solidFill>
                <a:latin typeface="Arial" panose="020B0604020202020204" pitchFamily="34" charset="0"/>
              </a:rPr>
              <a:t> </a:t>
            </a:r>
            <a:r>
              <a:rPr lang="tr-TR" altLang="en-US" sz="1800" b="1" dirty="0" err="1">
                <a:solidFill>
                  <a:schemeClr val="bg1"/>
                </a:solidFill>
                <a:latin typeface="Arial" panose="020B0604020202020204" pitchFamily="34" charset="0"/>
              </a:rPr>
              <a:t>Faculty</a:t>
            </a:r>
            <a:r>
              <a:rPr lang="tr-TR" altLang="en-US" sz="1800" b="1" dirty="0">
                <a:solidFill>
                  <a:schemeClr val="bg1"/>
                </a:solidFill>
                <a:latin typeface="Arial" panose="020B0604020202020204" pitchFamily="34" charset="0"/>
              </a:rPr>
              <a:t> of </a:t>
            </a:r>
            <a:r>
              <a:rPr lang="tr-TR" altLang="en-US" sz="1800" b="1" dirty="0" err="1">
                <a:solidFill>
                  <a:schemeClr val="bg1"/>
                </a:solidFill>
                <a:latin typeface="Arial" panose="020B0604020202020204" pitchFamily="34" charset="0"/>
              </a:rPr>
              <a:t>Engineering</a:t>
            </a:r>
            <a:r>
              <a:rPr lang="tr-TR" altLang="en-US" sz="1800" b="1" dirty="0">
                <a:solidFill>
                  <a:schemeClr val="bg1"/>
                </a:solidFill>
                <a:latin typeface="Arial" panose="020B0604020202020204" pitchFamily="34" charset="0"/>
              </a:rPr>
              <a:t>,  </a:t>
            </a:r>
            <a:r>
              <a:rPr lang="tr-TR" altLang="en-US" sz="1800" b="1" dirty="0" err="1">
                <a:solidFill>
                  <a:schemeClr val="bg1"/>
                </a:solidFill>
                <a:latin typeface="Arial" panose="020B0604020202020204" pitchFamily="34" charset="0"/>
              </a:rPr>
              <a:t>Undergraduate</a:t>
            </a:r>
            <a:r>
              <a:rPr lang="tr-TR" altLang="en-US" sz="1800" b="1" dirty="0">
                <a:solidFill>
                  <a:schemeClr val="bg1"/>
                </a:solidFill>
                <a:latin typeface="Arial" panose="020B0604020202020204" pitchFamily="34" charset="0"/>
              </a:rPr>
              <a:t> </a:t>
            </a:r>
            <a:r>
              <a:rPr lang="tr-TR" altLang="en-US" sz="1800" b="1" dirty="0" err="1">
                <a:solidFill>
                  <a:schemeClr val="bg1"/>
                </a:solidFill>
                <a:latin typeface="Arial" panose="020B0604020202020204" pitchFamily="34" charset="0"/>
              </a:rPr>
              <a:t>Graduation</a:t>
            </a:r>
            <a:r>
              <a:rPr lang="tr-TR" altLang="en-US" sz="1800" b="1" dirty="0">
                <a:solidFill>
                  <a:schemeClr val="bg1"/>
                </a:solidFill>
                <a:latin typeface="Arial" panose="020B0604020202020204" pitchFamily="34" charset="0"/>
              </a:rPr>
              <a:t> </a:t>
            </a:r>
            <a:r>
              <a:rPr lang="tr-TR" altLang="en-US" sz="1800" b="1" dirty="0" err="1">
                <a:solidFill>
                  <a:schemeClr val="bg1"/>
                </a:solidFill>
                <a:latin typeface="Arial" panose="020B0604020202020204" pitchFamily="34" charset="0"/>
              </a:rPr>
              <a:t>Projects</a:t>
            </a:r>
            <a:r>
              <a:rPr lang="tr-TR" altLang="en-US" sz="1800" b="1" dirty="0">
                <a:solidFill>
                  <a:schemeClr val="bg1"/>
                </a:solidFill>
                <a:latin typeface="Arial" panose="020B0604020202020204" pitchFamily="34" charset="0"/>
              </a:rPr>
              <a:t> </a:t>
            </a:r>
            <a:r>
              <a:rPr lang="tr-TR" altLang="en-US" sz="1800" b="1" dirty="0" err="1">
                <a:solidFill>
                  <a:schemeClr val="bg1"/>
                </a:solidFill>
                <a:latin typeface="Arial" panose="020B0604020202020204" pitchFamily="34" charset="0"/>
              </a:rPr>
              <a:t>Exhibition</a:t>
            </a:r>
            <a:r>
              <a:rPr lang="tr-TR" altLang="en-US" sz="1800" b="1" dirty="0">
                <a:solidFill>
                  <a:schemeClr val="bg1"/>
                </a:solidFill>
                <a:latin typeface="Arial" panose="020B0604020202020204" pitchFamily="34" charset="0"/>
              </a:rPr>
              <a:t>, </a:t>
            </a:r>
            <a:r>
              <a:rPr lang="tr-TR" altLang="en-US" sz="1800" b="1" dirty="0" err="1">
                <a:solidFill>
                  <a:schemeClr val="bg1"/>
                </a:solidFill>
                <a:latin typeface="Arial" panose="020B0604020202020204" pitchFamily="34" charset="0"/>
              </a:rPr>
              <a:t>January</a:t>
            </a:r>
            <a:r>
              <a:rPr lang="tr-TR" altLang="en-US" sz="1800" b="1" dirty="0">
                <a:solidFill>
                  <a:schemeClr val="bg1"/>
                </a:solidFill>
                <a:latin typeface="Arial" panose="020B0604020202020204" pitchFamily="34" charset="0"/>
              </a:rPr>
              <a:t> 16, 2025</a:t>
            </a:r>
          </a:p>
        </p:txBody>
      </p:sp>
      <p:graphicFrame>
        <p:nvGraphicFramePr>
          <p:cNvPr id="9" name="Table 8">
            <a:extLst>
              <a:ext uri="{FF2B5EF4-FFF2-40B4-BE49-F238E27FC236}">
                <a16:creationId xmlns:a16="http://schemas.microsoft.com/office/drawing/2014/main" id="{F6B5C254-93DB-C13C-8556-9C8B00BC5AD6}"/>
              </a:ext>
            </a:extLst>
          </p:cNvPr>
          <p:cNvGraphicFramePr>
            <a:graphicFrameLocks noGrp="1"/>
          </p:cNvGraphicFramePr>
          <p:nvPr>
            <p:extLst>
              <p:ext uri="{D42A27DB-BD31-4B8C-83A1-F6EECF244321}">
                <p14:modId xmlns:p14="http://schemas.microsoft.com/office/powerpoint/2010/main" val="20280720"/>
              </p:ext>
            </p:extLst>
          </p:nvPr>
        </p:nvGraphicFramePr>
        <p:xfrm>
          <a:off x="14625638" y="5219721"/>
          <a:ext cx="6045200" cy="1554480"/>
        </p:xfrm>
        <a:graphic>
          <a:graphicData uri="http://schemas.openxmlformats.org/drawingml/2006/table">
            <a:tbl>
              <a:tblPr firstRow="1" firstCol="1" bandRow="1"/>
              <a:tblGrid>
                <a:gridCol w="787400">
                  <a:extLst>
                    <a:ext uri="{9D8B030D-6E8A-4147-A177-3AD203B41FA5}">
                      <a16:colId xmlns:a16="http://schemas.microsoft.com/office/drawing/2014/main" val="1418576115"/>
                    </a:ext>
                  </a:extLst>
                </a:gridCol>
                <a:gridCol w="1714500">
                  <a:extLst>
                    <a:ext uri="{9D8B030D-6E8A-4147-A177-3AD203B41FA5}">
                      <a16:colId xmlns:a16="http://schemas.microsoft.com/office/drawing/2014/main" val="4104052369"/>
                    </a:ext>
                  </a:extLst>
                </a:gridCol>
                <a:gridCol w="1435100">
                  <a:extLst>
                    <a:ext uri="{9D8B030D-6E8A-4147-A177-3AD203B41FA5}">
                      <a16:colId xmlns:a16="http://schemas.microsoft.com/office/drawing/2014/main" val="2728956277"/>
                    </a:ext>
                  </a:extLst>
                </a:gridCol>
                <a:gridCol w="1066800">
                  <a:extLst>
                    <a:ext uri="{9D8B030D-6E8A-4147-A177-3AD203B41FA5}">
                      <a16:colId xmlns:a16="http://schemas.microsoft.com/office/drawing/2014/main" val="1564276825"/>
                    </a:ext>
                  </a:extLst>
                </a:gridCol>
                <a:gridCol w="1041400">
                  <a:extLst>
                    <a:ext uri="{9D8B030D-6E8A-4147-A177-3AD203B41FA5}">
                      <a16:colId xmlns:a16="http://schemas.microsoft.com/office/drawing/2014/main" val="1223077100"/>
                    </a:ext>
                  </a:extLst>
                </a:gridCol>
              </a:tblGrid>
              <a:tr h="228600">
                <a:tc>
                  <a:txBody>
                    <a:bodyPr/>
                    <a:lstStyle/>
                    <a:p>
                      <a:pPr algn="ctr"/>
                      <a:r>
                        <a:rPr lang="tr-TR" sz="1200" b="1">
                          <a:solidFill>
                            <a:schemeClr val="tx2"/>
                          </a:solidFill>
                          <a:effectLst/>
                          <a:latin typeface="Arial" panose="020B0604020202020204" pitchFamily="34" charset="0"/>
                          <a:ea typeface="Arial" panose="020B0604020202020204" pitchFamily="34" charset="0"/>
                        </a:rPr>
                        <a:t>Test Case</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tr-TR" sz="1200" b="1">
                          <a:solidFill>
                            <a:schemeClr val="tx2"/>
                          </a:solidFill>
                          <a:effectLst/>
                          <a:latin typeface="Arial" panose="020B0604020202020204" pitchFamily="34" charset="0"/>
                          <a:ea typeface="Arial" panose="020B0604020202020204" pitchFamily="34" charset="0"/>
                        </a:rPr>
                        <a:t>Parameters (M, k, k0, t)</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tr-TR" sz="1200" b="1">
                          <a:solidFill>
                            <a:schemeClr val="tx2"/>
                          </a:solidFill>
                          <a:effectLst/>
                          <a:latin typeface="Arial" panose="020B0604020202020204" pitchFamily="34" charset="0"/>
                          <a:ea typeface="Arial" panose="020B0604020202020204" pitchFamily="34" charset="0"/>
                        </a:rPr>
                        <a:t>Node Configuration</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tr-TR" sz="1200" b="1">
                          <a:solidFill>
                            <a:schemeClr val="tx2"/>
                          </a:solidFill>
                          <a:effectLst/>
                          <a:latin typeface="Arial" panose="020B0604020202020204" pitchFamily="34" charset="0"/>
                          <a:ea typeface="Arial" panose="020B0604020202020204" pitchFamily="34" charset="0"/>
                        </a:rPr>
                        <a:t>Optimal Time</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76200"/>
                      <a:r>
                        <a:rPr lang="tr-TR" sz="1200" b="1">
                          <a:solidFill>
                            <a:schemeClr val="tx2"/>
                          </a:solidFill>
                          <a:effectLst/>
                          <a:latin typeface="Arial" panose="020B0604020202020204" pitchFamily="34" charset="0"/>
                          <a:ea typeface="Arial" panose="020B0604020202020204" pitchFamily="34" charset="0"/>
                        </a:rPr>
                        <a:t>Optimal Cost</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2011823"/>
                  </a:ext>
                </a:extLst>
              </a:tr>
              <a:tr h="198120">
                <a:tc>
                  <a:txBody>
                    <a:bodyPr/>
                    <a:lstStyle/>
                    <a:p>
                      <a:pPr algn="ctr"/>
                      <a:r>
                        <a:rPr lang="tr-TR" sz="1200">
                          <a:solidFill>
                            <a:schemeClr val="tx2"/>
                          </a:solidFill>
                          <a:effectLst/>
                          <a:latin typeface="Arial" panose="020B0604020202020204" pitchFamily="34" charset="0"/>
                          <a:ea typeface="Arial" panose="020B0604020202020204" pitchFamily="34" charset="0"/>
                        </a:rPr>
                        <a:t>1</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M, k, k0, t = 6</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2,2,2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6.0</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8429.02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68585018"/>
                  </a:ext>
                </a:extLst>
              </a:tr>
              <a:tr h="26035">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9511071"/>
                  </a:ext>
                </a:extLst>
              </a:tr>
              <a:tr h="194310">
                <a:tc>
                  <a:txBody>
                    <a:bodyPr/>
                    <a:lstStyle/>
                    <a:p>
                      <a:pPr algn="ctr"/>
                      <a:r>
                        <a:rPr lang="tr-TR" sz="1200">
                          <a:solidFill>
                            <a:schemeClr val="tx2"/>
                          </a:solidFill>
                          <a:effectLst/>
                          <a:latin typeface="Arial" panose="020B0604020202020204" pitchFamily="34" charset="0"/>
                          <a:ea typeface="Arial" panose="020B0604020202020204" pitchFamily="34" charset="0"/>
                        </a:rPr>
                        <a:t>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M, k, k0, t = 6</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2,4,2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6.0</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8422.965</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761222760"/>
                  </a:ext>
                </a:extLst>
              </a:tr>
              <a:tr h="26035">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0788117"/>
                  </a:ext>
                </a:extLst>
              </a:tr>
              <a:tr h="194310">
                <a:tc>
                  <a:txBody>
                    <a:bodyPr/>
                    <a:lstStyle/>
                    <a:p>
                      <a:pPr algn="ctr"/>
                      <a:r>
                        <a:rPr lang="tr-TR" sz="1200">
                          <a:solidFill>
                            <a:schemeClr val="tx2"/>
                          </a:solidFill>
                          <a:effectLst/>
                          <a:latin typeface="Arial" panose="020B0604020202020204" pitchFamily="34" charset="0"/>
                          <a:ea typeface="Arial" panose="020B0604020202020204" pitchFamily="34" charset="0"/>
                        </a:rPr>
                        <a:t>3</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M, k, k0, t = 6</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2,2,4</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dirty="0">
                          <a:solidFill>
                            <a:schemeClr val="tx2"/>
                          </a:solidFill>
                          <a:effectLst/>
                          <a:latin typeface="Arial" panose="020B0604020202020204" pitchFamily="34" charset="0"/>
                          <a:ea typeface="Arial" panose="020B0604020202020204" pitchFamily="34" charset="0"/>
                        </a:rPr>
                        <a:t>6.0</a:t>
                      </a:r>
                      <a:endParaRPr lang="tr-TR" sz="1100" dirty="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8422.01</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1541425"/>
                  </a:ext>
                </a:extLst>
              </a:tr>
              <a:tr h="26035">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133262"/>
                  </a:ext>
                </a:extLst>
              </a:tr>
              <a:tr h="194310">
                <a:tc>
                  <a:txBody>
                    <a:bodyPr/>
                    <a:lstStyle/>
                    <a:p>
                      <a:pPr algn="ctr"/>
                      <a:r>
                        <a:rPr lang="tr-TR" sz="1200">
                          <a:solidFill>
                            <a:schemeClr val="tx2"/>
                          </a:solidFill>
                          <a:effectLst/>
                          <a:latin typeface="Arial" panose="020B0604020202020204" pitchFamily="34" charset="0"/>
                          <a:ea typeface="Arial" panose="020B0604020202020204" pitchFamily="34" charset="0"/>
                        </a:rPr>
                        <a:t>4</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M, k, k0, t = 12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2,2,2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dirty="0">
                          <a:solidFill>
                            <a:schemeClr val="tx2"/>
                          </a:solidFill>
                          <a:effectLst/>
                          <a:latin typeface="Arial" panose="020B0604020202020204" pitchFamily="34" charset="0"/>
                          <a:ea typeface="Arial" panose="020B0604020202020204" pitchFamily="34" charset="0"/>
                        </a:rPr>
                        <a:t>9.0</a:t>
                      </a:r>
                      <a:endParaRPr lang="tr-TR" sz="1100" dirty="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8422.035</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303273717"/>
                  </a:ext>
                </a:extLst>
              </a:tr>
              <a:tr h="26035">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0104873"/>
                  </a:ext>
                </a:extLst>
              </a:tr>
              <a:tr h="194310">
                <a:tc>
                  <a:txBody>
                    <a:bodyPr/>
                    <a:lstStyle/>
                    <a:p>
                      <a:pPr algn="ctr"/>
                      <a:r>
                        <a:rPr lang="tr-TR" sz="1200">
                          <a:solidFill>
                            <a:schemeClr val="tx2"/>
                          </a:solidFill>
                          <a:effectLst/>
                          <a:latin typeface="Arial" panose="020B0604020202020204" pitchFamily="34" charset="0"/>
                          <a:ea typeface="Arial" panose="020B0604020202020204" pitchFamily="34" charset="0"/>
                        </a:rPr>
                        <a:t>5</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M, k, k0, t = 12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2,4,2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dirty="0">
                          <a:solidFill>
                            <a:schemeClr val="tx2"/>
                          </a:solidFill>
                          <a:effectLst/>
                          <a:latin typeface="Arial" panose="020B0604020202020204" pitchFamily="34" charset="0"/>
                          <a:ea typeface="Arial" panose="020B0604020202020204" pitchFamily="34" charset="0"/>
                        </a:rPr>
                        <a:t>9.0</a:t>
                      </a:r>
                      <a:endParaRPr lang="tr-TR" sz="1100" dirty="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dirty="0">
                          <a:solidFill>
                            <a:schemeClr val="tx2"/>
                          </a:solidFill>
                          <a:effectLst/>
                          <a:latin typeface="Arial" panose="020B0604020202020204" pitchFamily="34" charset="0"/>
                          <a:ea typeface="Arial" panose="020B0604020202020204" pitchFamily="34" charset="0"/>
                        </a:rPr>
                        <a:t>8422.715</a:t>
                      </a:r>
                      <a:endParaRPr lang="tr-TR" sz="1100" dirty="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51002600"/>
                  </a:ext>
                </a:extLst>
              </a:tr>
              <a:tr h="26035">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0695572"/>
                  </a:ext>
                </a:extLst>
              </a:tr>
              <a:tr h="194310">
                <a:tc>
                  <a:txBody>
                    <a:bodyPr/>
                    <a:lstStyle/>
                    <a:p>
                      <a:pPr algn="ctr"/>
                      <a:r>
                        <a:rPr lang="tr-TR" sz="1200">
                          <a:solidFill>
                            <a:schemeClr val="tx2"/>
                          </a:solidFill>
                          <a:effectLst/>
                          <a:latin typeface="Arial" panose="020B0604020202020204" pitchFamily="34" charset="0"/>
                          <a:ea typeface="Arial" panose="020B0604020202020204" pitchFamily="34" charset="0"/>
                        </a:rPr>
                        <a:t>6</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M, k, k0, t = 12</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2,2,4</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9.0</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tr-TR" sz="1200">
                          <a:solidFill>
                            <a:schemeClr val="tx2"/>
                          </a:solidFill>
                          <a:effectLst/>
                          <a:latin typeface="Arial" panose="020B0604020202020204" pitchFamily="34" charset="0"/>
                          <a:ea typeface="Arial" panose="020B0604020202020204" pitchFamily="34" charset="0"/>
                        </a:rPr>
                        <a:t>8421.88</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85679012"/>
                  </a:ext>
                </a:extLst>
              </a:tr>
              <a:tr h="26035">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a:solidFill>
                            <a:schemeClr val="tx2"/>
                          </a:solidFill>
                          <a:effectLst/>
                          <a:latin typeface="Times New Roman" panose="02020603050405020304" pitchFamily="18" charset="0"/>
                          <a:ea typeface="Times New Roman" panose="02020603050405020304" pitchFamily="18" charset="0"/>
                        </a:rPr>
                        <a:t> </a:t>
                      </a:r>
                      <a:endParaRPr lang="tr-TR" sz="110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r>
                        <a:rPr lang="tr-TR" sz="150" dirty="0">
                          <a:solidFill>
                            <a:schemeClr val="tx2"/>
                          </a:solidFill>
                          <a:effectLst/>
                          <a:latin typeface="Times New Roman" panose="02020603050405020304" pitchFamily="18" charset="0"/>
                          <a:ea typeface="Times New Roman" panose="02020603050405020304" pitchFamily="18" charset="0"/>
                        </a:rPr>
                        <a:t> </a:t>
                      </a:r>
                      <a:endParaRPr lang="tr-TR" sz="1100" dirty="0">
                        <a:solidFill>
                          <a:schemeClr val="tx2"/>
                        </a:solidFill>
                        <a:effectLst/>
                        <a:latin typeface="Times New Roman" panose="02020603050405020304" pitchFamily="18" charset="0"/>
                        <a:ea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2580664"/>
                  </a:ext>
                </a:extLst>
              </a:tr>
            </a:tbl>
          </a:graphicData>
        </a:graphic>
      </p:graphicFrame>
      <p:pic>
        <p:nvPicPr>
          <p:cNvPr id="12" name="Picture 11">
            <a:extLst>
              <a:ext uri="{FF2B5EF4-FFF2-40B4-BE49-F238E27FC236}">
                <a16:creationId xmlns:a16="http://schemas.microsoft.com/office/drawing/2014/main" id="{338BF6E0-F632-A3F4-EBDB-4B2EE1A76304}"/>
              </a:ext>
            </a:extLst>
          </p:cNvPr>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15712614" y="7473861"/>
            <a:ext cx="3772822" cy="5535614"/>
          </a:xfrm>
          <a:prstGeom prst="rect">
            <a:avLst/>
          </a:prstGeom>
          <a:noFill/>
        </p:spPr>
      </p:pic>
      <p:sp>
        <p:nvSpPr>
          <p:cNvPr id="14" name="TextBox 13">
            <a:extLst>
              <a:ext uri="{FF2B5EF4-FFF2-40B4-BE49-F238E27FC236}">
                <a16:creationId xmlns:a16="http://schemas.microsoft.com/office/drawing/2014/main" id="{9509F343-BB44-B668-4201-2C87F3E1640C}"/>
              </a:ext>
            </a:extLst>
          </p:cNvPr>
          <p:cNvSpPr txBox="1"/>
          <p:nvPr/>
        </p:nvSpPr>
        <p:spPr>
          <a:xfrm>
            <a:off x="14545311" y="13362375"/>
            <a:ext cx="6277927" cy="3431709"/>
          </a:xfrm>
          <a:prstGeom prst="rect">
            <a:avLst/>
          </a:prstGeom>
          <a:noFill/>
        </p:spPr>
        <p:txBody>
          <a:bodyPr wrap="square" rtlCol="0">
            <a:spAutoFit/>
          </a:bodyPr>
          <a:lstStyle/>
          <a:p>
            <a:r>
              <a:rPr lang="tr-TR" sz="2000" dirty="0" err="1">
                <a:solidFill>
                  <a:schemeClr val="tx2"/>
                </a:solidFill>
                <a:effectLst/>
                <a:latin typeface="Arial Nova" panose="020B0504020202020204" pitchFamily="34" charset="0"/>
                <a:ea typeface="Arial" panose="020B0604020202020204" pitchFamily="34" charset="0"/>
              </a:rPr>
              <a:t>The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analysis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shows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that</a:t>
            </a:r>
            <a:r>
              <a:rPr lang="tr-TR" sz="2000" dirty="0">
                <a:solidFill>
                  <a:schemeClr val="tx2"/>
                </a:solidFill>
                <a:effectLst/>
                <a:latin typeface="Arial Nova" panose="020B0504020202020204" pitchFamily="34" charset="0"/>
                <a:ea typeface="Arial" panose="020B0604020202020204" pitchFamily="34" charset="0"/>
              </a:rPr>
              <a:t> Combination 5 (1 </a:t>
            </a:r>
            <a:r>
              <a:rPr lang="tr-TR" sz="2000" dirty="0" err="1">
                <a:solidFill>
                  <a:schemeClr val="tx2"/>
                </a:solidFill>
                <a:effectLst/>
                <a:latin typeface="Arial Nova" panose="020B0504020202020204" pitchFamily="34" charset="0"/>
                <a:ea typeface="Arial" panose="020B0604020202020204" pitchFamily="34" charset="0"/>
              </a:rPr>
              <a:t>demolition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machine</a:t>
            </a:r>
            <a:r>
              <a:rPr lang="tr-TR" sz="2000" dirty="0">
                <a:solidFill>
                  <a:schemeClr val="tx2"/>
                </a:solidFill>
                <a:effectLst/>
                <a:latin typeface="Arial Nova" panose="020B0504020202020204" pitchFamily="34" charset="0"/>
                <a:ea typeface="Arial" panose="020B0604020202020204" pitchFamily="34" charset="0"/>
              </a:rPr>
              <a:t>, 1 </a:t>
            </a:r>
            <a:r>
              <a:rPr lang="tr-TR" sz="2000" dirty="0" err="1">
                <a:solidFill>
                  <a:schemeClr val="tx2"/>
                </a:solidFill>
                <a:effectLst/>
                <a:latin typeface="Arial Nova" panose="020B0504020202020204" pitchFamily="34" charset="0"/>
                <a:ea typeface="Arial" panose="020B0604020202020204" pitchFamily="34" charset="0"/>
              </a:rPr>
              <a:t>collection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vehicle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and</a:t>
            </a:r>
            <a:r>
              <a:rPr lang="tr-TR" sz="2000" dirty="0">
                <a:solidFill>
                  <a:schemeClr val="tx2"/>
                </a:solidFill>
                <a:effectLst/>
                <a:latin typeface="Arial Nova" panose="020B0504020202020204" pitchFamily="34" charset="0"/>
                <a:ea typeface="Arial" panose="020B0604020202020204" pitchFamily="34" charset="0"/>
              </a:rPr>
              <a:t> 2 </a:t>
            </a:r>
            <a:r>
              <a:rPr lang="tr-TR" sz="2000" dirty="0" err="1">
                <a:solidFill>
                  <a:schemeClr val="tx2"/>
                </a:solidFill>
                <a:effectLst/>
                <a:latin typeface="Arial Nova" panose="020B0504020202020204" pitchFamily="34" charset="0"/>
                <a:ea typeface="Arial" panose="020B0604020202020204" pitchFamily="34" charset="0"/>
              </a:rPr>
              <a:t>transportation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vehicles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achieves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the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lowest</a:t>
            </a:r>
            <a:r>
              <a:rPr lang="tr-TR" sz="2000" dirty="0">
                <a:solidFill>
                  <a:schemeClr val="tx2"/>
                </a:solidFill>
                <a:effectLst/>
                <a:latin typeface="Arial Nova" panose="020B0504020202020204" pitchFamily="34" charset="0"/>
                <a:ea typeface="Arial" panose="020B0604020202020204" pitchFamily="34" charset="0"/>
              </a:rPr>
              <a:t> optimal </a:t>
            </a:r>
            <a:r>
              <a:rPr lang="tr-TR" sz="2000" dirty="0" err="1">
                <a:solidFill>
                  <a:schemeClr val="tx2"/>
                </a:solidFill>
                <a:effectLst/>
                <a:latin typeface="Arial Nova" panose="020B0504020202020204" pitchFamily="34" charset="0"/>
                <a:ea typeface="Arial" panose="020B0604020202020204" pitchFamily="34" charset="0"/>
              </a:rPr>
              <a:t>cost</a:t>
            </a:r>
            <a:r>
              <a:rPr lang="tr-TR" sz="2000" dirty="0">
                <a:solidFill>
                  <a:schemeClr val="tx2"/>
                </a:solidFill>
                <a:effectLst/>
                <a:latin typeface="Arial Nova" panose="020B0504020202020204" pitchFamily="34" charset="0"/>
                <a:ea typeface="Arial" panose="020B0604020202020204" pitchFamily="34" charset="0"/>
              </a:rPr>
              <a:t> (8738.20 AUD). </a:t>
            </a:r>
            <a:r>
              <a:rPr lang="tr-TR" sz="2000" dirty="0" err="1">
                <a:solidFill>
                  <a:schemeClr val="tx2"/>
                </a:solidFill>
                <a:effectLst/>
                <a:latin typeface="Arial Nova" panose="020B0504020202020204" pitchFamily="34" charset="0"/>
                <a:ea typeface="Arial" panose="020B0604020202020204" pitchFamily="34" charset="0"/>
              </a:rPr>
              <a:t>Increasing</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the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number</a:t>
            </a:r>
            <a:r>
              <a:rPr lang="tr-TR" sz="2000" dirty="0">
                <a:solidFill>
                  <a:schemeClr val="tx2"/>
                </a:solidFill>
                <a:effectLst/>
                <a:latin typeface="Arial Nova" panose="020B0504020202020204" pitchFamily="34" charset="0"/>
                <a:ea typeface="Arial" panose="020B0604020202020204" pitchFamily="34" charset="0"/>
              </a:rPr>
              <a:t> of </a:t>
            </a:r>
            <a:r>
              <a:rPr lang="tr-TR" sz="2000" dirty="0" err="1">
                <a:solidFill>
                  <a:schemeClr val="tx2"/>
                </a:solidFill>
                <a:effectLst/>
                <a:latin typeface="Arial Nova" panose="020B0504020202020204" pitchFamily="34" charset="0"/>
                <a:ea typeface="Arial" panose="020B0604020202020204" pitchFamily="34" charset="0"/>
              </a:rPr>
              <a:t>transportation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vehicles</a:t>
            </a:r>
            <a:r>
              <a:rPr lang="tr-TR" sz="2000" dirty="0">
                <a:solidFill>
                  <a:schemeClr val="tx2"/>
                </a:solidFill>
                <a:effectLst/>
                <a:latin typeface="Arial Nova" panose="020B0504020202020204" pitchFamily="34" charset="0"/>
                <a:ea typeface="Arial" panose="020B0604020202020204" pitchFamily="34" charset="0"/>
              </a:rPr>
              <a:t> (K0) </a:t>
            </a:r>
            <a:r>
              <a:rPr lang="tr-TR" sz="2000" dirty="0" err="1">
                <a:solidFill>
                  <a:schemeClr val="tx2"/>
                </a:solidFill>
                <a:effectLst/>
                <a:latin typeface="Arial Nova" panose="020B0504020202020204" pitchFamily="34" charset="0"/>
                <a:ea typeface="Arial" panose="020B0604020202020204" pitchFamily="34" charset="0"/>
              </a:rPr>
              <a:t>tends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to</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reduce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costs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while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increasing</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demolition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machines</a:t>
            </a:r>
            <a:r>
              <a:rPr lang="tr-TR" sz="2000" dirty="0">
                <a:solidFill>
                  <a:schemeClr val="tx2"/>
                </a:solidFill>
                <a:effectLst/>
                <a:latin typeface="Arial Nova" panose="020B0504020202020204" pitchFamily="34" charset="0"/>
                <a:ea typeface="Arial" panose="020B0604020202020204" pitchFamily="34" charset="0"/>
              </a:rPr>
              <a:t> (m) </a:t>
            </a:r>
            <a:r>
              <a:rPr lang="tr-TR" sz="2000" dirty="0" err="1">
                <a:solidFill>
                  <a:schemeClr val="tx2"/>
                </a:solidFill>
                <a:effectLst/>
                <a:latin typeface="Arial Nova" panose="020B0504020202020204" pitchFamily="34" charset="0"/>
                <a:ea typeface="Arial" panose="020B0604020202020204" pitchFamily="34" charset="0"/>
              </a:rPr>
              <a:t>or</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collection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vehicles</a:t>
            </a:r>
            <a:r>
              <a:rPr lang="tr-TR" sz="2000" dirty="0">
                <a:solidFill>
                  <a:schemeClr val="tx2"/>
                </a:solidFill>
                <a:effectLst/>
                <a:latin typeface="Arial Nova" panose="020B0504020202020204" pitchFamily="34" charset="0"/>
                <a:ea typeface="Arial" panose="020B0604020202020204" pitchFamily="34" charset="0"/>
              </a:rPr>
              <a:t> (K) has a minimal </a:t>
            </a:r>
            <a:r>
              <a:rPr lang="tr-TR" sz="2000" dirty="0" err="1">
                <a:solidFill>
                  <a:schemeClr val="tx2"/>
                </a:solidFill>
                <a:effectLst/>
                <a:latin typeface="Arial Nova" panose="020B0504020202020204" pitchFamily="34" charset="0"/>
                <a:ea typeface="Arial" panose="020B0604020202020204" pitchFamily="34" charset="0"/>
              </a:rPr>
              <a:t>impact</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The</a:t>
            </a:r>
            <a:r>
              <a:rPr lang="tr-TR" sz="2000" dirty="0">
                <a:solidFill>
                  <a:schemeClr val="tx2"/>
                </a:solidFill>
                <a:effectLst/>
                <a:latin typeface="Arial Nova" panose="020B0504020202020204" pitchFamily="34" charset="0"/>
                <a:ea typeface="Arial" panose="020B0604020202020204" pitchFamily="34" charset="0"/>
              </a:rPr>
              <a:t> optimal </a:t>
            </a:r>
            <a:r>
              <a:rPr lang="tr-TR" sz="2000" dirty="0" err="1">
                <a:solidFill>
                  <a:schemeClr val="tx2"/>
                </a:solidFill>
                <a:effectLst/>
                <a:latin typeface="Arial Nova" panose="020B0504020202020204" pitchFamily="34" charset="0"/>
                <a:ea typeface="Arial" panose="020B0604020202020204" pitchFamily="34" charset="0"/>
              </a:rPr>
              <a:t>cleanup</a:t>
            </a:r>
            <a:r>
              <a:rPr lang="tr-TR" sz="2000" dirty="0">
                <a:solidFill>
                  <a:schemeClr val="tx2"/>
                </a:solidFill>
                <a:effectLst/>
                <a:latin typeface="Arial Nova" panose="020B0504020202020204" pitchFamily="34" charset="0"/>
                <a:ea typeface="Arial" panose="020B0604020202020204" pitchFamily="34" charset="0"/>
              </a:rPr>
              <a:t> time </a:t>
            </a:r>
            <a:r>
              <a:rPr lang="tr-TR" sz="2000" dirty="0" err="1">
                <a:solidFill>
                  <a:schemeClr val="tx2"/>
                </a:solidFill>
                <a:effectLst/>
                <a:latin typeface="Arial Nova" panose="020B0504020202020204" pitchFamily="34" charset="0"/>
                <a:ea typeface="Arial" panose="020B0604020202020204" pitchFamily="34" charset="0"/>
              </a:rPr>
              <a:t>remains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consistent</a:t>
            </a:r>
            <a:r>
              <a:rPr lang="tr-TR" sz="2000" dirty="0">
                <a:solidFill>
                  <a:schemeClr val="tx2"/>
                </a:solidFill>
                <a:effectLst/>
                <a:latin typeface="Arial Nova" panose="020B0504020202020204" pitchFamily="34" charset="0"/>
                <a:ea typeface="Arial" panose="020B0604020202020204" pitchFamily="34" charset="0"/>
              </a:rPr>
              <a:t> at 6.0 </a:t>
            </a:r>
            <a:r>
              <a:rPr lang="tr-TR" sz="2000" dirty="0" err="1">
                <a:solidFill>
                  <a:schemeClr val="tx2"/>
                </a:solidFill>
                <a:effectLst/>
                <a:latin typeface="Arial Nova" panose="020B0504020202020204" pitchFamily="34" charset="0"/>
                <a:ea typeface="Arial" panose="020B0604020202020204" pitchFamily="34" charset="0"/>
              </a:rPr>
              <a:t>days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across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all</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combinations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indicating</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that</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resource</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allocation</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primarily</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affects</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cost</a:t>
            </a:r>
            <a:r>
              <a:rPr lang="tr-TR" sz="2000" dirty="0">
                <a:solidFill>
                  <a:schemeClr val="tx2"/>
                </a:solidFill>
                <a:effectLst/>
                <a:latin typeface="Arial Nova" panose="020B0504020202020204" pitchFamily="34" charset="0"/>
                <a:ea typeface="Arial" panose="020B0604020202020204" pitchFamily="34" charset="0"/>
              </a:rPr>
              <a:t> </a:t>
            </a:r>
            <a:r>
              <a:rPr lang="tr-TR" sz="2000" dirty="0" err="1">
                <a:solidFill>
                  <a:schemeClr val="tx2"/>
                </a:solidFill>
                <a:effectLst/>
                <a:latin typeface="Arial Nova" panose="020B0504020202020204" pitchFamily="34" charset="0"/>
                <a:ea typeface="Arial" panose="020B0604020202020204" pitchFamily="34" charset="0"/>
              </a:rPr>
              <a:t>efficiency</a:t>
            </a:r>
            <a:r>
              <a:rPr lang="tr-TR" sz="2000" dirty="0">
                <a:solidFill>
                  <a:schemeClr val="tx2"/>
                </a:solidFill>
                <a:effectLst/>
                <a:latin typeface="Arial Nova" panose="020B0504020202020204" pitchFamily="34" charset="0"/>
                <a:ea typeface="Arial" panose="020B0604020202020204" pitchFamily="34" charset="0"/>
              </a:rPr>
              <a:t>.</a:t>
            </a:r>
            <a:endParaRPr lang="tr-TR" sz="2000" dirty="0">
              <a:solidFill>
                <a:schemeClr val="tx2"/>
              </a:solidFill>
              <a:effectLst/>
              <a:latin typeface="Arial Nova" panose="020B0504020202020204" pitchFamily="34" charset="0"/>
              <a:ea typeface="Times New Roman" panose="02020603050405020304" pitchFamily="18" charset="0"/>
            </a:endParaRPr>
          </a:p>
          <a:p>
            <a:endParaRPr lang="tr-TR" dirty="0">
              <a:latin typeface="Arial Nova" panose="020B0504020202020204" pitchFamily="34" charset="0"/>
            </a:endParaRPr>
          </a:p>
        </p:txBody>
      </p:sp>
      <p:pic>
        <p:nvPicPr>
          <p:cNvPr id="18" name="Picture 17" descr="A diagram of a diagram&#10;&#10;Description automatically generated">
            <a:extLst>
              <a:ext uri="{FF2B5EF4-FFF2-40B4-BE49-F238E27FC236}">
                <a16:creationId xmlns:a16="http://schemas.microsoft.com/office/drawing/2014/main" id="{328FD840-18C7-46FB-5985-01DF05B3B9BC}"/>
              </a:ext>
            </a:extLst>
          </p:cNvPr>
          <p:cNvPicPr>
            <a:picLocks noChangeAspect="1"/>
          </p:cNvPicPr>
          <p:nvPr/>
        </p:nvPicPr>
        <p:blipFill>
          <a:blip r:embed="rId5"/>
          <a:stretch>
            <a:fillRect/>
          </a:stretch>
        </p:blipFill>
        <p:spPr>
          <a:xfrm>
            <a:off x="7591207" y="14216766"/>
            <a:ext cx="6221143" cy="3210278"/>
          </a:xfrm>
          <a:prstGeom prst="rect">
            <a:avLst/>
          </a:prstGeom>
        </p:spPr>
      </p:pic>
      <p:sp>
        <p:nvSpPr>
          <p:cNvPr id="30" name="Rectangle 99">
            <a:extLst>
              <a:ext uri="{FF2B5EF4-FFF2-40B4-BE49-F238E27FC236}">
                <a16:creationId xmlns:a16="http://schemas.microsoft.com/office/drawing/2014/main" id="{E08828DC-8CFD-BB2B-43C8-D33D87CF026D}"/>
              </a:ext>
            </a:extLst>
          </p:cNvPr>
          <p:cNvSpPr>
            <a:spLocks noChangeArrowheads="1"/>
          </p:cNvSpPr>
          <p:nvPr/>
        </p:nvSpPr>
        <p:spPr bwMode="auto">
          <a:xfrm>
            <a:off x="683676" y="21732467"/>
            <a:ext cx="6127235"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1" i="0" u="none" strike="noStrike" cap="none" normalizeH="0" baseline="0" dirty="0">
                <a:ln>
                  <a:noFill/>
                </a:ln>
                <a:solidFill>
                  <a:schemeClr val="tx2"/>
                </a:solidFill>
                <a:effectLst/>
                <a:latin typeface="Arial Nova" panose="020B0504020202020204" pitchFamily="34" charset="0"/>
              </a:rPr>
              <a:t>Graphical User Interface (GUI)</a:t>
            </a:r>
            <a:r>
              <a:rPr kumimoji="0" lang="en-US" altLang="tr-TR" sz="2000" b="0" i="0" u="none" strike="noStrike" cap="none" normalizeH="0" baseline="0" dirty="0">
                <a:ln>
                  <a:noFill/>
                </a:ln>
                <a:solidFill>
                  <a:schemeClr val="tx2"/>
                </a:solidFill>
                <a:effectLst/>
                <a:latin typeface="Arial Nova" panose="020B0504020202020204" pitchFamily="34" charset="0"/>
              </a:rPr>
              <a:t>: Developed using </a:t>
            </a:r>
            <a:r>
              <a:rPr kumimoji="0" lang="en-US" altLang="tr-TR" sz="2000" b="0" i="0" u="none" strike="noStrike" cap="none" normalizeH="0" baseline="0" dirty="0" err="1">
                <a:ln>
                  <a:noFill/>
                </a:ln>
                <a:solidFill>
                  <a:schemeClr val="tx2"/>
                </a:solidFill>
                <a:effectLst/>
                <a:latin typeface="Arial Nova" panose="020B0504020202020204" pitchFamily="34" charset="0"/>
              </a:rPr>
              <a:t>Tkinter</a:t>
            </a:r>
            <a:r>
              <a:rPr kumimoji="0" lang="en-US" altLang="tr-TR" sz="2000" b="0" i="0" u="none" strike="noStrike" cap="none" normalizeH="0" baseline="0" dirty="0">
                <a:ln>
                  <a:noFill/>
                </a:ln>
                <a:solidFill>
                  <a:schemeClr val="tx2"/>
                </a:solidFill>
                <a:effectLst/>
                <a:latin typeface="Arial Nova" panose="020B0504020202020204" pitchFamily="34" charset="0"/>
              </a:rPr>
              <a:t> and </a:t>
            </a:r>
            <a:r>
              <a:rPr kumimoji="0" lang="en-US" altLang="tr-TR" sz="2000" b="0" i="0" u="none" strike="noStrike" cap="none" normalizeH="0" baseline="0" dirty="0" err="1">
                <a:ln>
                  <a:noFill/>
                </a:ln>
                <a:solidFill>
                  <a:schemeClr val="tx2"/>
                </a:solidFill>
                <a:effectLst/>
                <a:latin typeface="Arial Nova" panose="020B0504020202020204" pitchFamily="34" charset="0"/>
              </a:rPr>
              <a:t>TkinterMapView</a:t>
            </a:r>
            <a:r>
              <a:rPr kumimoji="0" lang="en-US" altLang="tr-TR" sz="2000" b="0" i="0" u="none" strike="noStrike" cap="none" normalizeH="0" baseline="0" dirty="0">
                <a:ln>
                  <a:noFill/>
                </a:ln>
                <a:solidFill>
                  <a:schemeClr val="tx2"/>
                </a:solidFill>
                <a:effectLst/>
                <a:latin typeface="Arial Nova" panose="020B0504020202020204" pitchFamily="34" charset="0"/>
              </a:rPr>
              <a:t>, allowing users to manage key locations like customer nodes, TDWMS, depots, and disposal sites. Features include heatmap visualization, input validation (e.g., 5 km distance limit), and access to historical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1" i="0" u="none" strike="noStrike" cap="none" normalizeH="0" baseline="0" dirty="0">
                <a:ln>
                  <a:noFill/>
                </a:ln>
                <a:solidFill>
                  <a:schemeClr val="tx2"/>
                </a:solidFill>
                <a:effectLst/>
                <a:latin typeface="Arial Nova" panose="020B0504020202020204" pitchFamily="34" charset="0"/>
              </a:rPr>
              <a:t>Mathematical Model Integration</a:t>
            </a:r>
            <a:r>
              <a:rPr kumimoji="0" lang="en-US" altLang="tr-TR" sz="2000" b="0" i="0" u="none" strike="noStrike" cap="none" normalizeH="0" baseline="0" dirty="0">
                <a:ln>
                  <a:noFill/>
                </a:ln>
                <a:solidFill>
                  <a:schemeClr val="tx2"/>
                </a:solidFill>
                <a:effectLst/>
                <a:latin typeface="Arial Nova" panose="020B0504020202020204" pitchFamily="34" charset="0"/>
              </a:rPr>
              <a:t>: The optimization uses </a:t>
            </a:r>
            <a:r>
              <a:rPr kumimoji="0" lang="en-US" altLang="tr-TR" sz="2000" b="0" i="0" u="none" strike="noStrike" cap="none" normalizeH="0" baseline="0" dirty="0" err="1">
                <a:ln>
                  <a:noFill/>
                </a:ln>
                <a:solidFill>
                  <a:schemeClr val="tx2"/>
                </a:solidFill>
                <a:effectLst/>
                <a:latin typeface="Arial Nova" panose="020B0504020202020204" pitchFamily="34" charset="0"/>
              </a:rPr>
              <a:t>docplex</a:t>
            </a:r>
            <a:r>
              <a:rPr kumimoji="0" lang="en-US" altLang="tr-TR" sz="2000" b="0" i="0" u="none" strike="noStrike" cap="none" normalizeH="0" baseline="0" dirty="0">
                <a:ln>
                  <a:noFill/>
                </a:ln>
                <a:solidFill>
                  <a:schemeClr val="tx2"/>
                </a:solidFill>
                <a:effectLst/>
                <a:latin typeface="Arial Nova" panose="020B0504020202020204" pitchFamily="34" charset="0"/>
              </a:rPr>
              <a:t> for Mixed Integer Programming (MIP). A two-stage approach is used: Stage 1 minimizes cleanup time, and Stage 2 minimizes cost within the time constraint.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1" i="0" u="none" strike="noStrike" cap="none" normalizeH="0" baseline="0" dirty="0">
                <a:ln>
                  <a:noFill/>
                </a:ln>
                <a:solidFill>
                  <a:schemeClr val="tx2"/>
                </a:solidFill>
                <a:effectLst/>
                <a:latin typeface="Arial Nova" panose="020B0504020202020204" pitchFamily="34" charset="0"/>
              </a:rPr>
              <a:t>Distance Calculations</a:t>
            </a:r>
            <a:r>
              <a:rPr kumimoji="0" lang="en-US" altLang="tr-TR" sz="2000" b="0" i="0" u="none" strike="noStrike" cap="none" normalizeH="0" baseline="0" dirty="0">
                <a:ln>
                  <a:noFill/>
                </a:ln>
                <a:solidFill>
                  <a:schemeClr val="tx2"/>
                </a:solidFill>
                <a:effectLst/>
                <a:latin typeface="Arial Nova" panose="020B0504020202020204" pitchFamily="34" charset="0"/>
              </a:rPr>
              <a:t>: Integrated OSRM API calculates road distances to improve routing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1" i="0" u="none" strike="noStrike" cap="none" normalizeH="0" baseline="0" dirty="0">
                <a:ln>
                  <a:noFill/>
                </a:ln>
                <a:solidFill>
                  <a:schemeClr val="tx2"/>
                </a:solidFill>
                <a:effectLst/>
                <a:latin typeface="Arial Nova" panose="020B0504020202020204" pitchFamily="34" charset="0"/>
              </a:rPr>
              <a:t>Visualization</a:t>
            </a:r>
            <a:r>
              <a:rPr kumimoji="0" lang="en-US" altLang="tr-TR" sz="2000" b="0" i="0" u="none" strike="noStrike" cap="none" normalizeH="0" baseline="0" dirty="0">
                <a:ln>
                  <a:noFill/>
                </a:ln>
                <a:solidFill>
                  <a:schemeClr val="tx2"/>
                </a:solidFill>
                <a:effectLst/>
                <a:latin typeface="Arial Nova" panose="020B0504020202020204" pitchFamily="34" charset="0"/>
              </a:rPr>
              <a:t>: Heatmaps of transportation flows are generated with color-coded intensity levels (yellow, orange, red) and saved for 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1" i="0" u="none" strike="noStrike" cap="none" normalizeH="0" baseline="0" dirty="0">
                <a:ln>
                  <a:noFill/>
                </a:ln>
                <a:solidFill>
                  <a:schemeClr val="tx2"/>
                </a:solidFill>
                <a:effectLst/>
                <a:latin typeface="Arial Nova" panose="020B0504020202020204" pitchFamily="34" charset="0"/>
              </a:rPr>
              <a:t>Data Handling</a:t>
            </a:r>
            <a:r>
              <a:rPr kumimoji="0" lang="en-US" altLang="tr-TR" sz="2000" b="0" i="0" u="none" strike="noStrike" cap="none" normalizeH="0" baseline="0" dirty="0">
                <a:ln>
                  <a:noFill/>
                </a:ln>
                <a:solidFill>
                  <a:schemeClr val="tx2"/>
                </a:solidFill>
                <a:effectLst/>
                <a:latin typeface="Arial Nova" panose="020B0504020202020204" pitchFamily="34" charset="0"/>
              </a:rPr>
              <a:t>: Optimization results, including locations, distances, and model solutions, are recorded and stored for user 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tr-TR" sz="2000" b="1" i="0" u="none" strike="noStrike" cap="none" normalizeH="0" baseline="0" dirty="0">
                <a:ln>
                  <a:noFill/>
                </a:ln>
                <a:solidFill>
                  <a:schemeClr val="tx2"/>
                </a:solidFill>
                <a:effectLst/>
                <a:latin typeface="Arial Nova" panose="020B0504020202020204" pitchFamily="34" charset="0"/>
              </a:rPr>
              <a:t>Numerical Parameters</a:t>
            </a:r>
            <a:r>
              <a:rPr kumimoji="0" lang="en-US" altLang="tr-TR" sz="2000" b="0" i="0" u="none" strike="noStrike" cap="none" normalizeH="0" baseline="0" dirty="0">
                <a:ln>
                  <a:noFill/>
                </a:ln>
                <a:solidFill>
                  <a:schemeClr val="tx2"/>
                </a:solidFill>
                <a:effectLst/>
                <a:latin typeface="Arial Nova" panose="020B0504020202020204" pitchFamily="34" charset="0"/>
              </a:rPr>
              <a:t>: The model uses real-world disaster waste management parameters, such as vehicle capacities, working hours, TDWMS storage, and recycling rates.</a:t>
            </a:r>
          </a:p>
        </p:txBody>
      </p:sp>
      <p:pic>
        <p:nvPicPr>
          <p:cNvPr id="34" name="Picture 33" descr="A map of a road&#10;&#10;Description automatically generated">
            <a:extLst>
              <a:ext uri="{FF2B5EF4-FFF2-40B4-BE49-F238E27FC236}">
                <a16:creationId xmlns:a16="http://schemas.microsoft.com/office/drawing/2014/main" id="{8AA6CE0D-D4A5-F7A9-FB67-CBDFD005F832}"/>
              </a:ext>
            </a:extLst>
          </p:cNvPr>
          <p:cNvPicPr>
            <a:picLocks noChangeAspect="1"/>
          </p:cNvPicPr>
          <p:nvPr/>
        </p:nvPicPr>
        <p:blipFill>
          <a:blip r:embed="rId6"/>
          <a:stretch>
            <a:fillRect/>
          </a:stretch>
        </p:blipFill>
        <p:spPr>
          <a:xfrm>
            <a:off x="7591208" y="17491104"/>
            <a:ext cx="6204384" cy="4512279"/>
          </a:xfrm>
          <a:prstGeom prst="rect">
            <a:avLst/>
          </a:prstGeom>
        </p:spPr>
      </p:pic>
      <p:pic>
        <p:nvPicPr>
          <p:cNvPr id="36" name="Picture 35" descr="A screenshot of a computer&#10;&#10;Description automatically generated">
            <a:extLst>
              <a:ext uri="{FF2B5EF4-FFF2-40B4-BE49-F238E27FC236}">
                <a16:creationId xmlns:a16="http://schemas.microsoft.com/office/drawing/2014/main" id="{8BCE517A-56D9-ED6E-1B4F-F23176CFC89E}"/>
              </a:ext>
            </a:extLst>
          </p:cNvPr>
          <p:cNvPicPr>
            <a:picLocks noChangeAspect="1"/>
          </p:cNvPicPr>
          <p:nvPr/>
        </p:nvPicPr>
        <p:blipFill>
          <a:blip r:embed="rId7"/>
          <a:stretch>
            <a:fillRect/>
          </a:stretch>
        </p:blipFill>
        <p:spPr>
          <a:xfrm>
            <a:off x="8878094" y="25542875"/>
            <a:ext cx="3755866" cy="3878074"/>
          </a:xfrm>
          <a:prstGeom prst="rect">
            <a:avLst/>
          </a:prstGeom>
        </p:spPr>
      </p:pic>
      <p:sp>
        <p:nvSpPr>
          <p:cNvPr id="37" name="Text Box 561">
            <a:extLst>
              <a:ext uri="{FF2B5EF4-FFF2-40B4-BE49-F238E27FC236}">
                <a16:creationId xmlns:a16="http://schemas.microsoft.com/office/drawing/2014/main" id="{DE9E6306-3A6F-B15C-A33C-413B28B8B414}"/>
              </a:ext>
            </a:extLst>
          </p:cNvPr>
          <p:cNvSpPr txBox="1">
            <a:spLocks noChangeArrowheads="1"/>
          </p:cNvSpPr>
          <p:nvPr/>
        </p:nvSpPr>
        <p:spPr bwMode="auto">
          <a:xfrm>
            <a:off x="14308137" y="18410500"/>
            <a:ext cx="6583363" cy="4460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2916" tIns="26453" rIns="52916" bIns="26453">
            <a:spAutoFit/>
          </a:bodyPr>
          <a:lstStyle>
            <a:lvl1pPr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1pPr>
            <a:lvl2pPr marL="742950" indent="-285750" defTabSz="749300">
              <a:spcBef>
                <a:spcPct val="20000"/>
              </a:spcBef>
              <a:buChar char="–"/>
              <a:defRPr sz="1700">
                <a:solidFill>
                  <a:schemeClr val="tx2"/>
                </a:solidFill>
                <a:latin typeface="Arial" panose="020B0604020202020204" pitchFamily="34" charset="0"/>
                <a:ea typeface="ＭＳ Ｐゴシック" panose="020B0600070205080204" pitchFamily="34" charset="-128"/>
              </a:defRPr>
            </a:lvl2pPr>
            <a:lvl3pPr marL="1143000" indent="-228600" defTabSz="7493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4pPr>
            <a:lvl5pPr marL="2057400" indent="-228600" defTabSz="749300">
              <a:spcBef>
                <a:spcPct val="20000"/>
              </a:spcBef>
              <a:buChar char="»"/>
              <a:defRPr sz="1100">
                <a:solidFill>
                  <a:schemeClr val="tx1"/>
                </a:solidFill>
                <a:latin typeface="Arial" panose="020B0604020202020204" pitchFamily="34" charset="0"/>
                <a:ea typeface="ＭＳ Ｐゴシック" panose="020B0600070205080204" pitchFamily="34" charset="-128"/>
              </a:defRPr>
            </a:lvl5pPr>
            <a:lvl6pPr marL="25146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6pPr>
            <a:lvl7pPr marL="29718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7pPr>
            <a:lvl8pPr marL="34290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8pPr>
            <a:lvl9pPr marL="3886200" indent="-228600" defTabSz="749300" eaLnBrk="0" fontAlgn="base" hangingPunct="0">
              <a:spcBef>
                <a:spcPct val="20000"/>
              </a:spcBef>
              <a:spcAft>
                <a:spcPct val="0"/>
              </a:spcAft>
              <a:buChar char="»"/>
              <a:defRPr sz="1100">
                <a:solidFill>
                  <a:schemeClr val="tx1"/>
                </a:solidFill>
                <a:latin typeface="Arial" panose="020B0604020202020204" pitchFamily="34" charset="0"/>
                <a:ea typeface="ＭＳ Ｐゴシック" panose="020B0600070205080204" pitchFamily="34" charset="-128"/>
              </a:defRPr>
            </a:lvl9pPr>
          </a:lstStyle>
          <a:p>
            <a:pPr algn="ctr">
              <a:spcBef>
                <a:spcPct val="50000"/>
              </a:spcBef>
              <a:buFontTx/>
              <a:buNone/>
            </a:pPr>
            <a:r>
              <a:rPr lang="tr-TR" altLang="en-US" sz="2500" b="1" dirty="0" err="1">
                <a:solidFill>
                  <a:schemeClr val="bg1"/>
                </a:solidFill>
                <a:latin typeface="Arial Narrow" panose="020B0606020202030204" pitchFamily="34" charset="0"/>
              </a:rPr>
              <a:t>Acknowledgement</a:t>
            </a:r>
            <a:endParaRPr lang="tr-TR" altLang="en-US" sz="2500" b="1" dirty="0">
              <a:solidFill>
                <a:schemeClr val="bg1"/>
              </a:solidFill>
              <a:latin typeface="Arial Narrow" panose="020B0606020202030204" pitchFamily="34" charset="0"/>
            </a:endParaRPr>
          </a:p>
        </p:txBody>
      </p:sp>
      <p:sp>
        <p:nvSpPr>
          <p:cNvPr id="38" name="TextBox 37">
            <a:extLst>
              <a:ext uri="{FF2B5EF4-FFF2-40B4-BE49-F238E27FC236}">
                <a16:creationId xmlns:a16="http://schemas.microsoft.com/office/drawing/2014/main" id="{B080307E-4406-0029-70B7-9FCBDF96BEB6}"/>
              </a:ext>
            </a:extLst>
          </p:cNvPr>
          <p:cNvSpPr txBox="1"/>
          <p:nvPr/>
        </p:nvSpPr>
        <p:spPr>
          <a:xfrm>
            <a:off x="14545311" y="19016469"/>
            <a:ext cx="5830569" cy="1015663"/>
          </a:xfrm>
          <a:prstGeom prst="rect">
            <a:avLst/>
          </a:prstGeom>
          <a:noFill/>
        </p:spPr>
        <p:txBody>
          <a:bodyPr wrap="square" rtlCol="0">
            <a:spAutoFit/>
          </a:bodyPr>
          <a:lstStyle/>
          <a:p>
            <a:r>
              <a:rPr lang="en-US" sz="2000" dirty="0">
                <a:solidFill>
                  <a:schemeClr val="tx2"/>
                </a:solidFill>
                <a:latin typeface="Arial Nova" panose="020B0504020202020204" pitchFamily="34" charset="0"/>
              </a:rPr>
              <a:t>We would like to thank our supervisor, Prof. Dr. </a:t>
            </a:r>
            <a:r>
              <a:rPr lang="en-US" sz="2000" dirty="0" err="1">
                <a:solidFill>
                  <a:schemeClr val="tx2"/>
                </a:solidFill>
                <a:latin typeface="Arial Nova" panose="020B0504020202020204" pitchFamily="34" charset="0"/>
              </a:rPr>
              <a:t>Didem</a:t>
            </a:r>
            <a:r>
              <a:rPr lang="en-US" sz="2000" dirty="0">
                <a:solidFill>
                  <a:schemeClr val="tx2"/>
                </a:solidFill>
                <a:latin typeface="Arial Nova" panose="020B0504020202020204" pitchFamily="34" charset="0"/>
              </a:rPr>
              <a:t> </a:t>
            </a:r>
            <a:r>
              <a:rPr lang="en-US" sz="2000" dirty="0" err="1">
                <a:solidFill>
                  <a:schemeClr val="tx2"/>
                </a:solidFill>
                <a:latin typeface="Arial Nova" panose="020B0504020202020204" pitchFamily="34" charset="0"/>
              </a:rPr>
              <a:t>Gözüpek</a:t>
            </a:r>
            <a:r>
              <a:rPr lang="en-US" sz="2000" dirty="0">
                <a:solidFill>
                  <a:schemeClr val="tx2"/>
                </a:solidFill>
                <a:latin typeface="Arial Nova" panose="020B0504020202020204" pitchFamily="34" charset="0"/>
              </a:rPr>
              <a:t>, for her invaluable guidance, support, and mentorship throughout this project.</a:t>
            </a:r>
            <a:endParaRPr lang="tr-TR" sz="2000" dirty="0">
              <a:solidFill>
                <a:schemeClr val="tx2"/>
              </a:solidFill>
              <a:latin typeface="Arial Nova" panose="020B0504020202020204" pitchFamily="34" charset="0"/>
            </a:endParaRPr>
          </a:p>
        </p:txBody>
      </p:sp>
      <p:pic>
        <p:nvPicPr>
          <p:cNvPr id="3" name="Picture 2" descr="A map of a city&#10;&#10;Description automatically generated">
            <a:extLst>
              <a:ext uri="{FF2B5EF4-FFF2-40B4-BE49-F238E27FC236}">
                <a16:creationId xmlns:a16="http://schemas.microsoft.com/office/drawing/2014/main" id="{24C79653-B55C-BFCB-089F-117422855FDF}"/>
              </a:ext>
            </a:extLst>
          </p:cNvPr>
          <p:cNvPicPr>
            <a:picLocks noChangeAspect="1"/>
          </p:cNvPicPr>
          <p:nvPr/>
        </p:nvPicPr>
        <p:blipFill>
          <a:blip r:embed="rId8"/>
          <a:stretch>
            <a:fillRect/>
          </a:stretch>
        </p:blipFill>
        <p:spPr>
          <a:xfrm>
            <a:off x="7591208" y="22067443"/>
            <a:ext cx="6204384" cy="3239320"/>
          </a:xfrm>
          <a:prstGeom prst="rect">
            <a:avLst/>
          </a:prstGeom>
        </p:spPr>
      </p:pic>
    </p:spTree>
  </p:cSld>
  <p:clrMapOvr>
    <a:masterClrMapping/>
  </p:clrMapOvr>
</p:sld>
</file>

<file path=ppt/theme/theme1.xml><?xml version="1.0" encoding="utf-8"?>
<a:theme xmlns:a="http://schemas.openxmlformats.org/drawingml/2006/main" name="Custom Design">
  <a:themeElements>
    <a:clrScheme name="ResearchPosters Default">
      <a:dk1>
        <a:srgbClr val="1BADCF"/>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e5f0cef-9f63-40a2-8128-fe1519c43635"/>
    <lcf76f155ced4ddcb4097134ff3c332f xmlns="3d8d6fdf-c585-474f-b901-171cefd45cf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61BB66BB8514C347B5121FFAA4A56339" ma:contentTypeVersion="11" ma:contentTypeDescription="Yeni belge oluşturun." ma:contentTypeScope="" ma:versionID="290cb6b03a503cf148c3c76fb250d44b">
  <xsd:schema xmlns:xsd="http://www.w3.org/2001/XMLSchema" xmlns:xs="http://www.w3.org/2001/XMLSchema" xmlns:p="http://schemas.microsoft.com/office/2006/metadata/properties" xmlns:ns2="3d8d6fdf-c585-474f-b901-171cefd45cf1" xmlns:ns3="8e5f0cef-9f63-40a2-8128-fe1519c43635" targetNamespace="http://schemas.microsoft.com/office/2006/metadata/properties" ma:root="true" ma:fieldsID="b457c06aec507ed8a673b2bb5c5b6a90" ns2:_="" ns3:_="">
    <xsd:import namespace="3d8d6fdf-c585-474f-b901-171cefd45cf1"/>
    <xsd:import namespace="8e5f0cef-9f63-40a2-8128-fe1519c4363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8d6fdf-c585-474f-b901-171cefd45c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Resim Etiketleri" ma:readOnly="false" ma:fieldId="{5cf76f15-5ced-4ddc-b409-7134ff3c332f}" ma:taxonomyMulti="true" ma:sspId="1be3692f-1297-4794-a8ce-a5527a9dc7d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e5f0cef-9f63-40a2-8128-fe1519c4363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68ff43da-26a6-419f-b724-bf34b4e97102}" ma:internalName="TaxCatchAll" ma:showField="CatchAllData" ma:web="8e5f0cef-9f63-40a2-8128-fe1519c436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1E5BAC-D509-4095-92D8-1AD55B35774B}">
  <ds:schemaRefs>
    <ds:schemaRef ds:uri="8e5f0cef-9f63-40a2-8128-fe1519c43635"/>
    <ds:schemaRef ds:uri="http://schemas.microsoft.com/office/2006/documentManagement/types"/>
    <ds:schemaRef ds:uri="http://purl.org/dc/dcmitype/"/>
    <ds:schemaRef ds:uri="3d8d6fdf-c585-474f-b901-171cefd45cf1"/>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A67ADA9-046B-460D-9FEC-230989993E55}">
  <ds:schemaRefs>
    <ds:schemaRef ds:uri="http://schemas.microsoft.com/sharepoint/v3/contenttype/forms"/>
  </ds:schemaRefs>
</ds:datastoreItem>
</file>

<file path=customXml/itemProps3.xml><?xml version="1.0" encoding="utf-8"?>
<ds:datastoreItem xmlns:ds="http://schemas.openxmlformats.org/officeDocument/2006/customXml" ds:itemID="{05F79DA5-D312-4539-9918-5938A9E77A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8d6fdf-c585-474f-b901-171cefd45cf1"/>
    <ds:schemaRef ds:uri="8e5f0cef-9f63-40a2-8128-fe1519c436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11114</TotalTime>
  <Words>1109</Words>
  <Application>Microsoft Office PowerPoint</Application>
  <PresentationFormat>Özel</PresentationFormat>
  <Paragraphs>111</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3</vt:i4>
      </vt:variant>
      <vt:variant>
        <vt:lpstr>Slayt Başlıkları</vt:lpstr>
      </vt:variant>
      <vt:variant>
        <vt:i4>1</vt:i4>
      </vt:variant>
    </vt:vector>
  </HeadingPairs>
  <TitlesOfParts>
    <vt:vector size="9" baseType="lpstr">
      <vt:lpstr>Arial</vt:lpstr>
      <vt:lpstr>Arial Black</vt:lpstr>
      <vt:lpstr>Arial Narrow</vt:lpstr>
      <vt:lpstr>Arial Nova</vt:lpstr>
      <vt:lpstr>Times New Roman</vt:lpstr>
      <vt:lpstr>Custom Design</vt:lpstr>
      <vt:lpstr>1_Custom Design</vt:lpstr>
      <vt:lpstr>2_Custom Design</vt:lpstr>
      <vt:lpstr>PowerPoint Sunusu</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ÇAĞRI YILDIZ</cp:lastModifiedBy>
  <cp:revision>251</cp:revision>
  <cp:lastPrinted>2016-05-07T12:04:58Z</cp:lastPrinted>
  <dcterms:created xsi:type="dcterms:W3CDTF">2009-11-10T07:29:27Z</dcterms:created>
  <dcterms:modified xsi:type="dcterms:W3CDTF">2025-01-16T07:47:39Z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CatchAll">
    <vt:lpwstr/>
  </property>
  <property fmtid="{D5CDD505-2E9C-101B-9397-08002B2CF9AE}" pid="3" name="lcf76f155ced4ddcb4097134ff3c332f">
    <vt:lpwstr/>
  </property>
</Properties>
</file>