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Notların biçimini düzenlemek için tıklayın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71F490-B65B-48AD-91C9-BA3D4D93D93D}" type="slidenum"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843141-BB05-493E-B7B4-3A164043E300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288E63-FC82-4E0B-891F-98A4D1FA6049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rIns="0" tIns="0" bIns="0"/>
          <a:p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4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000" spc="-1" strike="noStrike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66680" y="2057400"/>
            <a:ext cx="70862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15" descr=""/>
          <p:cNvPicPr/>
          <p:nvPr/>
        </p:nvPicPr>
        <p:blipFill>
          <a:blip r:embed="rId4"/>
          <a:stretch/>
        </p:blipFill>
        <p:spPr>
          <a:xfrm>
            <a:off x="152280" y="571500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1" name="Picture 16" descr=""/>
          <p:cNvPicPr/>
          <p:nvPr/>
        </p:nvPicPr>
        <p:blipFill>
          <a:blip r:embed="rId5"/>
          <a:stretch/>
        </p:blipFill>
        <p:spPr>
          <a:xfrm>
            <a:off x="3276720" y="179640"/>
            <a:ext cx="2786400" cy="17445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51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Asıl başlık stili için tıklatın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DüzeyiAsıl metin stillerini düzenlemek için tıklatın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düzey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düzey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düzey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düzey</a:t>
            </a:r>
            <a:endParaRPr b="0" lang="tr-T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ED30CE5-CB88-4E85-BA52-AF610C6ADCB1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52280" y="2209680"/>
            <a:ext cx="87627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Sosyal Medya Verilerden Çizge Vektörlerinin Çıkarılması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95280" y="3809880"/>
            <a:ext cx="640044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 496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İlk Sunum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Hasan MEN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Danışmanı: Yrd. Doç. Dr. Burcu YILMAZ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 2018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3616ADC-B63D-4B6C-99BD-7BB6B8666CB2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2280" y="1295280"/>
            <a:ext cx="74671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Projenin Şeması ve Tanımı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İçerik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Şeması ve Tanımı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04920" y="4876920"/>
            <a:ext cx="82292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152280" y="914400"/>
            <a:ext cx="7391160" cy="540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8DE3579B-8F47-4F88-979C-DB0EB0356638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5F4337DF-A0D2-4867-A5EB-EF48B7DA2646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158920" y="3124080"/>
            <a:ext cx="44193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8640" y="816120"/>
            <a:ext cx="7001640" cy="461592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250680" y="990720"/>
            <a:ext cx="2971440" cy="55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Burada projeyi </a:t>
            </a:r>
            <a:r>
              <a:rPr b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NASIL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yapmayı planladığını anlatmalısın.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Yandaki gibi bir şekil çok yardımcı olacaktır.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UML, durum diyagramları projeni anlatmanda çok yardımcı olabilir.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6DEC4AEF-9B94-4D3C-A296-DE5DD1105EB2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- 1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52280" y="914400"/>
            <a:ext cx="8000640" cy="56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Burada projeyi gerçekleştirmek için neleri gerçekleştirmek gerektiğini yazmalısın. Örneğin bir “hareketli kamera ile yüz tanıma” projesi için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Makine öğrenmesi yöntemleriyle yüzlerin önemli öz niteliklerini çıkartarak buna göre bir algoritma geliştirmeliyim.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Farklı açılardan çekilmiş yüz resimleriyle algoritmamı eğitmeliyim.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Kameradan videoyu bilgisayara aktarmalıyım.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Videodaki yüzü algılamalıyım.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Videodaki yüzün hareketini yön ve hız olarak algılamalıyım.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Kamerayı yüzü en iyi görecek açıya çevirmeliyim.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Yüz resmini çekip eğitilmiş programıma girdi olarak vermeliyim.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 aracılığı ile kişiyi tanımalıyım.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8202DBA-71B4-4CD8-BC33-89D78400284E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- 2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320" y="762120"/>
            <a:ext cx="761976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Burada projeyi gerçekleştirmek için nelere ihtiyaç var, onu anlatmalısın. Yani önceki slaytta anlattıklarını yapmak için gerekenleri anlatmalısın.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Yazılım olarak hangi programlar, kütüphaneler, vs. ihtiyacın olacak?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Donanım olarak hangi araçlara, sensörlere, kartlara, girdi-çıktı birimlerine, vs. ihtiyacın olacak?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Projeyi gerçeklemek için başka nelere ihtiyacın olacak? Denekler, bazı veriler (mesela baz istasyon verisi veya twitter verisi, insan resimleri, vs)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AD045372-299C-4450-AC01-738F396EEB8A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52280" y="1219320"/>
            <a:ext cx="78483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Metinlerin Named Entity lerinin çıkarılması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Named Entity, kullanıcı ve zaman bilgisi kullanarak node2vec vektörlerinin çıkarılması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Sostal ağın çizge olarak gösterilmesi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Node2vec vektörlerinin tutarlılığının gösterilmesi için testlerin gerçekleştirilmesi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F311B66-D768-4FB3-9E21-4387CDA2334B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52280" y="914400"/>
            <a:ext cx="883872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Application>LibreOffice/5.1.6.2$Linux_X86_64 LibreOffice_project/10m0$Build-2</Application>
  <Words>451</Words>
  <Paragraphs>71</Paragraphs>
  <Company>gyte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2007-08-26T20:02:13Z</dcterms:created>
  <dc:creator>inanc tahrali</dc:creator>
  <dc:description/>
  <dc:language>tr-TR</dc:language>
  <cp:lastModifiedBy/>
  <dcterms:modified xsi:type="dcterms:W3CDTF">2018-03-11T23:53:50Z</dcterms:modified>
  <cp:revision>161</cp:revision>
  <dc:subject/>
  <dc:title>sunum formati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