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, Hasan" initials="MH" lastIdx="1" clrIdx="0">
    <p:extLst>
      <p:ext uri="{19B8F6BF-5375-455C-9EA6-DF929625EA0E}">
        <p15:presenceInfo xmlns:p15="http://schemas.microsoft.com/office/powerpoint/2012/main" userId="S-1-5-21-329068152-1454471165-1417001333-60336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C5B6FA1-3F06-4084-B7B8-884C0EE01A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317E655-1635-45D5-A022-6981D987204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F77BE8B-5FC9-46BD-87C9-7EADA5AC809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 hidden="1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 hidden="1"/>
          <p:cNvSpPr/>
          <p:nvPr/>
        </p:nvSpPr>
        <p:spPr>
          <a:xfrm>
            <a:off x="0" y="10440"/>
            <a:ext cx="9142560" cy="7606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447920" y="653652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3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3520" cy="98352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8440" cy="693720"/>
          </a:xfrm>
          <a:prstGeom prst="rect">
            <a:avLst/>
          </a:prstGeom>
          <a:ln>
            <a:noFill/>
          </a:ln>
        </p:spPr>
      </p:pic>
      <p:sp>
        <p:nvSpPr>
          <p:cNvPr id="5" name="CustomShape 4" hidden="1"/>
          <p:cNvSpPr/>
          <p:nvPr/>
        </p:nvSpPr>
        <p:spPr>
          <a:xfrm>
            <a:off x="4572000" y="652896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17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CC"/>
                </a:solidFill>
                <a:latin typeface="Tahoma"/>
                <a:ea typeface="DejaVu Sans"/>
              </a:rPr>
              <a:t>Bilgisayar Mühendisliği Bölümü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10440"/>
            <a:ext cx="9142560" cy="76068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15"/>
          <p:cNvPicPr/>
          <p:nvPr/>
        </p:nvPicPr>
        <p:blipFill>
          <a:blip r:embed="rId14"/>
          <a:stretch/>
        </p:blipFill>
        <p:spPr>
          <a:xfrm>
            <a:off x="152280" y="5715000"/>
            <a:ext cx="1141560" cy="1141560"/>
          </a:xfrm>
          <a:prstGeom prst="rect">
            <a:avLst/>
          </a:prstGeom>
          <a:ln>
            <a:noFill/>
          </a:ln>
        </p:spPr>
      </p:pic>
      <p:pic>
        <p:nvPicPr>
          <p:cNvPr id="10" name="Picture 16"/>
          <p:cNvPicPr/>
          <p:nvPr/>
        </p:nvPicPr>
        <p:blipFill>
          <a:blip r:embed="rId16"/>
          <a:stretch/>
        </p:blipFill>
        <p:spPr>
          <a:xfrm>
            <a:off x="3276720" y="179640"/>
            <a:ext cx="2785320" cy="174348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0" y="10440"/>
            <a:ext cx="9142560" cy="7606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1447920" y="653652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52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3520" cy="983520"/>
          </a:xfrm>
          <a:prstGeom prst="rect">
            <a:avLst/>
          </a:prstGeom>
          <a:ln>
            <a:noFill/>
          </a:ln>
        </p:spPr>
      </p:pic>
      <p:pic>
        <p:nvPicPr>
          <p:cNvPr id="53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8440" cy="69372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4572000" y="652896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0" y="10440"/>
            <a:ext cx="9142560" cy="7606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1447920" y="653652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96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3520" cy="983520"/>
          </a:xfrm>
          <a:prstGeom prst="rect">
            <a:avLst/>
          </a:prstGeom>
          <a:ln>
            <a:noFill/>
          </a:ln>
        </p:spPr>
      </p:pic>
      <p:pic>
        <p:nvPicPr>
          <p:cNvPr id="97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8440" cy="69372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4572000" y="652896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Bag-of-words_model" TargetMode="External"/><Relationship Id="rId2" Type="http://schemas.openxmlformats.org/officeDocument/2006/relationships/hyperlink" Target="http://snap.stanford.edu/node2vec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networkx.github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2280" y="2209680"/>
            <a:ext cx="8761680" cy="15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Sosyal Medya Verilerden Çizge Vektörlerinin Çıkarılması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295280" y="3809880"/>
            <a:ext cx="6399360" cy="34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BIL 496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tr-TR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Son Sunum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Hasan MEN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Proje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Danışmanı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tr-TR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Dr.</a:t>
            </a:r>
            <a:r>
              <a:rPr lang="tr-TR" sz="2000" b="1" spc="-1" dirty="0">
                <a:solidFill>
                  <a:srgbClr val="000000"/>
                </a:solidFill>
              </a:rPr>
              <a:t> Öğretim Üyesi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Burcu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YILMAZ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tr-T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Haziran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2018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88C0922-09CB-45FD-A60C-33101DE1A35B}" type="slidenum">
              <a:rPr lang="en-US" sz="1000" b="0" strike="noStrike" spc="-1">
                <a:solidFill>
                  <a:srgbClr val="FFFFE5"/>
                </a:solidFill>
                <a:latin typeface="Arial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Neler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Yapıl</a:t>
            </a:r>
            <a:r>
              <a:rPr lang="tr-TR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dı? - 7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52280" y="1219320"/>
            <a:ext cx="78472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00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F3FB3-53A4-40E7-B52A-707993D8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" y="1263607"/>
            <a:ext cx="6079148" cy="1720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F740A5-365F-4E1B-BEF0-7F5EB564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776" y="1285750"/>
            <a:ext cx="2654544" cy="1676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70C1B-777D-4D0C-B928-B0D2A9DA90B5}"/>
              </a:ext>
            </a:extLst>
          </p:cNvPr>
          <p:cNvSpPr txBox="1"/>
          <p:nvPr/>
        </p:nvSpPr>
        <p:spPr>
          <a:xfrm>
            <a:off x="433634" y="3485070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t765466344707989504, t765582802343657472 ve t765648654883512321 </a:t>
            </a:r>
          </a:p>
          <a:p>
            <a:r>
              <a:rPr lang="tr-TR" dirty="0"/>
              <a:t>aynı gun atılmıstır ama ılk ıkısı extra olarak basketboldan konusmuslardır.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5F386-95B8-42A6-8BF7-80C0EEA26279}"/>
              </a:ext>
            </a:extLst>
          </p:cNvPr>
          <p:cNvSpPr txBox="1"/>
          <p:nvPr/>
        </p:nvSpPr>
        <p:spPr>
          <a:xfrm>
            <a:off x="303118" y="4777782"/>
            <a:ext cx="8289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Makale Gönderimi: </a:t>
            </a:r>
          </a:p>
          <a:p>
            <a:r>
              <a:rPr lang="tr-TR" b="1" dirty="0"/>
              <a:t>	</a:t>
            </a:r>
            <a:r>
              <a:rPr lang="tr-TR" dirty="0"/>
              <a:t>32nd International Symposium on Computer and Information Sciences</a:t>
            </a:r>
          </a:p>
          <a:p>
            <a:r>
              <a:rPr lang="tr-TR" dirty="0"/>
              <a:t>	June 6, 2018 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600D9D7-6BEB-4F0F-BC48-B91542303FBC}" type="slidenum">
              <a:rPr lang="en-US" sz="1000" b="0" strike="noStrike" spc="-1">
                <a:solidFill>
                  <a:srgbClr val="FFFFE5"/>
                </a:solidFill>
                <a:latin typeface="Arial"/>
                <a:ea typeface="DejaVu Sans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Başarı Kriterleri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52280" y="1219320"/>
            <a:ext cx="78472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Ardışık gün vektörlerinin diğer günlere göre daha yakın olması</a:t>
            </a:r>
            <a:endParaRPr lang="en-US" sz="2400" b="0" strike="noStrike" spc="-1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Arkadaş kişi vektörlerinin diğer kişilere göre daha yakın olması</a:t>
            </a:r>
            <a:endParaRPr lang="en-US" sz="2400" b="0" strike="noStrike" spc="-1">
              <a:latin typeface="Arial"/>
            </a:endParaRPr>
          </a:p>
          <a:p>
            <a:pPr marL="10800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Benzer konu&amp;lokasyon(NER) vektörlerinin daha yakın olması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BC09F70-9AE0-48B0-9716-30D727988313}" type="slidenum">
              <a:rPr lang="en-US" sz="1000" b="0" strike="noStrike" spc="-1">
                <a:solidFill>
                  <a:srgbClr val="FFFFE5"/>
                </a:solidFill>
                <a:latin typeface="Arial"/>
                <a:ea typeface="DejaVu Sans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Kaynaklar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52280" y="914400"/>
            <a:ext cx="8837640" cy="540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56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Node2Vec: http://snap.stanford.edu/node2vec/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[Ziyaret Tarihi: 15/03/18]</a:t>
            </a:r>
            <a:endParaRPr lang="en-US" sz="2000" b="0" strike="noStrike" spc="-1"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Bag of Words: </a:t>
            </a:r>
            <a:r>
              <a:rPr lang="en-US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https://www.wikiwand.com/en/Bag-of-words_model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[Ziyaret Tarihi: 15/03/18]</a:t>
            </a:r>
            <a:endParaRPr lang="en-US" sz="2000" b="0" strike="noStrike" spc="-1"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Networkx: </a:t>
            </a:r>
            <a:r>
              <a:rPr lang="en-US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https://networkx.github.io/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[Ziyaret Tarihi: 15/03/18]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Paragraph Vectors: https://github.com/inejc/paragraph-vectors [Ziyaret Tarihi: 15/03/18]</a:t>
            </a:r>
            <a:endParaRPr lang="en-US" sz="2000" b="0" strike="noStrike" spc="-1"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5B4EAC9-286B-4E6C-9CB0-9BB13CB8AA76}" type="slidenum">
              <a:rPr lang="en-US" sz="1000" b="0" strike="noStrike" spc="-1">
                <a:solidFill>
                  <a:srgbClr val="FFFFE5"/>
                </a:solidFill>
                <a:latin typeface="Arial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52280" y="1295280"/>
            <a:ext cx="7466040" cy="464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Proje</a:t>
            </a:r>
            <a:r>
              <a:rPr lang="tr-T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Tanımı ve Node2Vec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Neler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Yapıldı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Sonuçlar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Başarı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Kriterleri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Kaynaklar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İçerik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Proje Tanımı ve Node2Vec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2760" y="885960"/>
            <a:ext cx="8750880" cy="379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Proje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Nedir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Sosyal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medya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verilerinden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çizge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vektörlerinin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çıkarılması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düğümler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arasındaki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yakınlıkların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node2vec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vektörleriyle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gösterilmesi</a:t>
            </a:r>
            <a:endParaRPr lang="en-US" sz="18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Node2Vec</a:t>
            </a:r>
            <a:endParaRPr lang="en-US" sz="18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Random Walk Based(Unsupervised) Feature Learning</a:t>
            </a:r>
            <a:endParaRPr lang="en-US" sz="18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Node -&gt; word, path -&gt; sentence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144000" y="3312000"/>
            <a:ext cx="4065120" cy="180180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4669200" y="3744000"/>
            <a:ext cx="4258440" cy="117720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616000" y="5256000"/>
            <a:ext cx="33562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p-&gt; Bir önceki düğüme geri dön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q-&gt; BFS, DFS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4332A79-D769-42DE-B9D8-74DC3DF68179}" type="slidenum">
              <a:rPr lang="en-US" sz="1000" b="0" strike="noStrike" spc="-1">
                <a:solidFill>
                  <a:srgbClr val="FFFFE5"/>
                </a:solidFill>
                <a:latin typeface="Arial"/>
                <a:ea typeface="DejaVu Sans"/>
              </a:rPr>
              <a:t>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Neler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Yapıldı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? - 1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52280" y="914400"/>
            <a:ext cx="8838000" cy="56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TWNERTC</a:t>
            </a:r>
          </a:p>
          <a:p>
            <a:pPr marL="889200" lvl="1" indent="-322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latin typeface="Arial"/>
                <a:ea typeface="DejaVu Sans"/>
              </a:rPr>
              <a:t>Domain Independent, </a:t>
            </a:r>
            <a:r>
              <a:rPr lang="tr-TR" dirty="0"/>
              <a:t>CoNLL2003</a:t>
            </a:r>
            <a:endParaRPr lang="tr-T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89200" lvl="1" indent="-322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latin typeface="Arial"/>
                <a:ea typeface="DejaVu Sans"/>
              </a:rPr>
              <a:t>100K Train, 10K Test, 10K Dev</a:t>
            </a:r>
            <a:endParaRPr lang="tr-T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latin typeface="Arial"/>
                <a:ea typeface="DejaVu Sans"/>
              </a:rPr>
              <a:t>Karakter ve </a:t>
            </a:r>
            <a:r>
              <a:rPr lang="tr-T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LSTM tabanlı NER modeli eğitilmiştir.</a:t>
            </a:r>
          </a:p>
          <a:p>
            <a:pPr marL="889200" lvl="1" indent="-322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spc="-1" dirty="0">
                <a:solidFill>
                  <a:srgbClr val="000000"/>
                </a:solidFill>
                <a:latin typeface="Arial"/>
                <a:ea typeface="DejaVu Sans"/>
              </a:rPr>
              <a:t>TR:  Accuracy:%90, F1:%55</a:t>
            </a:r>
          </a:p>
          <a:p>
            <a:pPr marL="889200" lvl="1" indent="-322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ENG</a:t>
            </a:r>
            <a:r>
              <a:rPr lang="tr-TR" sz="2400" spc="-1" dirty="0">
                <a:solidFill>
                  <a:srgbClr val="000000"/>
                </a:solidFill>
                <a:latin typeface="Arial"/>
                <a:ea typeface="DejaVu Sans"/>
              </a:rPr>
              <a:t>: Accuracy: %94, F1:85</a:t>
            </a:r>
          </a:p>
          <a:p>
            <a:pPr marL="889200" lvl="1" indent="-32292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tr-T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09080">
              <a:buClr>
                <a:srgbClr val="000000"/>
              </a:buClr>
              <a:buSzPct val="45000"/>
            </a:pPr>
            <a:endParaRPr lang="tr-T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20DB38-B515-4E2D-9986-68E9755B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9" y="3256386"/>
            <a:ext cx="8650311" cy="5887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E71586-E796-40EF-9177-E59FFD9B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9" y="4075210"/>
            <a:ext cx="4848225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701FDF-A6E7-48B9-B3FB-F5A588DF9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92" y="4665564"/>
            <a:ext cx="8514376" cy="559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15B28-E50C-4461-95AB-260D29027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931" y="5352804"/>
            <a:ext cx="4522777" cy="1103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B177DB0-9A3D-47E5-AA24-C6CCB4641955}" type="slidenum">
              <a:rPr lang="en-US" sz="1000" b="0" strike="noStrike" spc="-1">
                <a:solidFill>
                  <a:srgbClr val="FFFFE5"/>
                </a:solidFill>
                <a:latin typeface="Arial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Neler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Yapıldı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? - </a:t>
            </a:r>
            <a:r>
              <a:rPr lang="tr-TR" sz="4000" spc="-1" dirty="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52280" y="914400"/>
            <a:ext cx="7999560" cy="56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 dirty="0">
                <a:latin typeface="Arial"/>
              </a:rPr>
              <a:t>Twitter veri toplama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052CF6-723B-494D-ABD9-3B60A3DE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2" y="1579637"/>
            <a:ext cx="3106058" cy="2153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1B166E-68A8-46E0-A94D-BFEE7CD5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35" y="3733020"/>
            <a:ext cx="1833444" cy="2480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2DEE6-3E18-4ABA-A1E9-F6C9D9492E7D}"/>
              </a:ext>
            </a:extLst>
          </p:cNvPr>
          <p:cNvSpPr txBox="1"/>
          <p:nvPr/>
        </p:nvSpPr>
        <p:spPr>
          <a:xfrm>
            <a:off x="4740745" y="3173975"/>
            <a:ext cx="3411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MySQL -&gt;JSON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~1000 Tweet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08A30C-472A-4E28-B33F-D6556267ECF0}" type="slidenum">
              <a:rPr lang="en-US" sz="1000" b="0" strike="noStrike" spc="-1">
                <a:solidFill>
                  <a:srgbClr val="FFFFE5"/>
                </a:solidFill>
                <a:latin typeface="Arial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Neler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Yapıldı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? </a:t>
            </a:r>
            <a:r>
              <a:rPr lang="tr-TR" sz="4000" spc="-1" dirty="0">
                <a:solidFill>
                  <a:srgbClr val="FFFFFF"/>
                </a:solidFill>
                <a:latin typeface="Arial"/>
                <a:ea typeface="DejaVu Sans"/>
              </a:rPr>
              <a:t>- 3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52280" y="914400"/>
            <a:ext cx="7999560" cy="56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FFD36B-7D49-4D68-87F1-CD41DACD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60" y="1128216"/>
            <a:ext cx="5344742" cy="4071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825C23-B608-4DE6-AFA2-0667E426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48" y="1948191"/>
            <a:ext cx="3096852" cy="26348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1F4910-C596-43C3-BC89-572CD6EFAFEF}"/>
              </a:ext>
            </a:extLst>
          </p:cNvPr>
          <p:cNvCxnSpPr/>
          <p:nvPr/>
        </p:nvCxnSpPr>
        <p:spPr>
          <a:xfrm>
            <a:off x="4152060" y="2625969"/>
            <a:ext cx="135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2044F6-7977-428F-9416-CC9196490850}"/>
              </a:ext>
            </a:extLst>
          </p:cNvPr>
          <p:cNvSpPr txBox="1"/>
          <p:nvPr/>
        </p:nvSpPr>
        <p:spPr>
          <a:xfrm>
            <a:off x="4196666" y="231015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Undirected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55D7D-3323-4FEF-8793-EFD35856D31B}"/>
              </a:ext>
            </a:extLst>
          </p:cNvPr>
          <p:cNvSpPr txBox="1"/>
          <p:nvPr/>
        </p:nvSpPr>
        <p:spPr>
          <a:xfrm>
            <a:off x="6737418" y="148397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Networkx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0BC276B-16B3-4BC8-8ED3-FEBFD4278C1B}" type="slidenum">
              <a:rPr lang="en-US" sz="1000" b="0" strike="noStrike" spc="-1">
                <a:solidFill>
                  <a:srgbClr val="FFFFE5"/>
                </a:solidFill>
                <a:latin typeface="Arial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Neler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Yapıldı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? - </a:t>
            </a:r>
            <a:r>
              <a:rPr lang="tr-TR" sz="4000" spc="-1" dirty="0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52280" y="914400"/>
            <a:ext cx="7999560" cy="56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5E2149-F89C-4F3C-A1BA-11703F7F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0" y="1071562"/>
            <a:ext cx="3774951" cy="2951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D89F5-9B8C-4A19-B653-497501993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4023193"/>
            <a:ext cx="772477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E7452C2-B5D8-475F-A140-89C944D5C653}" type="slidenum">
              <a:rPr lang="en-US" sz="1000" b="0" strike="noStrike" spc="-1">
                <a:solidFill>
                  <a:srgbClr val="FFFFE5"/>
                </a:solidFill>
                <a:latin typeface="Arial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Neler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Yapıldı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? - </a:t>
            </a:r>
            <a:r>
              <a:rPr lang="tr-TR" sz="4000" spc="-1" dirty="0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7D56D9-3D08-40F3-8330-0DBB5782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2" y="1476741"/>
            <a:ext cx="7329297" cy="4033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F8CFFED-9C1C-4B6F-96CD-34FE2272262A}" type="slidenum">
              <a:rPr lang="en-US" sz="1000" b="0" strike="noStrike" spc="-1">
                <a:solidFill>
                  <a:srgbClr val="FFFFE5"/>
                </a:solidFill>
                <a:latin typeface="Arial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Neler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Yapıldı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? - </a:t>
            </a:r>
            <a:r>
              <a:rPr lang="tr-TR" sz="4000" spc="-1" dirty="0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52280" y="914400"/>
            <a:ext cx="7999560" cy="56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 dirty="0">
                <a:latin typeface="Arial"/>
              </a:rPr>
              <a:t>Kişi ve zaman kosinüs benzerlikleri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FAEF0B-A951-41E0-B694-C2BF67C1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6" y="1351621"/>
            <a:ext cx="7528793" cy="1839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1EC4AB-F7A1-4E48-AED9-9B79F42B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16" y="3627858"/>
            <a:ext cx="6623654" cy="2668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Words>315</Words>
  <Application>Microsoft Office PowerPoint</Application>
  <PresentationFormat>On-screen Show (4:3)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바탕</vt:lpstr>
      <vt:lpstr>Arial</vt:lpstr>
      <vt:lpstr>DejaVu Sans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subject/>
  <dc:creator>inanc tahrali</dc:creator>
  <dc:description/>
  <cp:lastModifiedBy>Men, Hasan</cp:lastModifiedBy>
  <cp:revision>199</cp:revision>
  <dcterms:created xsi:type="dcterms:W3CDTF">2007-08-26T20:02:13Z</dcterms:created>
  <dcterms:modified xsi:type="dcterms:W3CDTF">2018-06-04T19:21:02Z</dcterms:modified>
  <dc:language>tr-TR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gyte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Ekran Gösterisi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