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5B6FA1-3F06-4084-B7B8-884C0EE01A0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317E655-1635-45D5-A022-6981D987204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77BE8B-5FC9-46BD-87C9-7EADA5AC809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3520" cy="983520"/>
          </a:xfrm>
          <a:prstGeom prst="rect">
            <a:avLst/>
          </a:prstGeom>
          <a:ln>
            <a:noFill/>
          </a:ln>
        </p:spPr>
      </p:pic>
      <p:pic>
        <p:nvPicPr>
          <p:cNvPr id="4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8440" cy="69372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17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cc"/>
                </a:solidFill>
                <a:latin typeface="Tahoma"/>
                <a:ea typeface="DejaVu Sans"/>
              </a:rPr>
              <a:t>Bilgisayar Mühendisliği Bölümü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15" descr=""/>
          <p:cNvPicPr/>
          <p:nvPr/>
        </p:nvPicPr>
        <p:blipFill>
          <a:blip r:embed="rId4"/>
          <a:stretch/>
        </p:blipFill>
        <p:spPr>
          <a:xfrm>
            <a:off x="152280" y="5715000"/>
            <a:ext cx="1141560" cy="1141560"/>
          </a:xfrm>
          <a:prstGeom prst="rect">
            <a:avLst/>
          </a:prstGeom>
          <a:ln>
            <a:noFill/>
          </a:ln>
        </p:spPr>
      </p:pic>
      <p:pic>
        <p:nvPicPr>
          <p:cNvPr id="10" name="Picture 16" descr=""/>
          <p:cNvPicPr/>
          <p:nvPr/>
        </p:nvPicPr>
        <p:blipFill>
          <a:blip r:embed="rId5"/>
          <a:stretch/>
        </p:blipFill>
        <p:spPr>
          <a:xfrm>
            <a:off x="3276720" y="179640"/>
            <a:ext cx="2785320" cy="174348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1447920" y="653652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2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3520" cy="983520"/>
          </a:xfrm>
          <a:prstGeom prst="rect">
            <a:avLst/>
          </a:prstGeom>
          <a:ln>
            <a:noFill/>
          </a:ln>
        </p:spPr>
      </p:pic>
      <p:pic>
        <p:nvPicPr>
          <p:cNvPr id="53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8440" cy="69372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572000" y="652896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477120"/>
            <a:ext cx="9142560" cy="379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0" y="10440"/>
            <a:ext cx="9142560" cy="760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1447920" y="653652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6" name="Picture 15" descr=""/>
          <p:cNvPicPr/>
          <p:nvPr/>
        </p:nvPicPr>
        <p:blipFill>
          <a:blip r:embed="rId2"/>
          <a:stretch/>
        </p:blipFill>
        <p:spPr>
          <a:xfrm>
            <a:off x="81720" y="5867280"/>
            <a:ext cx="983520" cy="983520"/>
          </a:xfrm>
          <a:prstGeom prst="rect">
            <a:avLst/>
          </a:prstGeom>
          <a:ln>
            <a:noFill/>
          </a:ln>
        </p:spPr>
      </p:pic>
      <p:pic>
        <p:nvPicPr>
          <p:cNvPr id="97" name="Picture 16" descr=""/>
          <p:cNvPicPr/>
          <p:nvPr/>
        </p:nvPicPr>
        <p:blipFill>
          <a:blip r:embed="rId3"/>
          <a:stretch/>
        </p:blipFill>
        <p:spPr>
          <a:xfrm>
            <a:off x="8001000" y="43920"/>
            <a:ext cx="1108440" cy="69372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4572000" y="6528960"/>
            <a:ext cx="3122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snap.stanford.edu/node2vec/" TargetMode="External"/><Relationship Id="rId2" Type="http://schemas.openxmlformats.org/officeDocument/2006/relationships/hyperlink" Target="https://www.wikiwand.com/en/Bag-of-words_model" TargetMode="External"/><Relationship Id="rId3" Type="http://schemas.openxmlformats.org/officeDocument/2006/relationships/hyperlink" Target="https://networkx.github.io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280" y="2209680"/>
            <a:ext cx="876168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Sosyal Medya Verilerden Çizge Vektörlerinin Çıkarılması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95280" y="3809880"/>
            <a:ext cx="6399360" cy="34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BIL 496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İzleme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Hasan MEN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 Danışmanı: Yrd. Doç. Dr. Burcu YILMAZ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MAYIS 2018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88C0922-09CB-45FD-A60C-33101DE1A35B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Yapılacak?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52280" y="1219320"/>
            <a:ext cx="78472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8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ç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ı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ı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ı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ı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ü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ö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ü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ı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600D9D7-6BEB-4F0F-BC48-B91542303FBC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Başarı Kriterleri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52280" y="1219320"/>
            <a:ext cx="78472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8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Ardışık gün vektörlerinin diğer günlere göre daha yakın olması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Arkadaş kişi vektörlerinin diğer kişilere göre daha yakın olması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Benzer konu&amp;lokasyon(NER) vektörlerinin daha yakın olması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BC09F70-9AE0-48B0-9716-30D727988313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Kaynaklar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52280" y="914400"/>
            <a:ext cx="8837640" cy="54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Node2Vec: http://snap.stanford.edu/node2vec/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[Ziyaret Tarihi: 15/03/18]</a:t>
            </a:r>
            <a:endParaRPr b="0" lang="en-US" sz="2000" spc="-1" strike="noStrike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Bag of Words: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https://www.wikiwand.com/en/Bag-of-words_model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[Ziyaret Tarihi: 15/03/18]</a:t>
            </a:r>
            <a:endParaRPr b="0" lang="en-US" sz="2000" spc="-1" strike="noStrike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Networkx: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https://networkx.github.io/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[Ziyaret Tarihi: 15/03/18]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Paragraph Vectors: https://github.com/inejc/paragraph-vectors [Ziyaret Tarihi: 15/03/18]</a:t>
            </a:r>
            <a:endParaRPr b="0" lang="en-US" sz="2000" spc="-1" strike="noStrike"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5B4EAC9-286B-4E6C-9CB0-9BB13CB8AA76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52280" y="1295280"/>
            <a:ext cx="7466040" cy="46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Projenin Şeması ve Tanımı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Neler Yapıldı ve Sonuçlar?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Başarı Kriterleri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Kaynaklar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İçerik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Proje Tanımı ve Node2Vec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2760" y="885960"/>
            <a:ext cx="8750880" cy="37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 Nedir?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Sosyal medya verilerinden çizge vektörlerinin çıkarılması ve düğümler arasındaki yakınlıkların node2vec vektörleriyle gösterilmesi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Node2Vec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 Walk Based(Unsupervised) Feature Learning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 -&gt; word, path -&gt; sentence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4000" y="3312000"/>
            <a:ext cx="4065120" cy="1801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4669200" y="3744000"/>
            <a:ext cx="4258440" cy="11772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5616000" y="5256000"/>
            <a:ext cx="3356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p-&gt; Bir önceki düğüme geri dön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q-&gt; BFS, DFS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4332A79-D769-42DE-B9D8-74DC3DF68179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Yapıldı? - 1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Örnek tweet veritabanı oluşturulup benzerliklere bakıldı.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0" y="1711800"/>
            <a:ext cx="9143640" cy="468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B177DB0-9A3D-47E5-AA24-C6CCB4641955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Yapıldı? - 1-1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Tweetler arası Cosine Similarity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1440" y="2090160"/>
            <a:ext cx="8953200" cy="33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D08A30C-472A-4E28-B33F-D6556267ECF0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Yapıldı? - 1-2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Günler arası Cosine Similarity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6560" y="1645920"/>
            <a:ext cx="9036000" cy="362988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4663440" y="3566160"/>
            <a:ext cx="91440" cy="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2103120" y="2834640"/>
            <a:ext cx="91440" cy="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0BC276B-16B3-4BC8-8ED3-FEBFD4278C1B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Yapıldı? - 1-3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Kişi vektörleri için Cosine Similarity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14400" y="1645920"/>
            <a:ext cx="6953040" cy="2904840"/>
          </a:xfrm>
          <a:prstGeom prst="rect">
            <a:avLst/>
          </a:prstGeom>
          <a:ln>
            <a:noFill/>
          </a:ln>
        </p:spPr>
      </p:pic>
      <p:sp>
        <p:nvSpPr>
          <p:cNvPr id="171" name="TextShape 4"/>
          <p:cNvSpPr txBox="1"/>
          <p:nvPr/>
        </p:nvSpPr>
        <p:spPr>
          <a:xfrm>
            <a:off x="640080" y="5120640"/>
            <a:ext cx="212076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u1-u6 Reply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u2-u9 Same NER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* u6-u4 Friend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E7452C2-B5D8-475F-A140-89C944D5C653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Yapıldı? - 2-2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300 gerçek tweet ile denemeler yapıldı.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57200" y="1350720"/>
            <a:ext cx="6858360" cy="23068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4937760" y="2011680"/>
            <a:ext cx="4114800" cy="32220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3840480" y="2103120"/>
            <a:ext cx="914400" cy="182880"/>
          </a:xfrm>
          <a:custGeom>
            <a:avLst/>
            <a:gdLst/>
            <a:ahLst/>
            <a:rect l="0" t="0" r="r" b="b"/>
            <a:pathLst>
              <a:path w="2542" h="510">
                <a:moveTo>
                  <a:pt x="0" y="254"/>
                </a:moveTo>
                <a:lnTo>
                  <a:pt x="505" y="0"/>
                </a:lnTo>
                <a:lnTo>
                  <a:pt x="505" y="127"/>
                </a:lnTo>
                <a:lnTo>
                  <a:pt x="2035" y="127"/>
                </a:lnTo>
                <a:lnTo>
                  <a:pt x="2035" y="0"/>
                </a:lnTo>
                <a:lnTo>
                  <a:pt x="2541" y="254"/>
                </a:lnTo>
                <a:lnTo>
                  <a:pt x="2035" y="509"/>
                </a:lnTo>
                <a:lnTo>
                  <a:pt x="2035" y="381"/>
                </a:lnTo>
                <a:lnTo>
                  <a:pt x="505" y="381"/>
                </a:lnTo>
                <a:lnTo>
                  <a:pt x="505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0" y="4146120"/>
            <a:ext cx="9143640" cy="170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534520" y="6553080"/>
            <a:ext cx="455760" cy="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6F8CFFED-9C1C-4B6F-96CD-34FE2272262A}" type="slidenum">
              <a:rPr b="0" lang="en-US" sz="1000" spc="-1" strike="noStrike">
                <a:solidFill>
                  <a:srgbClr val="ffffe5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2280" y="106200"/>
            <a:ext cx="784728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Neler Yapıldı? - 2-1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52280" y="914400"/>
            <a:ext cx="7999560" cy="56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Günler arası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93000" y="2018160"/>
            <a:ext cx="779112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Application>LibreOffice/6.0.3.2$Linux_X86_64 LibreOffice_project/00m0$Build-2</Application>
  <Words>293</Words>
  <Paragraphs>86</Paragraphs>
  <Company>gyte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2007-08-26T20:02:13Z</dcterms:created>
  <dc:creator>inanc tahrali</dc:creator>
  <dc:description/>
  <dc:language>tr-TR</dc:language>
  <cp:lastModifiedBy/>
  <dcterms:modified xsi:type="dcterms:W3CDTF">2018-05-15T22:50:33Z</dcterms:modified>
  <cp:revision>189</cp:revision>
  <dc:subject/>
  <dc:title>sunum formati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