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Notların biçimini düzenlemek için tıklayın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A57559-411A-4EED-9DE0-BD749F681FFA}" type="slidenum"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486683-C133-4988-8748-C67B3EA9EF6E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A47F41-552A-4760-8762-894236DDED74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4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000" spc="-1" strike="noStrike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15" descr=""/>
          <p:cNvPicPr/>
          <p:nvPr/>
        </p:nvPicPr>
        <p:blipFill>
          <a:blip r:embed="rId4"/>
          <a:stretch/>
        </p:blipFill>
        <p:spPr>
          <a:xfrm>
            <a:off x="152280" y="5715000"/>
            <a:ext cx="1142280" cy="1142280"/>
          </a:xfrm>
          <a:prstGeom prst="rect">
            <a:avLst/>
          </a:prstGeom>
          <a:ln>
            <a:noFill/>
          </a:ln>
        </p:spPr>
      </p:pic>
      <p:pic>
        <p:nvPicPr>
          <p:cNvPr id="10" name="Picture 16" descr=""/>
          <p:cNvPicPr/>
          <p:nvPr/>
        </p:nvPicPr>
        <p:blipFill>
          <a:blip r:embed="rId5"/>
          <a:stretch/>
        </p:blipFill>
        <p:spPr>
          <a:xfrm>
            <a:off x="3276720" y="179640"/>
            <a:ext cx="2786040" cy="174420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00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51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 başlık metnini düzenlemek için tıklayın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93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000" cy="62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0800" cy="5409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snap.stanford.edu/node2vec/" TargetMode="External"/><Relationship Id="rId2" Type="http://schemas.openxmlformats.org/officeDocument/2006/relationships/hyperlink" Target="https://www.wikiwand.com/en/Bag-of-words_model" TargetMode="External"/><Relationship Id="rId3" Type="http://schemas.openxmlformats.org/officeDocument/2006/relationships/hyperlink" Target="https://networkx.github.io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280" y="2209680"/>
            <a:ext cx="876240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Sosyal Medya Verilerden Çizge Vektörlerinin Çıkarılması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95280" y="3809880"/>
            <a:ext cx="6400080" cy="34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BIL 496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İzleme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Hasan MEN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Danışmanı: Yrd. Doç. Dr. Burcu YILMAZ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Nisan 2018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DCAEACA-FD22-49BB-94F2-488223365B76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- 3-1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Arkadaşlık çizgeleri ve vektörleri çizildi.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-158040" y="1296000"/>
            <a:ext cx="6350040" cy="360432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6872040" y="1296000"/>
            <a:ext cx="2199960" cy="2742840"/>
          </a:xfrm>
          <a:prstGeom prst="rect">
            <a:avLst/>
          </a:prstGeom>
          <a:ln>
            <a:noFill/>
          </a:ln>
        </p:spPr>
      </p:pic>
      <p:sp>
        <p:nvSpPr>
          <p:cNvPr id="202" name="Line 4"/>
          <p:cNvSpPr/>
          <p:nvPr/>
        </p:nvSpPr>
        <p:spPr>
          <a:xfrm>
            <a:off x="6408000" y="288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5114520" y="4470480"/>
            <a:ext cx="2733480" cy="2009520"/>
          </a:xfrm>
          <a:prstGeom prst="rect">
            <a:avLst/>
          </a:prstGeom>
          <a:ln>
            <a:noFill/>
          </a:ln>
        </p:spPr>
      </p:pic>
      <p:sp>
        <p:nvSpPr>
          <p:cNvPr id="204" name="Line 5"/>
          <p:cNvSpPr/>
          <p:nvPr/>
        </p:nvSpPr>
        <p:spPr>
          <a:xfrm flipH="1">
            <a:off x="7128000" y="3960000"/>
            <a:ext cx="936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2369CCF-5C9F-41FE-BEB8-E1C8B7ECC077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- 4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based NER (CharNER)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Eğitimler tamamlanmadığı için tweetler üzerinde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NER çizgesi çıkarılamadı.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30000’den fazla cümlelerde RAM sorunu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36800" y="3312000"/>
            <a:ext cx="879120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593E105-A551-4EAE-A949-866EA63A772A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- 4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Paragraf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Konu bakımından yakınlıklar var.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Edebi tweetler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296000" y="2592000"/>
            <a:ext cx="6552000" cy="37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00DACD3-63D3-462E-B3E7-8D74EA40420A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NER tamamlanacak.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Çizge vektörlerine Named Entity eklenecek.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Çıkarılan parafraf vektörleride çizgelere eklenerek çizge vektörleri tekrardan oluşturulacak.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A7142A5-E89D-498C-82AD-868C3D9838BB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Başarı Kriterleri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52280" y="1219320"/>
            <a:ext cx="78480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Ardışık gün vektörlerinin diğer günlere göre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 kişi vektörlerinin diğer kişilere göre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Benzer konu&amp;lokasyon(NER) vektörlerinin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4A52403-27DD-46F8-B624-538B83DEA2BD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52280" y="914400"/>
            <a:ext cx="883836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Node2Vec: http://snap.stanford.edu/node2vec/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Bag of Words: </a:t>
            </a: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https://www.wikiwand.com/en/Bag-of-words_model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Networkx: </a:t>
            </a: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https://networkx.github.io/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Paragraph Vectors: https://github.com/inejc/paragraph-vectors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D58A2AA-26BE-4EFA-B21C-D47E988DA11D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52280" y="1295280"/>
            <a:ext cx="7466760" cy="46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Projenin Şeması ve Tanımı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Başarı Kriterleri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İçerik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Şeması ve Tanımı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04920" y="4876920"/>
            <a:ext cx="822888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326480" y="2874960"/>
            <a:ext cx="4503600" cy="16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Nedir?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Sosyal medya verilerinden çizge vektörlerinin çıkarılması ve düğümler arasındaki yakınlıkların node2vec vektörleriyle gösterilmesi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Resim 4" descr=""/>
          <p:cNvPicPr/>
          <p:nvPr/>
        </p:nvPicPr>
        <p:blipFill>
          <a:blip r:embed="rId1"/>
          <a:stretch/>
        </p:blipFill>
        <p:spPr>
          <a:xfrm>
            <a:off x="662040" y="914400"/>
            <a:ext cx="7514640" cy="119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366480" y="2343240"/>
            <a:ext cx="826200" cy="43164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66480" y="3255840"/>
            <a:ext cx="1121760" cy="3337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Mayıs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553400" y="2366640"/>
            <a:ext cx="1150920" cy="38376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Nisan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47240" y="4083480"/>
            <a:ext cx="1280520" cy="47736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Mayıs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88600" y="3685320"/>
            <a:ext cx="1280520" cy="48024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Mayıs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3065040" y="2343240"/>
            <a:ext cx="1150920" cy="53136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 Nisan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2360520" y="3094200"/>
            <a:ext cx="1605240" cy="3535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 Nisan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776160" y="2775240"/>
            <a:ext cx="150840" cy="4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3" name="CustomShape 12"/>
          <p:cNvSpPr/>
          <p:nvPr/>
        </p:nvSpPr>
        <p:spPr>
          <a:xfrm flipV="1">
            <a:off x="1193040" y="255780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4" name="CustomShape 13"/>
          <p:cNvSpPr/>
          <p:nvPr/>
        </p:nvSpPr>
        <p:spPr>
          <a:xfrm flipH="1">
            <a:off x="786960" y="3589560"/>
            <a:ext cx="11844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5" name="CustomShape 14"/>
          <p:cNvSpPr/>
          <p:nvPr/>
        </p:nvSpPr>
        <p:spPr>
          <a:xfrm>
            <a:off x="1324080" y="3540960"/>
            <a:ext cx="35172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6" name="CustomShape 15"/>
          <p:cNvSpPr/>
          <p:nvPr/>
        </p:nvSpPr>
        <p:spPr>
          <a:xfrm flipH="1">
            <a:off x="1428120" y="4095720"/>
            <a:ext cx="24768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2704680" y="2558520"/>
            <a:ext cx="360000" cy="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8" name="CustomShape 17"/>
          <p:cNvSpPr/>
          <p:nvPr/>
        </p:nvSpPr>
        <p:spPr>
          <a:xfrm>
            <a:off x="2129040" y="2750400"/>
            <a:ext cx="23112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9" name="CustomShape 18"/>
          <p:cNvSpPr/>
          <p:nvPr/>
        </p:nvSpPr>
        <p:spPr>
          <a:xfrm flipV="1">
            <a:off x="3163320" y="2796840"/>
            <a:ext cx="7020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0" name="CustomShape 19"/>
          <p:cNvSpPr/>
          <p:nvPr/>
        </p:nvSpPr>
        <p:spPr>
          <a:xfrm>
            <a:off x="1500120" y="4752720"/>
            <a:ext cx="1828440" cy="529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Paragraf Vektörü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0"/>
          <p:cNvSpPr/>
          <p:nvPr/>
        </p:nvSpPr>
        <p:spPr>
          <a:xfrm flipH="1">
            <a:off x="2128320" y="4165920"/>
            <a:ext cx="360" cy="58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2" name="CustomShape 21"/>
          <p:cNvSpPr/>
          <p:nvPr/>
        </p:nvSpPr>
        <p:spPr>
          <a:xfrm>
            <a:off x="244800" y="5602320"/>
            <a:ext cx="1012320" cy="2671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Ahmet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2"/>
          <p:cNvSpPr/>
          <p:nvPr/>
        </p:nvSpPr>
        <p:spPr>
          <a:xfrm>
            <a:off x="2222280" y="5929200"/>
            <a:ext cx="1281240" cy="53352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Beyaz Saray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3"/>
          <p:cNvSpPr/>
          <p:nvPr/>
        </p:nvSpPr>
        <p:spPr>
          <a:xfrm flipH="1">
            <a:off x="750960" y="5017320"/>
            <a:ext cx="748800" cy="5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5" name="CustomShape 24"/>
          <p:cNvSpPr/>
          <p:nvPr/>
        </p:nvSpPr>
        <p:spPr>
          <a:xfrm>
            <a:off x="2414520" y="5281920"/>
            <a:ext cx="44820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6" name="CustomShape 25"/>
          <p:cNvSpPr/>
          <p:nvPr/>
        </p:nvSpPr>
        <p:spPr>
          <a:xfrm>
            <a:off x="2618640" y="5426280"/>
            <a:ext cx="117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Lokasyon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6"/>
          <p:cNvSpPr/>
          <p:nvPr/>
        </p:nvSpPr>
        <p:spPr>
          <a:xfrm>
            <a:off x="685080" y="5017320"/>
            <a:ext cx="68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Kişi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7"/>
          <p:cNvSpPr/>
          <p:nvPr/>
        </p:nvSpPr>
        <p:spPr>
          <a:xfrm flipV="1">
            <a:off x="1324080" y="2694240"/>
            <a:ext cx="39744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C50AE56-936C-4B50-A01A-2EB4232FA27B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Ay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 rot="3600">
            <a:off x="577800" y="1730520"/>
            <a:ext cx="5414400" cy="42624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976000" y="1296000"/>
            <a:ext cx="3088080" cy="197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59CE771-4745-4BDA-BD0E-B462ACFE8C88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ıl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ı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Ay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572480" y="1266120"/>
            <a:ext cx="5627520" cy="506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9BFF38E-9FFB-44B6-A289-272445CA8395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081520" y="1446840"/>
            <a:ext cx="4830480" cy="488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3A7B2CF-2997-421F-8F44-6DCAF397C737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56000" y="1296000"/>
            <a:ext cx="5762160" cy="501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BA23A30-D87A-4C13-A9D7-BA28200384BF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- 2-2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5676480" cy="44953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6048720" y="1449720"/>
            <a:ext cx="3095280" cy="179028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988600" y="4056480"/>
            <a:ext cx="3371400" cy="1847520"/>
          </a:xfrm>
          <a:prstGeom prst="rect">
            <a:avLst/>
          </a:prstGeom>
          <a:ln>
            <a:noFill/>
          </a:ln>
        </p:spPr>
      </p:pic>
      <p:sp>
        <p:nvSpPr>
          <p:cNvPr id="192" name="Line 4"/>
          <p:cNvSpPr/>
          <p:nvPr/>
        </p:nvSpPr>
        <p:spPr>
          <a:xfrm>
            <a:off x="7416000" y="3240000"/>
            <a:ext cx="0" cy="816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Düzenleme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39CCC77-5411-4A38-A9D8-8DC88C264F8C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Yapıldı? </a:t>
            </a: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- 3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52280" y="914400"/>
            <a:ext cx="800028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Arkadaşlık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çizgeleri ve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vektörleri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çizildi.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641240" y="1392480"/>
            <a:ext cx="5486760" cy="50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Application>LibreOffice/5.1.6.2$Linux_X86_64 LibreOffice_project/10m0$Build-2</Application>
  <Words>293</Words>
  <Paragraphs>86</Paragraphs>
  <Company>gyte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2007-08-26T20:02:13Z</dcterms:created>
  <dc:creator>inanc tahrali</dc:creator>
  <dc:description/>
  <dc:language>tr-TR</dc:language>
  <cp:lastModifiedBy/>
  <dcterms:modified xsi:type="dcterms:W3CDTF">2018-04-09T02:08:44Z</dcterms:modified>
  <cp:revision>181</cp:revision>
  <dc:subject/>
  <dc:title>sunum formati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