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Notların biçimini düzenlemek için tıklayın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6DEE2B-8B1B-4265-98F4-D8D0F485FBA3}" type="slidenum"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770989-B293-4A41-9F5E-B095B6A7040F}" type="slidenum">
              <a:rPr b="0" lang="tr-T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81EC3D-00AC-4488-97A1-F554018A60D6}" type="slidenum">
              <a:rPr b="0" lang="tr-T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4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000" spc="-1" strike="noStrike">
                <a:solidFill>
                  <a:srgbClr val="ffff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15" descr=""/>
          <p:cNvPicPr/>
          <p:nvPr/>
        </p:nvPicPr>
        <p:blipFill>
          <a:blip r:embed="rId4"/>
          <a:stretch/>
        </p:blipFill>
        <p:spPr>
          <a:xfrm>
            <a:off x="152280" y="5715000"/>
            <a:ext cx="1141920" cy="1141920"/>
          </a:xfrm>
          <a:prstGeom prst="rect">
            <a:avLst/>
          </a:prstGeom>
          <a:ln>
            <a:noFill/>
          </a:ln>
        </p:spPr>
      </p:pic>
      <p:pic>
        <p:nvPicPr>
          <p:cNvPr id="10" name="Picture 16" descr=""/>
          <p:cNvPicPr/>
          <p:nvPr/>
        </p:nvPicPr>
        <p:blipFill>
          <a:blip r:embed="rId5"/>
          <a:stretch/>
        </p:blipFill>
        <p:spPr>
          <a:xfrm>
            <a:off x="3276720" y="179640"/>
            <a:ext cx="2785680" cy="174384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51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93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tr-T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snap.stanford.edu/node2vec/" TargetMode="External"/><Relationship Id="rId2" Type="http://schemas.openxmlformats.org/officeDocument/2006/relationships/hyperlink" Target="https://www.wikiwand.com/en/Bag-of-words_model" TargetMode="External"/><Relationship Id="rId3" Type="http://schemas.openxmlformats.org/officeDocument/2006/relationships/hyperlink" Target="https://networkx.github.io/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280" y="2209680"/>
            <a:ext cx="8762040" cy="15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Sosyal Medya Verilerden Çizge Vektörlerinin Çıkarılması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95280" y="3809880"/>
            <a:ext cx="6399720" cy="34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BIL 496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İzleme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Hasan MEN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 Danışmanı: Yrd. Doç. Dr. Burcu YILMAZ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Nisan 2018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13DC5BB-E7DD-49C3-8AB3-2EE09505EC51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- 3-1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Arkadaşlık çizgeleri ve vektörleri çizildi.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728000" y="1296000"/>
            <a:ext cx="4968000" cy="484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6B5C051-B20D-41A6-AC74-9D15F9BC1055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- 3-1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ş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ı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ö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81360" y="1296000"/>
            <a:ext cx="4310640" cy="33840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240000" y="1831680"/>
            <a:ext cx="5800320" cy="119232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3168000" y="4615560"/>
            <a:ext cx="5922000" cy="128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45EB38B-E4AD-4836-BCAE-962E9951CD83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- 4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based NER (CharNER)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Eğitimler tam olarak tamamlanmadığı için tweetler üzerinde NER çizgesi çıkarılamadı.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30000 lik veri ile test edildi.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36800" y="3312000"/>
            <a:ext cx="8790840" cy="16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D18E5E9-288D-4A7F-878D-A2C61A597081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Yapılacak?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NER eğitimlerini tamalama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Çizge vektörlerine Named Entity ekleme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Paragraf vektörleri veya paragraf kümeleme sonuçları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3C5FE24-A5B0-411A-A2BE-8C2568F46D0C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Başarı Kriterleri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52280" y="1219320"/>
            <a:ext cx="784764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8000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Ardışık gün vektörlerinin diğer günlere göre daha yakın olması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Arkadaş kişi vektörlerinin diğer kişilere göre daha yakın olması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Benzer konu&amp;lokasyon(NER) vektörlerinin daha yakın olması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4BE7446-9715-43A9-849C-9C749DFD2B0F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Kaynaklar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52280" y="914400"/>
            <a:ext cx="8838000" cy="54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Node2Vec: http://snap.stanford.edu/node2vec/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Bag of Words: </a:t>
            </a:r>
            <a:r>
              <a:rPr b="0" lang="tr-T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https://www.wikiwand.com/en/Bag-of-words_model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Networkx: </a:t>
            </a:r>
            <a:r>
              <a:rPr b="0" lang="tr-T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https://networkx.github.io/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Paragraph Vectors: https://github.com/inejc/paragraph-vectors [Ziyaret Tarihi: 15/03/18]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052D356-207A-4DD3-938F-CBA1C88D7B21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52280" y="1295280"/>
            <a:ext cx="7466400" cy="46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Projenin Şeması ve Tanımı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Yapılacak?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Başarı Kriterleri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Kaynaklar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İçerik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 Tanımı ve Node2Vec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2760" y="885960"/>
            <a:ext cx="8751240" cy="37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 Nedir?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Sosyal medya verilerinden çizge vektörlerinin çıkarılması ve düğümler arasındaki yakınlıkların node2vec vektörleriyle gösterilmesi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Node2Vec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Walk Based(Unsupervised) Feature Learning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-&gt; word, path -&gt; sentence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44000" y="3312000"/>
            <a:ext cx="4065480" cy="18021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4669200" y="3744000"/>
            <a:ext cx="4258800" cy="1177560"/>
          </a:xfrm>
          <a:prstGeom prst="rect">
            <a:avLst/>
          </a:prstGeom>
          <a:ln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5616000" y="5256000"/>
            <a:ext cx="3356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p-&gt; Bir önceki düğüme geri dön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q-&gt; BFS, DFS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811936F-570D-4605-8567-4B34E50466DF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Ay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 rot="3600">
            <a:off x="577440" y="1730160"/>
            <a:ext cx="5414040" cy="4262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976000" y="1410120"/>
            <a:ext cx="3087720" cy="19738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6047640" y="3528000"/>
            <a:ext cx="3096360" cy="188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D483E69-6A34-402D-BFA5-831D769A55A6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- 1-1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Ay bazında çıkarılan vektörlerin t-SNE çizimi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605240" y="1312560"/>
            <a:ext cx="5306760" cy="50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E9E4EE6-0367-45D2-91B7-748A38763618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- 2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Gün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081520" y="1446840"/>
            <a:ext cx="4830120" cy="488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BF499BE-7877-4446-B1F0-5F11CE03DC4F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- 2-1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Gün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656000" y="1296000"/>
            <a:ext cx="5761800" cy="501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EC15A21-1099-4059-9531-62FDF7176FDF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- 2-2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Gün bazında çizgeler ve vektörleri çıkarıldı.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400000" y="1332360"/>
            <a:ext cx="3744000" cy="20516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 rot="21586200">
            <a:off x="216720" y="1342440"/>
            <a:ext cx="5245200" cy="505476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5472000" y="4176000"/>
            <a:ext cx="3588480" cy="20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48A67D5-5C8E-44B3-A321-C200CB84AA0C}" type="slidenum">
              <a:rPr b="0" lang="tr-TR" sz="1000" spc="-1" strike="noStrike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Neler Yapıldı? - 3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52280" y="914400"/>
            <a:ext cx="799992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Arkadaşlık çizgeleri ve vektörleri çizildi.</a:t>
            </a:r>
            <a:endParaRPr b="0" lang="tr-T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641240" y="1392480"/>
            <a:ext cx="5486400" cy="50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Application>LibreOffice/5.1.6.2$Linux_X86_64 LibreOffice_project/10m0$Build-2</Application>
  <Words>293</Words>
  <Paragraphs>86</Paragraphs>
  <Company>gyte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2007-08-26T20:02:13Z</dcterms:created>
  <dc:creator>inanc tahrali</dc:creator>
  <dc:description/>
  <dc:language>tr-TR</dc:language>
  <cp:lastModifiedBy/>
  <dcterms:modified xsi:type="dcterms:W3CDTF">2018-04-10T23:30:36Z</dcterms:modified>
  <cp:revision>182</cp:revision>
  <dc:subject/>
  <dc:title>sunum formati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