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70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7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9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16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97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2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52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08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4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82A4-D551-4BCC-A3DB-C1CE75A21AE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CAB0-A228-42AC-B936-5AE5A909C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処理 6"/>
          <p:cNvSpPr/>
          <p:nvPr/>
        </p:nvSpPr>
        <p:spPr>
          <a:xfrm>
            <a:off x="2771800" y="2271192"/>
            <a:ext cx="1800200" cy="5040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授業担当教員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683568" y="3429000"/>
            <a:ext cx="1800200" cy="5632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授業</a:t>
            </a:r>
            <a:endParaRPr kumimoji="1" lang="ja-JP" altLang="en-US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683568" y="2276872"/>
            <a:ext cx="180020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授業</a:t>
            </a:r>
            <a:r>
              <a:rPr kumimoji="1" lang="en-US" altLang="ja-JP" dirty="0" smtClean="0"/>
              <a:t>(HR)</a:t>
            </a:r>
            <a:r>
              <a:rPr kumimoji="1" lang="ja-JP" altLang="en-US" dirty="0" smtClean="0"/>
              <a:t>開始</a:t>
            </a:r>
            <a:endParaRPr kumimoji="1" lang="ja-JP" altLang="en-US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683568" y="2780928"/>
            <a:ext cx="180020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欠課確認</a:t>
            </a:r>
            <a:endParaRPr kumimoji="1" lang="ja-JP" altLang="en-US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2771800" y="2780928"/>
            <a:ext cx="1800200" cy="5040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欠課付与機能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683568" y="4149080"/>
            <a:ext cx="180020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欠課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21" name="フローチャート: 処理 20"/>
          <p:cNvSpPr/>
          <p:nvPr/>
        </p:nvSpPr>
        <p:spPr>
          <a:xfrm>
            <a:off x="683568" y="4653136"/>
            <a:ext cx="180020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授業</a:t>
            </a:r>
            <a:r>
              <a:rPr lang="en-US" altLang="ja-JP" dirty="0"/>
              <a:t>(HR</a:t>
            </a:r>
            <a:r>
              <a:rPr lang="en-US" altLang="ja-JP" dirty="0" smtClean="0"/>
              <a:t>)</a:t>
            </a:r>
            <a:r>
              <a:rPr lang="ja-JP" altLang="en-US" dirty="0"/>
              <a:t>終了</a:t>
            </a:r>
          </a:p>
        </p:txBody>
      </p:sp>
      <p:sp>
        <p:nvSpPr>
          <p:cNvPr id="23" name="フローチャート: 処理 22"/>
          <p:cNvSpPr/>
          <p:nvPr/>
        </p:nvSpPr>
        <p:spPr>
          <a:xfrm>
            <a:off x="2771800" y="4149080"/>
            <a:ext cx="1800200" cy="5040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欠課付与機能</a:t>
            </a:r>
            <a:endParaRPr kumimoji="1" lang="ja-JP" altLang="en-US" dirty="0"/>
          </a:p>
        </p:txBody>
      </p:sp>
      <p:sp>
        <p:nvSpPr>
          <p:cNvPr id="25" name="フローチャート: 処理 24"/>
          <p:cNvSpPr/>
          <p:nvPr/>
        </p:nvSpPr>
        <p:spPr>
          <a:xfrm>
            <a:off x="2771800" y="5805264"/>
            <a:ext cx="1800200" cy="5040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担任ログイン</a:t>
            </a:r>
            <a:endParaRPr kumimoji="1" lang="en-US" altLang="ja-JP" dirty="0" smtClean="0"/>
          </a:p>
        </p:txBody>
      </p:sp>
      <p:sp>
        <p:nvSpPr>
          <p:cNvPr id="27" name="片側の 2 つの角を切り取った四角形 26"/>
          <p:cNvSpPr/>
          <p:nvPr/>
        </p:nvSpPr>
        <p:spPr>
          <a:xfrm>
            <a:off x="683569" y="1573173"/>
            <a:ext cx="1800200" cy="51787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時間割コマ数</a:t>
            </a:r>
            <a:endParaRPr kumimoji="1" lang="ja-JP" altLang="en-US" dirty="0"/>
          </a:p>
        </p:txBody>
      </p:sp>
      <p:sp>
        <p:nvSpPr>
          <p:cNvPr id="28" name="片側の 2 つの角を切り取った四角形 27"/>
          <p:cNvSpPr/>
          <p:nvPr/>
        </p:nvSpPr>
        <p:spPr>
          <a:xfrm rot="10800000">
            <a:off x="683568" y="5301208"/>
            <a:ext cx="1800200" cy="346348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63" idx="2"/>
            <a:endCxn id="27" idx="3"/>
          </p:cNvCxnSpPr>
          <p:nvPr/>
        </p:nvCxnSpPr>
        <p:spPr>
          <a:xfrm>
            <a:off x="1583669" y="1412776"/>
            <a:ext cx="0" cy="160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7" idx="1"/>
            <a:endCxn id="13" idx="0"/>
          </p:cNvCxnSpPr>
          <p:nvPr/>
        </p:nvCxnSpPr>
        <p:spPr>
          <a:xfrm flipH="1">
            <a:off x="1583668" y="2091047"/>
            <a:ext cx="1" cy="18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9" idx="2"/>
            <a:endCxn id="20" idx="0"/>
          </p:cNvCxnSpPr>
          <p:nvPr/>
        </p:nvCxnSpPr>
        <p:spPr>
          <a:xfrm>
            <a:off x="1583668" y="3992290"/>
            <a:ext cx="0" cy="156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4" idx="2"/>
            <a:endCxn id="9" idx="0"/>
          </p:cNvCxnSpPr>
          <p:nvPr/>
        </p:nvCxnSpPr>
        <p:spPr>
          <a:xfrm>
            <a:off x="1583668" y="3284984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1" idx="2"/>
            <a:endCxn id="28" idx="1"/>
          </p:cNvCxnSpPr>
          <p:nvPr/>
        </p:nvCxnSpPr>
        <p:spPr>
          <a:xfrm>
            <a:off x="1583668" y="5157192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8" idx="3"/>
            <a:endCxn id="65" idx="0"/>
          </p:cNvCxnSpPr>
          <p:nvPr/>
        </p:nvCxnSpPr>
        <p:spPr>
          <a:xfrm>
            <a:off x="1583668" y="5647556"/>
            <a:ext cx="1" cy="170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矢印 58"/>
          <p:cNvSpPr/>
          <p:nvPr/>
        </p:nvSpPr>
        <p:spPr>
          <a:xfrm>
            <a:off x="2483768" y="2397205"/>
            <a:ext cx="288031" cy="234027"/>
          </a:xfrm>
          <a:prstGeom prst="rightArrow">
            <a:avLst>
              <a:gd name="adj1" fmla="val 8882"/>
              <a:gd name="adj2" fmla="val 5000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右矢印 59"/>
          <p:cNvSpPr/>
          <p:nvPr/>
        </p:nvSpPr>
        <p:spPr>
          <a:xfrm>
            <a:off x="2483768" y="2915942"/>
            <a:ext cx="288031" cy="234027"/>
          </a:xfrm>
          <a:prstGeom prst="rightArrow">
            <a:avLst>
              <a:gd name="adj1" fmla="val 8882"/>
              <a:gd name="adj2" fmla="val 5000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>
            <a:off x="2492152" y="4284094"/>
            <a:ext cx="288031" cy="234027"/>
          </a:xfrm>
          <a:prstGeom prst="rightArrow">
            <a:avLst>
              <a:gd name="adj1" fmla="val 8882"/>
              <a:gd name="adj2" fmla="val 5000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>
            <a:off x="2492152" y="5953052"/>
            <a:ext cx="288031" cy="234027"/>
          </a:xfrm>
          <a:prstGeom prst="rightArrow">
            <a:avLst>
              <a:gd name="adj1" fmla="val 8882"/>
              <a:gd name="adj2" fmla="val 5000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683569" y="908720"/>
            <a:ext cx="1800199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始業</a:t>
            </a:r>
            <a:endParaRPr kumimoji="1" lang="ja-JP" altLang="en-US" dirty="0"/>
          </a:p>
        </p:txBody>
      </p:sp>
      <p:sp>
        <p:nvSpPr>
          <p:cNvPr id="65" name="角丸四角形 64"/>
          <p:cNvSpPr/>
          <p:nvPr/>
        </p:nvSpPr>
        <p:spPr>
          <a:xfrm>
            <a:off x="683568" y="5818038"/>
            <a:ext cx="180020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終業</a:t>
            </a:r>
            <a:endParaRPr kumimoji="1" lang="ja-JP" altLang="en-US" dirty="0"/>
          </a:p>
        </p:txBody>
      </p:sp>
      <p:sp>
        <p:nvSpPr>
          <p:cNvPr id="69" name="フローチャート: 処理 68"/>
          <p:cNvSpPr/>
          <p:nvPr/>
        </p:nvSpPr>
        <p:spPr>
          <a:xfrm>
            <a:off x="2767579" y="4653136"/>
            <a:ext cx="1800200" cy="5040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授業</a:t>
            </a:r>
            <a:r>
              <a:rPr lang="ja-JP" altLang="en-US" dirty="0" smtClean="0"/>
              <a:t>担当</a:t>
            </a:r>
            <a:r>
              <a:rPr lang="ja-JP" altLang="en-US" dirty="0"/>
              <a:t>教員</a:t>
            </a:r>
            <a:endParaRPr lang="en-US" altLang="ja-JP" dirty="0"/>
          </a:p>
          <a:p>
            <a:pPr algn="ctr"/>
            <a:r>
              <a:rPr lang="ja-JP" altLang="en-US" dirty="0" smtClean="0"/>
              <a:t>ログアウト</a:t>
            </a:r>
            <a:endParaRPr kumimoji="1" lang="en-US" altLang="ja-JP" dirty="0" smtClean="0"/>
          </a:p>
        </p:txBody>
      </p:sp>
      <p:sp>
        <p:nvSpPr>
          <p:cNvPr id="70" name="右矢印 69"/>
          <p:cNvSpPr/>
          <p:nvPr/>
        </p:nvSpPr>
        <p:spPr>
          <a:xfrm>
            <a:off x="2487931" y="4800924"/>
            <a:ext cx="288031" cy="234027"/>
          </a:xfrm>
          <a:prstGeom prst="rightArrow">
            <a:avLst>
              <a:gd name="adj1" fmla="val 8882"/>
              <a:gd name="adj2" fmla="val 5000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683569" y="33945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業務の流れ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767579" y="341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出席簿の利用</a:t>
            </a:r>
            <a:endParaRPr kumimoji="1" lang="ja-JP" altLang="en-US" dirty="0"/>
          </a:p>
        </p:txBody>
      </p:sp>
      <p:sp>
        <p:nvSpPr>
          <p:cNvPr id="116" name="フローチャート: 処理 115"/>
          <p:cNvSpPr/>
          <p:nvPr/>
        </p:nvSpPr>
        <p:spPr>
          <a:xfrm>
            <a:off x="4582790" y="5805264"/>
            <a:ext cx="1800200" cy="5040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出欠データをサーバへ送信</a:t>
            </a:r>
            <a:endParaRPr lang="ja-JP" altLang="en-US" dirty="0"/>
          </a:p>
        </p:txBody>
      </p:sp>
      <p:sp>
        <p:nvSpPr>
          <p:cNvPr id="117" name="フローチャート: 処理 116"/>
          <p:cNvSpPr/>
          <p:nvPr/>
        </p:nvSpPr>
        <p:spPr>
          <a:xfrm>
            <a:off x="6382990" y="5805264"/>
            <a:ext cx="1800200" cy="5040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ログアウト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266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013342" y="2855699"/>
            <a:ext cx="2412270" cy="864096"/>
            <a:chOff x="751321" y="3971437"/>
            <a:chExt cx="2304256" cy="864096"/>
          </a:xfrm>
        </p:grpSpPr>
        <p:sp>
          <p:nvSpPr>
            <p:cNvPr id="5" name="フローチャート : 判断 4"/>
            <p:cNvSpPr/>
            <p:nvPr/>
          </p:nvSpPr>
          <p:spPr>
            <a:xfrm>
              <a:off x="951761" y="3971437"/>
              <a:ext cx="1800200" cy="86409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51321" y="4089846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</a:rPr>
                <a:t>遅刻</a:t>
              </a:r>
              <a:r>
                <a:rPr lang="ja-JP" altLang="en-US" dirty="0" smtClean="0">
                  <a:solidFill>
                    <a:schemeClr val="bg1"/>
                  </a:solidFill>
                </a:rPr>
                <a:t>理由は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bg1"/>
                  </a:solidFill>
                </a:rPr>
                <a:t>妥当か</a:t>
              </a:r>
              <a:endParaRPr kumimoji="1" lang="ja-JP" altLang="en-US" dirty="0"/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1265372" y="2032287"/>
            <a:ext cx="1800199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学生が遅刻して登校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3346966" y="4167866"/>
            <a:ext cx="1800200" cy="5040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欠課編集機能</a:t>
            </a:r>
            <a:endParaRPr kumimoji="1" lang="ja-JP" altLang="en-US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1265372" y="4167866"/>
            <a:ext cx="1800199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欠課削除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265372" y="512157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授業</a:t>
            </a:r>
            <a:r>
              <a:rPr kumimoji="1" lang="en-US" altLang="ja-JP" dirty="0" smtClean="0"/>
              <a:t>(HR)</a:t>
            </a:r>
            <a:r>
              <a:rPr kumimoji="1" lang="ja-JP" altLang="en-US" dirty="0" smtClean="0"/>
              <a:t>継続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3065571" y="4302880"/>
            <a:ext cx="288031" cy="234027"/>
          </a:xfrm>
          <a:prstGeom prst="rightArrow">
            <a:avLst>
              <a:gd name="adj1" fmla="val 8882"/>
              <a:gd name="adj2" fmla="val 5000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1010030" y="3287747"/>
            <a:ext cx="238836" cy="2127807"/>
          </a:xfrm>
          <a:custGeom>
            <a:avLst/>
            <a:gdLst>
              <a:gd name="connsiteX0" fmla="*/ 477671 w 477671"/>
              <a:gd name="connsiteY0" fmla="*/ 0 h 2183642"/>
              <a:gd name="connsiteX1" fmla="*/ 0 w 477671"/>
              <a:gd name="connsiteY1" fmla="*/ 0 h 2183642"/>
              <a:gd name="connsiteX2" fmla="*/ 0 w 477671"/>
              <a:gd name="connsiteY2" fmla="*/ 2183642 h 2183642"/>
              <a:gd name="connsiteX3" fmla="*/ 477671 w 477671"/>
              <a:gd name="connsiteY3" fmla="*/ 2169994 h 21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671" h="2183642">
                <a:moveTo>
                  <a:pt x="477671" y="0"/>
                </a:moveTo>
                <a:lnTo>
                  <a:pt x="0" y="0"/>
                </a:lnTo>
                <a:lnTo>
                  <a:pt x="0" y="2183642"/>
                </a:lnTo>
                <a:lnTo>
                  <a:pt x="477671" y="216999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1154434" y="5279077"/>
            <a:ext cx="110938" cy="245660"/>
          </a:xfrm>
          <a:custGeom>
            <a:avLst/>
            <a:gdLst>
              <a:gd name="connsiteX0" fmla="*/ 13648 w 95534"/>
              <a:gd name="connsiteY0" fmla="*/ 0 h 245660"/>
              <a:gd name="connsiteX1" fmla="*/ 95534 w 95534"/>
              <a:gd name="connsiteY1" fmla="*/ 109182 h 245660"/>
              <a:gd name="connsiteX2" fmla="*/ 0 w 95534"/>
              <a:gd name="connsiteY2" fmla="*/ 245660 h 2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34" h="245660">
                <a:moveTo>
                  <a:pt x="13648" y="0"/>
                </a:moveTo>
                <a:lnTo>
                  <a:pt x="95534" y="109182"/>
                </a:lnTo>
                <a:lnTo>
                  <a:pt x="0" y="2456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75877" y="2880033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19477" y="356307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5" idx="2"/>
            <a:endCxn id="9" idx="0"/>
          </p:cNvCxnSpPr>
          <p:nvPr/>
        </p:nvCxnSpPr>
        <p:spPr>
          <a:xfrm>
            <a:off x="2165471" y="3719795"/>
            <a:ext cx="1" cy="448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2"/>
            <a:endCxn id="5" idx="0"/>
          </p:cNvCxnSpPr>
          <p:nvPr/>
        </p:nvCxnSpPr>
        <p:spPr>
          <a:xfrm flipH="1">
            <a:off x="2165471" y="2536343"/>
            <a:ext cx="1" cy="319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</p:cNvCxnSpPr>
          <p:nvPr/>
        </p:nvCxnSpPr>
        <p:spPr>
          <a:xfrm>
            <a:off x="2165472" y="4671922"/>
            <a:ext cx="0" cy="449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165473" y="2494066"/>
            <a:ext cx="0" cy="160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265373" y="14207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業務の流れ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49383" y="14223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出席簿の利用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513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76</Words>
  <Application>Microsoft Office PowerPoint</Application>
  <PresentationFormat>画面に合わせる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今野 央惟</dc:creator>
  <cp:lastModifiedBy>今野 央惟</cp:lastModifiedBy>
  <cp:revision>7</cp:revision>
  <dcterms:created xsi:type="dcterms:W3CDTF">2019-01-24T05:02:21Z</dcterms:created>
  <dcterms:modified xsi:type="dcterms:W3CDTF">2019-01-24T06:20:45Z</dcterms:modified>
</cp:coreProperties>
</file>