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Use Rust To Make A TSDB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en-US" alt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 algn="ctr">
              <a:buNone/>
            </a:pPr>
            <a:r>
              <a:rPr lang="en-US" altLang="zh-CN"/>
              <a:t>rust </a:t>
            </a:r>
            <a:r>
              <a:rPr lang="zh-CN" altLang="en-US"/>
              <a:t>入门基础 （一）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rust </a:t>
            </a:r>
            <a:r>
              <a:rPr lang="zh-CN" altLang="en-US">
                <a:sym typeface="+mn-ea"/>
              </a:rPr>
              <a:t>入门基础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ym typeface="+mn-ea"/>
              </a:rPr>
              <a:t>变量与所有权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类型系统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>
                <a:sym typeface="+mn-ea"/>
              </a:rPr>
              <a:t>生命周期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控制流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模式匹配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变量与所有权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en-US" altLang="zh-CN">
              <a:sym typeface="+mn-ea"/>
            </a:endParaRPr>
          </a:p>
          <a:p>
            <a:r>
              <a:rPr lang="zh-CN" altLang="en-US"/>
              <a:t>变量绑定</a:t>
            </a:r>
            <a:endParaRPr lang="zh-CN" altLang="en-US"/>
          </a:p>
          <a:p>
            <a:r>
              <a:rPr lang="zh-CN" altLang="en-US"/>
              <a:t>变量可变性</a:t>
            </a:r>
            <a:endParaRPr lang="zh-CN" altLang="en-US"/>
          </a:p>
          <a:p>
            <a:r>
              <a:rPr lang="en-US" altLang="zh-CN">
                <a:sym typeface="+mn-ea"/>
              </a:rPr>
              <a:t>shadowing</a:t>
            </a:r>
            <a:endParaRPr lang="zh-CN" altLang="en-US"/>
          </a:p>
          <a:p>
            <a:r>
              <a:rPr lang="zh-CN" altLang="en-US"/>
              <a:t>常量赋值</a:t>
            </a:r>
            <a:endParaRPr lang="zh-CN" altLang="en-US"/>
          </a:p>
          <a:p>
            <a:r>
              <a:rPr lang="zh-CN" altLang="en-US"/>
              <a:t>变量解构</a:t>
            </a:r>
            <a:endParaRPr lang="zh-CN" altLang="en-US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内置基本类型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en-US" altLang="zh-CN">
              <a:sym typeface="+mn-ea"/>
            </a:endParaRPr>
          </a:p>
          <a:p>
            <a:r>
              <a:rPr lang="zh-CN" altLang="en-US"/>
              <a:t>数值类型: 有符号整数 (i8, i16, i32, i64, isize)、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无符号整数 (u8, u16, u32, u64, usize) 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浮点数 (f32, f64)、</a:t>
            </a:r>
            <a:endParaRPr lang="zh-CN" altLang="en-US"/>
          </a:p>
          <a:p>
            <a:r>
              <a:rPr lang="zh-CN" altLang="en-US"/>
              <a:t>字符串： 字符串字面量和字符串切片 &amp;str</a:t>
            </a:r>
            <a:endParaRPr lang="zh-CN" altLang="en-US"/>
          </a:p>
          <a:p>
            <a:r>
              <a:rPr lang="zh-CN" altLang="en-US"/>
              <a:t>布尔类型：true和false</a:t>
            </a:r>
            <a:endParaRPr lang="zh-CN" altLang="en-US"/>
          </a:p>
          <a:p>
            <a:r>
              <a:rPr lang="zh-CN" altLang="en-US"/>
              <a:t>字符类型: 表示单个 Unicode 字符，存储为 4 个字节</a:t>
            </a:r>
            <a:endParaRPr lang="zh-CN" altLang="en-US"/>
          </a:p>
          <a:p>
            <a:r>
              <a:rPr lang="zh-CN" altLang="en-US"/>
              <a:t>单元类型: 即 () ，其唯一的值也是 ()</a:t>
            </a:r>
            <a:endParaRPr lang="zh-CN" altLang="en-US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复合类型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数组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字符串与字符切片</a:t>
            </a:r>
            <a:endParaRPr lang="zh-CN" altLang="en-US">
              <a:sym typeface="+mn-ea"/>
            </a:endParaRPr>
          </a:p>
          <a:p>
            <a:r>
              <a:rPr lang="zh-CN" altLang="en-US"/>
              <a:t>元组</a:t>
            </a:r>
            <a:endParaRPr lang="zh-CN" altLang="en-US"/>
          </a:p>
          <a:p>
            <a:r>
              <a:rPr lang="zh-CN" altLang="en-US"/>
              <a:t>结构体</a:t>
            </a:r>
            <a:endParaRPr lang="zh-CN" altLang="en-US"/>
          </a:p>
          <a:p>
            <a:r>
              <a:rPr lang="zh-CN" altLang="en-US"/>
              <a:t>枚举</a:t>
            </a:r>
            <a:endParaRPr lang="zh-CN" altLang="en-US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借用检查</a:t>
            </a:r>
            <a:endParaRPr lang="zh-CN" altLang="en-US">
              <a:sym typeface="+mn-ea"/>
            </a:endParaRPr>
          </a:p>
          <a:p>
            <a:r>
              <a:rPr lang="zh-CN" altLang="en-US"/>
              <a:t>生命周期标注语法</a:t>
            </a:r>
            <a:endParaRPr lang="zh-CN" altLang="en-US"/>
          </a:p>
          <a:p>
            <a:r>
              <a:rPr lang="zh-CN" altLang="en-US">
                <a:sym typeface="+mn-ea"/>
              </a:rPr>
              <a:t>函数中的生命周期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控制流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en-US" altLang="zh-CN">
              <a:sym typeface="+mn-ea"/>
            </a:endParaRPr>
          </a:p>
          <a:p>
            <a:r>
              <a:rPr lang="en-US" altLang="zh-CN"/>
              <a:t>if else </a:t>
            </a:r>
            <a:endParaRPr lang="en-US" altLang="zh-CN"/>
          </a:p>
          <a:p>
            <a:r>
              <a:rPr lang="en-US" altLang="zh-CN"/>
              <a:t>for</a:t>
            </a:r>
            <a:endParaRPr lang="en-US" altLang="zh-CN"/>
          </a:p>
          <a:p>
            <a:r>
              <a:rPr lang="en-US" altLang="zh-CN"/>
              <a:t>while </a:t>
            </a:r>
            <a:endParaRPr lang="en-US" altLang="zh-CN"/>
          </a:p>
          <a:p>
            <a:r>
              <a:rPr lang="en-US" altLang="zh-CN"/>
              <a:t>loop</a:t>
            </a:r>
            <a:endParaRPr lang="zh-CN" altLang="en-US"/>
          </a:p>
          <a:p>
            <a:r>
              <a:rPr lang="en-US" altLang="zh-CN"/>
              <a:t>break continue </a:t>
            </a:r>
            <a:endParaRPr lang="zh-CN" altLang="en-US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模式匹配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借用检查</a:t>
            </a:r>
            <a:endParaRPr lang="zh-CN" altLang="en-US">
              <a:sym typeface="+mn-ea"/>
            </a:endParaRPr>
          </a:p>
          <a:p>
            <a:r>
              <a:rPr lang="zh-CN" altLang="en-US"/>
              <a:t>生命周期标注语法</a:t>
            </a:r>
            <a:endParaRPr lang="zh-CN" altLang="en-US"/>
          </a:p>
          <a:p>
            <a:r>
              <a:rPr lang="zh-CN" altLang="en-US">
                <a:sym typeface="+mn-ea"/>
              </a:rPr>
              <a:t>函数中的生命周期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WPS 演示</Application>
  <PresentationFormat>宽屏</PresentationFormat>
  <Paragraphs>107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Use Rust To Make A TSDB</vt:lpstr>
      <vt:lpstr>Use Rust To Make A TSDB</vt:lpstr>
      <vt:lpstr>rust 入门基础 </vt:lpstr>
      <vt:lpstr>变量与所有权</vt:lpstr>
      <vt:lpstr>内置基本类型</vt:lpstr>
      <vt:lpstr>复合类型</vt:lpstr>
      <vt:lpstr>生命周期</vt:lpstr>
      <vt:lpstr>控制流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liuyongtao</dc:creator>
  <cp:lastModifiedBy>liuyongtao</cp:lastModifiedBy>
  <cp:revision>5</cp:revision>
  <dcterms:created xsi:type="dcterms:W3CDTF">2022-03-20T07:30:00Z</dcterms:created>
  <dcterms:modified xsi:type="dcterms:W3CDTF">2022-03-20T07:30:00Z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