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0E51-92B6-4674-BE48-7EA464596E29}" type="datetimeFigureOut">
              <a:rPr lang="bg-BG" smtClean="0"/>
              <a:t>30.4.2020 г.</a:t>
            </a:fld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F42ECFCD-D1B7-4C2C-B8D6-8881BCE7316D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0E51-92B6-4674-BE48-7EA464596E29}" type="datetimeFigureOut">
              <a:rPr lang="bg-BG" smtClean="0"/>
              <a:t>30.4.2020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CFCD-D1B7-4C2C-B8D6-8881BCE7316D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0E51-92B6-4674-BE48-7EA464596E29}" type="datetimeFigureOut">
              <a:rPr lang="bg-BG" smtClean="0"/>
              <a:t>30.4.2020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CFCD-D1B7-4C2C-B8D6-8881BCE7316D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0E51-92B6-4674-BE48-7EA464596E29}" type="datetimeFigureOut">
              <a:rPr lang="bg-BG" smtClean="0"/>
              <a:t>30.4.2020 г.</a:t>
            </a:fld>
            <a:endParaRPr lang="bg-BG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bg-BG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F42ECFCD-D1B7-4C2C-B8D6-8881BCE7316D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0E51-92B6-4674-BE48-7EA464596E29}" type="datetimeFigureOut">
              <a:rPr lang="bg-BG" smtClean="0"/>
              <a:t>30.4.2020 г.</a:t>
            </a:fld>
            <a:endParaRPr lang="bg-BG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CFCD-D1B7-4C2C-B8D6-8881BCE7316D}" type="slidenum">
              <a:rPr lang="bg-BG" smtClean="0"/>
              <a:t>‹#›</a:t>
            </a:fld>
            <a:endParaRPr lang="bg-BG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0E51-92B6-4674-BE48-7EA464596E29}" type="datetimeFigureOut">
              <a:rPr lang="bg-BG" smtClean="0"/>
              <a:t>30.4.2020 г.</a:t>
            </a:fld>
            <a:endParaRPr lang="bg-BG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CFCD-D1B7-4C2C-B8D6-8881BCE7316D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0E51-92B6-4674-BE48-7EA464596E29}" type="datetimeFigureOut">
              <a:rPr lang="bg-BG" smtClean="0"/>
              <a:t>30.4.2020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F42ECFCD-D1B7-4C2C-B8D6-8881BCE7316D}" type="slidenum">
              <a:rPr lang="bg-BG" smtClean="0"/>
              <a:t>‹#›</a:t>
            </a:fld>
            <a:endParaRPr lang="bg-BG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0E51-92B6-4674-BE48-7EA464596E29}" type="datetimeFigureOut">
              <a:rPr lang="bg-BG" smtClean="0"/>
              <a:t>30.4.2020 г.</a:t>
            </a:fld>
            <a:endParaRPr lang="bg-BG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CFCD-D1B7-4C2C-B8D6-8881BCE7316D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0E51-92B6-4674-BE48-7EA464596E29}" type="datetimeFigureOut">
              <a:rPr lang="bg-BG" smtClean="0"/>
              <a:t>30.4.2020 г.</a:t>
            </a:fld>
            <a:endParaRPr lang="bg-BG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CFCD-D1B7-4C2C-B8D6-8881BCE7316D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0E51-92B6-4674-BE48-7EA464596E29}" type="datetimeFigureOut">
              <a:rPr lang="bg-BG" smtClean="0"/>
              <a:t>30.4.2020 г.</a:t>
            </a:fld>
            <a:endParaRPr lang="bg-BG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CFCD-D1B7-4C2C-B8D6-8881BCE7316D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0E51-92B6-4674-BE48-7EA464596E29}" type="datetimeFigureOut">
              <a:rPr lang="bg-BG" smtClean="0"/>
              <a:t>30.4.2020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CFCD-D1B7-4C2C-B8D6-8881BCE7316D}" type="slidenum">
              <a:rPr lang="bg-BG" smtClean="0"/>
              <a:t>‹#›</a:t>
            </a:fld>
            <a:endParaRPr lang="bg-BG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22F0E51-92B6-4674-BE48-7EA464596E29}" type="datetimeFigureOut">
              <a:rPr lang="bg-BG" smtClean="0"/>
              <a:t>30.4.2020 г.</a:t>
            </a:fld>
            <a:endParaRPr lang="bg-BG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42ECFCD-D1B7-4C2C-B8D6-8881BCE7316D}" type="slidenum">
              <a:rPr lang="bg-BG" smtClean="0"/>
              <a:t>‹#›</a:t>
            </a:fld>
            <a:endParaRPr lang="bg-BG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Bank deposits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Author: George </a:t>
            </a:r>
            <a:r>
              <a:rPr lang="en-US" dirty="0" err="1" smtClean="0"/>
              <a:t>Zhechev</a:t>
            </a:r>
            <a:r>
              <a:rPr lang="en-US" dirty="0" smtClean="0"/>
              <a:t> 9b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Purpose and main functions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purpose of our project is to develop a program for managing our bank deposits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Main functions: </a:t>
            </a:r>
          </a:p>
          <a:p>
            <a:pPr lvl="1"/>
            <a:r>
              <a:rPr lang="en-US" dirty="0" smtClean="0"/>
              <a:t>Enter depositor</a:t>
            </a:r>
          </a:p>
          <a:p>
            <a:pPr lvl="1"/>
            <a:r>
              <a:rPr lang="en-US" dirty="0" smtClean="0"/>
              <a:t>Enter </a:t>
            </a:r>
            <a:r>
              <a:rPr lang="en-US" dirty="0" smtClean="0"/>
              <a:t>deposit</a:t>
            </a:r>
          </a:p>
          <a:p>
            <a:pPr lvl="1"/>
            <a:r>
              <a:rPr lang="en-US" dirty="0" smtClean="0"/>
              <a:t>Withdraw deposit</a:t>
            </a:r>
          </a:p>
          <a:p>
            <a:pPr lvl="2"/>
            <a:r>
              <a:rPr lang="en-US" dirty="0" smtClean="0"/>
              <a:t>Withdrawing the last deposit, deletes the depositor.</a:t>
            </a:r>
          </a:p>
          <a:p>
            <a:pPr lvl="1"/>
            <a:r>
              <a:rPr lang="en-US" dirty="0" smtClean="0"/>
              <a:t>List of all depositors and deposits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Restrictions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deposits are in </a:t>
            </a:r>
            <a:r>
              <a:rPr lang="en-US" dirty="0" smtClean="0"/>
              <a:t>three currencies: BGN, USD and EUR.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 smtClean="0"/>
              <a:t>depositor can have one deposit in each currency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Each depositor has a unique number generated by the </a:t>
            </a:r>
            <a:r>
              <a:rPr lang="en-US" dirty="0" smtClean="0"/>
              <a:t>system.</a:t>
            </a:r>
          </a:p>
          <a:p>
            <a:pPr lvl="1"/>
            <a:r>
              <a:rPr lang="en-US" dirty="0" smtClean="0"/>
              <a:t>You can’t change the number assigned by the system.</a:t>
            </a:r>
          </a:p>
          <a:p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of functions calling</a:t>
            </a:r>
            <a:endParaRPr lang="bg-BG" dirty="0"/>
          </a:p>
        </p:txBody>
      </p:sp>
      <p:pic>
        <p:nvPicPr>
          <p:cNvPr id="3" name="Picture 2" descr="Untitled Diagram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08187"/>
            <a:ext cx="9144000" cy="48498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Program screen</a:t>
            </a:r>
            <a:endParaRPr lang="bg-BG" dirty="0"/>
          </a:p>
        </p:txBody>
      </p:sp>
      <p:pic>
        <p:nvPicPr>
          <p:cNvPr id="3" name="Picture 2" descr="scree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459024"/>
            <a:ext cx="8784976" cy="53989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Program data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struct</a:t>
            </a:r>
            <a:r>
              <a:rPr lang="en-US" dirty="0" smtClean="0"/>
              <a:t> Deposit{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number;</a:t>
            </a:r>
          </a:p>
          <a:p>
            <a:r>
              <a:rPr lang="en-US" dirty="0" smtClean="0"/>
              <a:t>	string name, family, currency;</a:t>
            </a:r>
          </a:p>
          <a:p>
            <a:r>
              <a:rPr lang="en-US" dirty="0" smtClean="0"/>
              <a:t>	float amount;</a:t>
            </a:r>
          </a:p>
          <a:p>
            <a:r>
              <a:rPr lang="en-US" dirty="0" smtClean="0"/>
              <a:t>};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4" name="Picture 3" descr="5555035_thank_you_for_your_atten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0" y="762000"/>
            <a:ext cx="4572000" cy="533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37</TotalTime>
  <Words>107</Words>
  <Application>Microsoft Office PowerPoint</Application>
  <PresentationFormat>On-screen Show 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Trek</vt:lpstr>
      <vt:lpstr>Bank deposits</vt:lpstr>
      <vt:lpstr>Purpose and main functions</vt:lpstr>
      <vt:lpstr>Restrictions</vt:lpstr>
      <vt:lpstr>Diagram of functions calling</vt:lpstr>
      <vt:lpstr>Program screen</vt:lpstr>
      <vt:lpstr>Program data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deposits</dc:title>
  <dc:creator>User</dc:creator>
  <cp:lastModifiedBy>User</cp:lastModifiedBy>
  <cp:revision>6</cp:revision>
  <dcterms:created xsi:type="dcterms:W3CDTF">2020-04-30T13:18:27Z</dcterms:created>
  <dcterms:modified xsi:type="dcterms:W3CDTF">2020-04-30T13:56:16Z</dcterms:modified>
</cp:coreProperties>
</file>