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AEC55C-40B2-441F-AC62-1BCFF33CDC05}" v="1140" dt="2021-01-11T21:35:25.157"/>
    <p1510:client id="{DF2CD6E0-63E7-5C10-31E1-D5B8CEECB543}" v="398" dt="2021-01-11T21:39:06.6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Гост потребител" userId="S::urn:spo:anon#2ea4418faf93b72a3a41c579b8cbd29c9ea907645eb4ce03d4eda6f3d13166df::" providerId="AD" clId="Web-{DF2CD6E0-63E7-5C10-31E1-D5B8CEECB543}"/>
    <pc:docChg chg="modSld sldOrd">
      <pc:chgData name="Гост потребител" userId="S::urn:spo:anon#2ea4418faf93b72a3a41c579b8cbd29c9ea907645eb4ce03d4eda6f3d13166df::" providerId="AD" clId="Web-{DF2CD6E0-63E7-5C10-31E1-D5B8CEECB543}" dt="2021-01-11T21:39:06.647" v="401" actId="20577"/>
      <pc:docMkLst>
        <pc:docMk/>
      </pc:docMkLst>
      <pc:sldChg chg="modSp">
        <pc:chgData name="Гост потребител" userId="S::urn:spo:anon#2ea4418faf93b72a3a41c579b8cbd29c9ea907645eb4ce03d4eda6f3d13166df::" providerId="AD" clId="Web-{DF2CD6E0-63E7-5C10-31E1-D5B8CEECB543}" dt="2021-01-11T20:44:20.436" v="8" actId="20577"/>
        <pc:sldMkLst>
          <pc:docMk/>
          <pc:sldMk cId="3705286749" sldId="257"/>
        </pc:sldMkLst>
        <pc:spChg chg="mod">
          <ac:chgData name="Гост потребител" userId="S::urn:spo:anon#2ea4418faf93b72a3a41c579b8cbd29c9ea907645eb4ce03d4eda6f3d13166df::" providerId="AD" clId="Web-{DF2CD6E0-63E7-5C10-31E1-D5B8CEECB543}" dt="2021-01-11T20:44:20.436" v="8" actId="20577"/>
          <ac:spMkLst>
            <pc:docMk/>
            <pc:sldMk cId="3705286749" sldId="257"/>
            <ac:spMk id="3" creationId="{C9060F54-EA5A-433A-9AD8-4A5D8D5D5324}"/>
          </ac:spMkLst>
        </pc:spChg>
      </pc:sldChg>
      <pc:sldChg chg="addSp modSp mod setBg">
        <pc:chgData name="Гост потребител" userId="S::urn:spo:anon#2ea4418faf93b72a3a41c579b8cbd29c9ea907645eb4ce03d4eda6f3d13166df::" providerId="AD" clId="Web-{DF2CD6E0-63E7-5C10-31E1-D5B8CEECB543}" dt="2021-01-11T21:39:06.601" v="399" actId="20577"/>
        <pc:sldMkLst>
          <pc:docMk/>
          <pc:sldMk cId="1389798631" sldId="258"/>
        </pc:sldMkLst>
        <pc:spChg chg="mod">
          <ac:chgData name="Гост потребител" userId="S::urn:spo:anon#2ea4418faf93b72a3a41c579b8cbd29c9ea907645eb4ce03d4eda6f3d13166df::" providerId="AD" clId="Web-{DF2CD6E0-63E7-5C10-31E1-D5B8CEECB543}" dt="2021-01-11T21:36:05.096" v="386"/>
          <ac:spMkLst>
            <pc:docMk/>
            <pc:sldMk cId="1389798631" sldId="258"/>
            <ac:spMk id="2" creationId="{C62EA3BE-335B-4D61-AACB-A5EA53D49BD0}"/>
          </ac:spMkLst>
        </pc:spChg>
        <pc:spChg chg="mod">
          <ac:chgData name="Гост потребител" userId="S::urn:spo:anon#2ea4418faf93b72a3a41c579b8cbd29c9ea907645eb4ce03d4eda6f3d13166df::" providerId="AD" clId="Web-{DF2CD6E0-63E7-5C10-31E1-D5B8CEECB543}" dt="2021-01-11T21:39:06.601" v="399" actId="20577"/>
          <ac:spMkLst>
            <pc:docMk/>
            <pc:sldMk cId="1389798631" sldId="258"/>
            <ac:spMk id="3" creationId="{D35F6411-BEEB-46E3-BA00-9E35CF839C29}"/>
          </ac:spMkLst>
        </pc:spChg>
        <pc:spChg chg="add">
          <ac:chgData name="Гост потребител" userId="S::urn:spo:anon#2ea4418faf93b72a3a41c579b8cbd29c9ea907645eb4ce03d4eda6f3d13166df::" providerId="AD" clId="Web-{DF2CD6E0-63E7-5C10-31E1-D5B8CEECB543}" dt="2021-01-11T21:36:05.096" v="386"/>
          <ac:spMkLst>
            <pc:docMk/>
            <pc:sldMk cId="1389798631" sldId="258"/>
            <ac:spMk id="38" creationId="{1996130F-9AB5-4DE9-8574-3AF891C5C172}"/>
          </ac:spMkLst>
        </pc:spChg>
        <pc:spChg chg="add">
          <ac:chgData name="Гост потребител" userId="S::urn:spo:anon#2ea4418faf93b72a3a41c579b8cbd29c9ea907645eb4ce03d4eda6f3d13166df::" providerId="AD" clId="Web-{DF2CD6E0-63E7-5C10-31E1-D5B8CEECB543}" dt="2021-01-11T21:36:05.096" v="386"/>
          <ac:spMkLst>
            <pc:docMk/>
            <pc:sldMk cId="1389798631" sldId="258"/>
            <ac:spMk id="40" creationId="{3623DEAC-F39C-45D6-86DC-1033F6429528}"/>
          </ac:spMkLst>
        </pc:spChg>
        <pc:spChg chg="add">
          <ac:chgData name="Гост потребител" userId="S::urn:spo:anon#2ea4418faf93b72a3a41c579b8cbd29c9ea907645eb4ce03d4eda6f3d13166df::" providerId="AD" clId="Web-{DF2CD6E0-63E7-5C10-31E1-D5B8CEECB543}" dt="2021-01-11T21:36:05.096" v="386"/>
          <ac:spMkLst>
            <pc:docMk/>
            <pc:sldMk cId="1389798631" sldId="258"/>
            <ac:spMk id="42" creationId="{A692209D-B607-46C3-8560-07AF72291659}"/>
          </ac:spMkLst>
        </pc:spChg>
        <pc:spChg chg="add">
          <ac:chgData name="Гост потребител" userId="S::urn:spo:anon#2ea4418faf93b72a3a41c579b8cbd29c9ea907645eb4ce03d4eda6f3d13166df::" providerId="AD" clId="Web-{DF2CD6E0-63E7-5C10-31E1-D5B8CEECB543}" dt="2021-01-11T21:36:05.096" v="386"/>
          <ac:spMkLst>
            <pc:docMk/>
            <pc:sldMk cId="1389798631" sldId="258"/>
            <ac:spMk id="44" creationId="{94874638-CF15-4908-BC4B-4908744D0BAF}"/>
          </ac:spMkLst>
        </pc:spChg>
        <pc:spChg chg="add">
          <ac:chgData name="Гост потребител" userId="S::urn:spo:anon#2ea4418faf93b72a3a41c579b8cbd29c9ea907645eb4ce03d4eda6f3d13166df::" providerId="AD" clId="Web-{DF2CD6E0-63E7-5C10-31E1-D5B8CEECB543}" dt="2021-01-11T21:36:05.096" v="386"/>
          <ac:spMkLst>
            <pc:docMk/>
            <pc:sldMk cId="1389798631" sldId="258"/>
            <ac:spMk id="46" creationId="{5F1B8348-CD6E-4561-A704-C232D9A2676D}"/>
          </ac:spMkLst>
        </pc:spChg>
        <pc:grpChg chg="add">
          <ac:chgData name="Гост потребител" userId="S::urn:spo:anon#2ea4418faf93b72a3a41c579b8cbd29c9ea907645eb4ce03d4eda6f3d13166df::" providerId="AD" clId="Web-{DF2CD6E0-63E7-5C10-31E1-D5B8CEECB543}" dt="2021-01-11T21:36:05.096" v="386"/>
          <ac:grpSpMkLst>
            <pc:docMk/>
            <pc:sldMk cId="1389798631" sldId="258"/>
            <ac:grpSpMk id="10" creationId="{166BF9EE-F7AC-4FA5-AC7E-001B3A642F75}"/>
          </ac:grpSpMkLst>
        </pc:grpChg>
        <pc:grpChg chg="add">
          <ac:chgData name="Гост потребител" userId="S::urn:spo:anon#2ea4418faf93b72a3a41c579b8cbd29c9ea907645eb4ce03d4eda6f3d13166df::" providerId="AD" clId="Web-{DF2CD6E0-63E7-5C10-31E1-D5B8CEECB543}" dt="2021-01-11T21:36:05.096" v="386"/>
          <ac:grpSpMkLst>
            <pc:docMk/>
            <pc:sldMk cId="1389798631" sldId="258"/>
            <ac:grpSpMk id="24" creationId="{E312DBA5-56D8-42B2-BA94-28168C2A6703}"/>
          </ac:grpSpMkLst>
        </pc:grpChg>
        <pc:picChg chg="add">
          <ac:chgData name="Гост потребител" userId="S::urn:spo:anon#2ea4418faf93b72a3a41c579b8cbd29c9ea907645eb4ce03d4eda6f3d13166df::" providerId="AD" clId="Web-{DF2CD6E0-63E7-5C10-31E1-D5B8CEECB543}" dt="2021-01-11T21:36:05.096" v="386"/>
          <ac:picMkLst>
            <pc:docMk/>
            <pc:sldMk cId="1389798631" sldId="258"/>
            <ac:picMk id="7" creationId="{B90EA1A4-8D29-40C6-AF50-F3AF0E79EA80}"/>
          </ac:picMkLst>
        </pc:picChg>
      </pc:sldChg>
      <pc:sldChg chg="addSp delSp modSp mod setBg">
        <pc:chgData name="Гост потребител" userId="S::urn:spo:anon#2ea4418faf93b72a3a41c579b8cbd29c9ea907645eb4ce03d4eda6f3d13166df::" providerId="AD" clId="Web-{DF2CD6E0-63E7-5C10-31E1-D5B8CEECB543}" dt="2021-01-11T21:16:17.893" v="171"/>
        <pc:sldMkLst>
          <pc:docMk/>
          <pc:sldMk cId="4021183635" sldId="259"/>
        </pc:sldMkLst>
        <pc:spChg chg="mod">
          <ac:chgData name="Гост потребител" userId="S::urn:spo:anon#2ea4418faf93b72a3a41c579b8cbd29c9ea907645eb4ce03d4eda6f3d13166df::" providerId="AD" clId="Web-{DF2CD6E0-63E7-5C10-31E1-D5B8CEECB543}" dt="2021-01-11T21:16:17.893" v="171"/>
          <ac:spMkLst>
            <pc:docMk/>
            <pc:sldMk cId="4021183635" sldId="259"/>
            <ac:spMk id="2" creationId="{E3DD1CA4-2866-48FC-BD10-1EB3856094D7}"/>
          </ac:spMkLst>
        </pc:spChg>
        <pc:spChg chg="del mod">
          <ac:chgData name="Гост потребител" userId="S::urn:spo:anon#2ea4418faf93b72a3a41c579b8cbd29c9ea907645eb4ce03d4eda6f3d13166df::" providerId="AD" clId="Web-{DF2CD6E0-63E7-5C10-31E1-D5B8CEECB543}" dt="2021-01-11T21:16:17.893" v="171"/>
          <ac:spMkLst>
            <pc:docMk/>
            <pc:sldMk cId="4021183635" sldId="259"/>
            <ac:spMk id="3" creationId="{7C5E99B5-6E5E-4B27-8B9B-24251B2D9EC9}"/>
          </ac:spMkLst>
        </pc:spChg>
        <pc:spChg chg="add">
          <ac:chgData name="Гост потребител" userId="S::urn:spo:anon#2ea4418faf93b72a3a41c579b8cbd29c9ea907645eb4ce03d4eda6f3d13166df::" providerId="AD" clId="Web-{DF2CD6E0-63E7-5C10-31E1-D5B8CEECB543}" dt="2021-01-11T21:16:17.893" v="171"/>
          <ac:spMkLst>
            <pc:docMk/>
            <pc:sldMk cId="4021183635" sldId="259"/>
            <ac:spMk id="9" creationId="{BF7E8610-2DF7-4AF0-B876-0F3B7882A6B7}"/>
          </ac:spMkLst>
        </pc:spChg>
        <pc:spChg chg="add">
          <ac:chgData name="Гост потребител" userId="S::urn:spo:anon#2ea4418faf93b72a3a41c579b8cbd29c9ea907645eb4ce03d4eda6f3d13166df::" providerId="AD" clId="Web-{DF2CD6E0-63E7-5C10-31E1-D5B8CEECB543}" dt="2021-01-11T21:16:17.893" v="171"/>
          <ac:spMkLst>
            <pc:docMk/>
            <pc:sldMk cId="4021183635" sldId="259"/>
            <ac:spMk id="11" creationId="{C1C8C023-62A6-4DA0-8DF4-3F4EA94090DE}"/>
          </ac:spMkLst>
        </pc:spChg>
        <pc:spChg chg="add">
          <ac:chgData name="Гост потребител" userId="S::urn:spo:anon#2ea4418faf93b72a3a41c579b8cbd29c9ea907645eb4ce03d4eda6f3d13166df::" providerId="AD" clId="Web-{DF2CD6E0-63E7-5C10-31E1-D5B8CEECB543}" dt="2021-01-11T21:16:17.893" v="171"/>
          <ac:spMkLst>
            <pc:docMk/>
            <pc:sldMk cId="4021183635" sldId="259"/>
            <ac:spMk id="13" creationId="{26B9FE07-322E-43FB-8707-C9826BD903EB}"/>
          </ac:spMkLst>
        </pc:spChg>
        <pc:graphicFrameChg chg="add">
          <ac:chgData name="Гост потребител" userId="S::urn:spo:anon#2ea4418faf93b72a3a41c579b8cbd29c9ea907645eb4ce03d4eda6f3d13166df::" providerId="AD" clId="Web-{DF2CD6E0-63E7-5C10-31E1-D5B8CEECB543}" dt="2021-01-11T21:16:17.893" v="171"/>
          <ac:graphicFrameMkLst>
            <pc:docMk/>
            <pc:sldMk cId="4021183635" sldId="259"/>
            <ac:graphicFrameMk id="5" creationId="{D7C22C8E-5BF5-42DC-BEA4-5CAE742688AC}"/>
          </ac:graphicFrameMkLst>
        </pc:graphicFrameChg>
      </pc:sldChg>
      <pc:sldChg chg="addSp delSp modSp mod setBg setClrOvrMap">
        <pc:chgData name="Гост потребител" userId="S::urn:spo:anon#2ea4418faf93b72a3a41c579b8cbd29c9ea907645eb4ce03d4eda6f3d13166df::" providerId="AD" clId="Web-{DF2CD6E0-63E7-5C10-31E1-D5B8CEECB543}" dt="2021-01-11T20:56:46.659" v="51" actId="1076"/>
        <pc:sldMkLst>
          <pc:docMk/>
          <pc:sldMk cId="4163284802" sldId="260"/>
        </pc:sldMkLst>
        <pc:spChg chg="mod">
          <ac:chgData name="Гост потребител" userId="S::urn:spo:anon#2ea4418faf93b72a3a41c579b8cbd29c9ea907645eb4ce03d4eda6f3d13166df::" providerId="AD" clId="Web-{DF2CD6E0-63E7-5C10-31E1-D5B8CEECB543}" dt="2021-01-11T20:56:25.158" v="46"/>
          <ac:spMkLst>
            <pc:docMk/>
            <pc:sldMk cId="4163284802" sldId="260"/>
            <ac:spMk id="2" creationId="{6CA99A23-2331-4FBD-8C45-B69ED2D3D6F6}"/>
          </ac:spMkLst>
        </pc:spChg>
        <pc:spChg chg="del mod">
          <ac:chgData name="Гост потребител" userId="S::urn:spo:anon#2ea4418faf93b72a3a41c579b8cbd29c9ea907645eb4ce03d4eda6f3d13166df::" providerId="AD" clId="Web-{DF2CD6E0-63E7-5C10-31E1-D5B8CEECB543}" dt="2021-01-11T20:56:06.470" v="43"/>
          <ac:spMkLst>
            <pc:docMk/>
            <pc:sldMk cId="4163284802" sldId="260"/>
            <ac:spMk id="3" creationId="{678C3775-0E13-40F3-B642-20A05CB3762C}"/>
          </ac:spMkLst>
        </pc:spChg>
        <pc:spChg chg="add">
          <ac:chgData name="Гост потребител" userId="S::urn:spo:anon#2ea4418faf93b72a3a41c579b8cbd29c9ea907645eb4ce03d4eda6f3d13166df::" providerId="AD" clId="Web-{DF2CD6E0-63E7-5C10-31E1-D5B8CEECB543}" dt="2021-01-11T20:56:25.158" v="46"/>
          <ac:spMkLst>
            <pc:docMk/>
            <pc:sldMk cId="4163284802" sldId="260"/>
            <ac:spMk id="9" creationId="{9073237B-D536-4B4C-8928-3510CB0F8984}"/>
          </ac:spMkLst>
        </pc:spChg>
        <pc:spChg chg="add">
          <ac:chgData name="Гост потребител" userId="S::urn:spo:anon#2ea4418faf93b72a3a41c579b8cbd29c9ea907645eb4ce03d4eda6f3d13166df::" providerId="AD" clId="Web-{DF2CD6E0-63E7-5C10-31E1-D5B8CEECB543}" dt="2021-01-11T20:56:25.158" v="46"/>
          <ac:spMkLst>
            <pc:docMk/>
            <pc:sldMk cId="4163284802" sldId="260"/>
            <ac:spMk id="10" creationId="{488B1383-B33A-45D9-AF5F-DD1522135AD3}"/>
          </ac:spMkLst>
        </pc:spChg>
        <pc:spChg chg="add del">
          <ac:chgData name="Гост потребител" userId="S::urn:spo:anon#2ea4418faf93b72a3a41c579b8cbd29c9ea907645eb4ce03d4eda6f3d13166df::" providerId="AD" clId="Web-{DF2CD6E0-63E7-5C10-31E1-D5B8CEECB543}" dt="2021-01-11T20:56:25.142" v="45"/>
          <ac:spMkLst>
            <pc:docMk/>
            <pc:sldMk cId="4163284802" sldId="260"/>
            <ac:spMk id="11" creationId="{8F1B9F86-9AA1-4E7A-95D5-D03F1093B5D9}"/>
          </ac:spMkLst>
        </pc:spChg>
        <pc:spChg chg="add">
          <ac:chgData name="Гост потребител" userId="S::urn:spo:anon#2ea4418faf93b72a3a41c579b8cbd29c9ea907645eb4ce03d4eda6f3d13166df::" providerId="AD" clId="Web-{DF2CD6E0-63E7-5C10-31E1-D5B8CEECB543}" dt="2021-01-11T20:56:25.158" v="46"/>
          <ac:spMkLst>
            <pc:docMk/>
            <pc:sldMk cId="4163284802" sldId="260"/>
            <ac:spMk id="12" creationId="{B2CAC445-C88C-4EF8-9E99-FAD433E93447}"/>
          </ac:spMkLst>
        </pc:spChg>
        <pc:spChg chg="add">
          <ac:chgData name="Гост потребител" userId="S::urn:spo:anon#2ea4418faf93b72a3a41c579b8cbd29c9ea907645eb4ce03d4eda6f3d13166df::" providerId="AD" clId="Web-{DF2CD6E0-63E7-5C10-31E1-D5B8CEECB543}" dt="2021-01-11T20:56:25.158" v="46"/>
          <ac:spMkLst>
            <pc:docMk/>
            <pc:sldMk cId="4163284802" sldId="260"/>
            <ac:spMk id="13" creationId="{ADD2565E-493E-4545-99C0-2F033FAF94AE}"/>
          </ac:spMkLst>
        </pc:spChg>
        <pc:spChg chg="add del">
          <ac:chgData name="Гост потребител" userId="S::urn:spo:anon#2ea4418faf93b72a3a41c579b8cbd29c9ea907645eb4ce03d4eda6f3d13166df::" providerId="AD" clId="Web-{DF2CD6E0-63E7-5C10-31E1-D5B8CEECB543}" dt="2021-01-11T20:56:25.142" v="45"/>
          <ac:spMkLst>
            <pc:docMk/>
            <pc:sldMk cId="4163284802" sldId="260"/>
            <ac:spMk id="14" creationId="{2F0EB019-D709-4673-B856-24B85B99E7EF}"/>
          </ac:spMkLst>
        </pc:spChg>
        <pc:spChg chg="add del">
          <ac:chgData name="Гост потребител" userId="S::urn:spo:anon#2ea4418faf93b72a3a41c579b8cbd29c9ea907645eb4ce03d4eda6f3d13166df::" providerId="AD" clId="Web-{DF2CD6E0-63E7-5C10-31E1-D5B8CEECB543}" dt="2021-01-11T20:56:25.142" v="45"/>
          <ac:spMkLst>
            <pc:docMk/>
            <pc:sldMk cId="4163284802" sldId="260"/>
            <ac:spMk id="16" creationId="{B0866DA9-5D88-42EA-A7A5-72245E5F8DE6}"/>
          </ac:spMkLst>
        </pc:spChg>
        <pc:spChg chg="add del">
          <ac:chgData name="Гост потребител" userId="S::urn:spo:anon#2ea4418faf93b72a3a41c579b8cbd29c9ea907645eb4ce03d4eda6f3d13166df::" providerId="AD" clId="Web-{DF2CD6E0-63E7-5C10-31E1-D5B8CEECB543}" dt="2021-01-11T20:56:25.142" v="45"/>
          <ac:spMkLst>
            <pc:docMk/>
            <pc:sldMk cId="4163284802" sldId="260"/>
            <ac:spMk id="18" creationId="{2F1EAD63-88F7-4C03-9CFF-FD14BEFB61B3}"/>
          </ac:spMkLst>
        </pc:spChg>
        <pc:picChg chg="add mod ord">
          <ac:chgData name="Гост потребител" userId="S::urn:spo:anon#2ea4418faf93b72a3a41c579b8cbd29c9ea907645eb4ce03d4eda6f3d13166df::" providerId="AD" clId="Web-{DF2CD6E0-63E7-5C10-31E1-D5B8CEECB543}" dt="2021-01-11T20:56:46.659" v="51" actId="1076"/>
          <ac:picMkLst>
            <pc:docMk/>
            <pc:sldMk cId="4163284802" sldId="260"/>
            <ac:picMk id="4" creationId="{33899757-6C86-4E0B-96EA-7A8DF430DF7F}"/>
          </ac:picMkLst>
        </pc:picChg>
        <pc:picChg chg="add mod">
          <ac:chgData name="Гост потребител" userId="S::urn:spo:anon#2ea4418faf93b72a3a41c579b8cbd29c9ea907645eb4ce03d4eda6f3d13166df::" providerId="AD" clId="Web-{DF2CD6E0-63E7-5C10-31E1-D5B8CEECB543}" dt="2021-01-11T20:56:30.471" v="47" actId="1076"/>
          <ac:picMkLst>
            <pc:docMk/>
            <pc:sldMk cId="4163284802" sldId="260"/>
            <ac:picMk id="7" creationId="{B6C8593A-78F2-4E47-82E4-F31CE6240A25}"/>
          </ac:picMkLst>
        </pc:picChg>
      </pc:sldChg>
      <pc:sldChg chg="addSp delSp modSp mod ord setBg">
        <pc:chgData name="Гост потребител" userId="S::urn:spo:anon#2ea4418faf93b72a3a41c579b8cbd29c9ea907645eb4ce03d4eda6f3d13166df::" providerId="AD" clId="Web-{DF2CD6E0-63E7-5C10-31E1-D5B8CEECB543}" dt="2021-01-11T21:24:55.359" v="185"/>
        <pc:sldMkLst>
          <pc:docMk/>
          <pc:sldMk cId="3308697524" sldId="261"/>
        </pc:sldMkLst>
        <pc:spChg chg="mod">
          <ac:chgData name="Гост потребител" userId="S::urn:spo:anon#2ea4418faf93b72a3a41c579b8cbd29c9ea907645eb4ce03d4eda6f3d13166df::" providerId="AD" clId="Web-{DF2CD6E0-63E7-5C10-31E1-D5B8CEECB543}" dt="2021-01-11T21:23:48.748" v="176"/>
          <ac:spMkLst>
            <pc:docMk/>
            <pc:sldMk cId="3308697524" sldId="261"/>
            <ac:spMk id="2" creationId="{C39DEB2B-2C87-4644-B3DB-FE20633D4386}"/>
          </ac:spMkLst>
        </pc:spChg>
        <pc:spChg chg="del">
          <ac:chgData name="Гост потребител" userId="S::urn:spo:anon#2ea4418faf93b72a3a41c579b8cbd29c9ea907645eb4ce03d4eda6f3d13166df::" providerId="AD" clId="Web-{DF2CD6E0-63E7-5C10-31E1-D5B8CEECB543}" dt="2021-01-11T20:57:57.676" v="52"/>
          <ac:spMkLst>
            <pc:docMk/>
            <pc:sldMk cId="3308697524" sldId="261"/>
            <ac:spMk id="3" creationId="{E6F7557E-D1AD-4151-A3FC-414F7206341B}"/>
          </ac:spMkLst>
        </pc:spChg>
        <pc:spChg chg="add del mod">
          <ac:chgData name="Гост потребител" userId="S::urn:spo:anon#2ea4418faf93b72a3a41c579b8cbd29c9ea907645eb4ce03d4eda6f3d13166df::" providerId="AD" clId="Web-{DF2CD6E0-63E7-5C10-31E1-D5B8CEECB543}" dt="2021-01-11T21:23:45.592" v="175"/>
          <ac:spMkLst>
            <pc:docMk/>
            <pc:sldMk cId="3308697524" sldId="261"/>
            <ac:spMk id="10" creationId="{179CDF52-0F8C-4197-8B36-2DB8FE6E46D6}"/>
          </ac:spMkLst>
        </pc:spChg>
        <pc:spChg chg="add del">
          <ac:chgData name="Гост потребител" userId="S::urn:spo:anon#2ea4418faf93b72a3a41c579b8cbd29c9ea907645eb4ce03d4eda6f3d13166df::" providerId="AD" clId="Web-{DF2CD6E0-63E7-5C10-31E1-D5B8CEECB543}" dt="2021-01-11T21:24:09.718" v="180"/>
          <ac:spMkLst>
            <pc:docMk/>
            <pc:sldMk cId="3308697524" sldId="261"/>
            <ac:spMk id="11" creationId="{681F4DDB-518D-431F-BA67-8844B0B8802C}"/>
          </ac:spMkLst>
        </pc:spChg>
        <pc:spChg chg="add mod">
          <ac:chgData name="Гост потребител" userId="S::urn:spo:anon#2ea4418faf93b72a3a41c579b8cbd29c9ea907645eb4ce03d4eda6f3d13166df::" providerId="AD" clId="Web-{DF2CD6E0-63E7-5C10-31E1-D5B8CEECB543}" dt="2021-01-11T21:24:55.359" v="185"/>
          <ac:spMkLst>
            <pc:docMk/>
            <pc:sldMk cId="3308697524" sldId="261"/>
            <ac:spMk id="12" creationId="{FE137481-0C05-4590-A7B3-27AE3243BB3F}"/>
          </ac:spMkLst>
        </pc:spChg>
        <pc:spChg chg="add del">
          <ac:chgData name="Гост потребител" userId="S::urn:spo:anon#2ea4418faf93b72a3a41c579b8cbd29c9ea907645eb4ce03d4eda6f3d13166df::" providerId="AD" clId="Web-{DF2CD6E0-63E7-5C10-31E1-D5B8CEECB543}" dt="2021-01-11T21:00:31.039" v="58"/>
          <ac:spMkLst>
            <pc:docMk/>
            <pc:sldMk cId="3308697524" sldId="261"/>
            <ac:spMk id="13" creationId="{9F2E081B-CB5A-48B7-A440-B179A2EFBCE9}"/>
          </ac:spMkLst>
        </pc:spChg>
        <pc:spChg chg="add del">
          <ac:chgData name="Гост потребител" userId="S::urn:spo:anon#2ea4418faf93b72a3a41c579b8cbd29c9ea907645eb4ce03d4eda6f3d13166df::" providerId="AD" clId="Web-{DF2CD6E0-63E7-5C10-31E1-D5B8CEECB543}" dt="2021-01-11T21:24:00.045" v="178"/>
          <ac:spMkLst>
            <pc:docMk/>
            <pc:sldMk cId="3308697524" sldId="261"/>
            <ac:spMk id="14" creationId="{B2EC7880-C5D9-40A8-A6B0-3198AD07AD1B}"/>
          </ac:spMkLst>
        </pc:spChg>
        <pc:spChg chg="add del">
          <ac:chgData name="Гост потребител" userId="S::urn:spo:anon#2ea4418faf93b72a3a41c579b8cbd29c9ea907645eb4ce03d4eda6f3d13166df::" providerId="AD" clId="Web-{DF2CD6E0-63E7-5C10-31E1-D5B8CEECB543}" dt="2021-01-11T21:00:31.039" v="58"/>
          <ac:spMkLst>
            <pc:docMk/>
            <pc:sldMk cId="3308697524" sldId="261"/>
            <ac:spMk id="15" creationId="{012F442E-AE2B-4E8D-B609-E1E0A01DA023}"/>
          </ac:spMkLst>
        </pc:spChg>
        <pc:spChg chg="add del">
          <ac:chgData name="Гост потребител" userId="S::urn:spo:anon#2ea4418faf93b72a3a41c579b8cbd29c9ea907645eb4ce03d4eda6f3d13166df::" providerId="AD" clId="Web-{DF2CD6E0-63E7-5C10-31E1-D5B8CEECB543}" dt="2021-01-11T21:24:00.045" v="178"/>
          <ac:spMkLst>
            <pc:docMk/>
            <pc:sldMk cId="3308697524" sldId="261"/>
            <ac:spMk id="16" creationId="{94543A62-A2AB-454A-878E-D3D9190D5FC7}"/>
          </ac:spMkLst>
        </pc:spChg>
        <pc:spChg chg="add del">
          <ac:chgData name="Гост потребител" userId="S::urn:spo:anon#2ea4418faf93b72a3a41c579b8cbd29c9ea907645eb4ce03d4eda6f3d13166df::" providerId="AD" clId="Web-{DF2CD6E0-63E7-5C10-31E1-D5B8CEECB543}" dt="2021-01-11T21:00:31.039" v="58"/>
          <ac:spMkLst>
            <pc:docMk/>
            <pc:sldMk cId="3308697524" sldId="261"/>
            <ac:spMk id="17" creationId="{85667E18-65F1-4B6C-B237-5784682F8A63}"/>
          </ac:spMkLst>
        </pc:spChg>
        <pc:spChg chg="add del">
          <ac:chgData name="Гост потребител" userId="S::urn:spo:anon#2ea4418faf93b72a3a41c579b8cbd29c9ea907645eb4ce03d4eda6f3d13166df::" providerId="AD" clId="Web-{DF2CD6E0-63E7-5C10-31E1-D5B8CEECB543}" dt="2021-01-11T21:24:00.045" v="178"/>
          <ac:spMkLst>
            <pc:docMk/>
            <pc:sldMk cId="3308697524" sldId="261"/>
            <ac:spMk id="18" creationId="{50553464-41F1-4160-9D02-7C5EC7013BDA}"/>
          </ac:spMkLst>
        </pc:spChg>
        <pc:spChg chg="add">
          <ac:chgData name="Гост потребител" userId="S::urn:spo:anon#2ea4418faf93b72a3a41c579b8cbd29c9ea907645eb4ce03d4eda6f3d13166df::" providerId="AD" clId="Web-{DF2CD6E0-63E7-5C10-31E1-D5B8CEECB543}" dt="2021-01-11T21:24:00.045" v="178"/>
          <ac:spMkLst>
            <pc:docMk/>
            <pc:sldMk cId="3308697524" sldId="261"/>
            <ac:spMk id="23" creationId="{3F4C104D-5F30-4811-9376-566B26E4719A}"/>
          </ac:spMkLst>
        </pc:spChg>
        <pc:spChg chg="add">
          <ac:chgData name="Гост потребител" userId="S::urn:spo:anon#2ea4418faf93b72a3a41c579b8cbd29c9ea907645eb4ce03d4eda6f3d13166df::" providerId="AD" clId="Web-{DF2CD6E0-63E7-5C10-31E1-D5B8CEECB543}" dt="2021-01-11T21:24:00.045" v="178"/>
          <ac:spMkLst>
            <pc:docMk/>
            <pc:sldMk cId="3308697524" sldId="261"/>
            <ac:spMk id="25" creationId="{0815E34B-5D02-4E01-A936-E8E1C0AB6F12}"/>
          </ac:spMkLst>
        </pc:spChg>
        <pc:spChg chg="add">
          <ac:chgData name="Гост потребител" userId="S::urn:spo:anon#2ea4418faf93b72a3a41c579b8cbd29c9ea907645eb4ce03d4eda6f3d13166df::" providerId="AD" clId="Web-{DF2CD6E0-63E7-5C10-31E1-D5B8CEECB543}" dt="2021-01-11T21:24:00.045" v="178"/>
          <ac:spMkLst>
            <pc:docMk/>
            <pc:sldMk cId="3308697524" sldId="261"/>
            <ac:spMk id="27" creationId="{7DE3414B-B032-4710-A468-D3285E38C5FF}"/>
          </ac:spMkLst>
        </pc:spChg>
        <pc:picChg chg="add del mod ord">
          <ac:chgData name="Гост потребител" userId="S::urn:spo:anon#2ea4418faf93b72a3a41c579b8cbd29c9ea907645eb4ce03d4eda6f3d13166df::" providerId="AD" clId="Web-{DF2CD6E0-63E7-5C10-31E1-D5B8CEECB543}" dt="2021-01-11T21:23:38.685" v="172"/>
          <ac:picMkLst>
            <pc:docMk/>
            <pc:sldMk cId="3308697524" sldId="261"/>
            <ac:picMk id="4" creationId="{1548F6CF-DD86-4CD5-8631-8C9C84182110}"/>
          </ac:picMkLst>
        </pc:picChg>
        <pc:picChg chg="add del mod ord">
          <ac:chgData name="Гост потребител" userId="S::urn:spo:anon#2ea4418faf93b72a3a41c579b8cbd29c9ea907645eb4ce03d4eda6f3d13166df::" providerId="AD" clId="Web-{DF2CD6E0-63E7-5C10-31E1-D5B8CEECB543}" dt="2021-01-11T21:23:39.826" v="173"/>
          <ac:picMkLst>
            <pc:docMk/>
            <pc:sldMk cId="3308697524" sldId="261"/>
            <ac:picMk id="5" creationId="{C4C64035-1252-442E-A523-70BE42BF0067}"/>
          </ac:picMkLst>
        </pc:picChg>
        <pc:picChg chg="add del mod">
          <ac:chgData name="Гост потребител" userId="S::urn:spo:anon#2ea4418faf93b72a3a41c579b8cbd29c9ea907645eb4ce03d4eda6f3d13166df::" providerId="AD" clId="Web-{DF2CD6E0-63E7-5C10-31E1-D5B8CEECB543}" dt="2021-01-11T21:23:41.607" v="174"/>
          <ac:picMkLst>
            <pc:docMk/>
            <pc:sldMk cId="3308697524" sldId="261"/>
            <ac:picMk id="6" creationId="{992A4718-F734-4694-85FC-72A61933BF6F}"/>
          </ac:picMkLst>
        </pc:picChg>
        <pc:picChg chg="add del mod ord">
          <ac:chgData name="Гост потребител" userId="S::urn:spo:anon#2ea4418faf93b72a3a41c579b8cbd29c9ea907645eb4ce03d4eda6f3d13166df::" providerId="AD" clId="Web-{DF2CD6E0-63E7-5C10-31E1-D5B8CEECB543}" dt="2021-01-11T21:24:03.545" v="179"/>
          <ac:picMkLst>
            <pc:docMk/>
            <pc:sldMk cId="3308697524" sldId="261"/>
            <ac:picMk id="7" creationId="{EADF66C8-661C-43D7-9E61-77371D11FCEC}"/>
          </ac:picMkLst>
        </pc:picChg>
        <pc:picChg chg="add del mod ord">
          <ac:chgData name="Гост потребител" userId="S::urn:spo:anon#2ea4418faf93b72a3a41c579b8cbd29c9ea907645eb4ce03d4eda6f3d13166df::" providerId="AD" clId="Web-{DF2CD6E0-63E7-5C10-31E1-D5B8CEECB543}" dt="2021-01-11T21:24:55.359" v="185"/>
          <ac:picMkLst>
            <pc:docMk/>
            <pc:sldMk cId="3308697524" sldId="261"/>
            <ac:picMk id="8" creationId="{7A3C1517-991A-48F5-8034-350D92588751}"/>
          </ac:picMkLst>
        </pc:picChg>
      </pc:sldChg>
      <pc:sldChg chg="addSp delSp modSp mod ord setBg setClrOvrMap">
        <pc:chgData name="Гост потребител" userId="S::urn:spo:anon#2ea4418faf93b72a3a41c579b8cbd29c9ea907645eb4ce03d4eda6f3d13166df::" providerId="AD" clId="Web-{DF2CD6E0-63E7-5C10-31E1-D5B8CEECB543}" dt="2021-01-11T20:54:31.796" v="40"/>
        <pc:sldMkLst>
          <pc:docMk/>
          <pc:sldMk cId="2474608167" sldId="262"/>
        </pc:sldMkLst>
        <pc:spChg chg="mod ord">
          <ac:chgData name="Гост потребител" userId="S::urn:spo:anon#2ea4418faf93b72a3a41c579b8cbd29c9ea907645eb4ce03d4eda6f3d13166df::" providerId="AD" clId="Web-{DF2CD6E0-63E7-5C10-31E1-D5B8CEECB543}" dt="2021-01-11T20:54:24.467" v="39" actId="1076"/>
          <ac:spMkLst>
            <pc:docMk/>
            <pc:sldMk cId="2474608167" sldId="262"/>
            <ac:spMk id="2" creationId="{4E17EB0B-C1F8-4119-8F74-4200421D3E01}"/>
          </ac:spMkLst>
        </pc:spChg>
        <pc:spChg chg="del">
          <ac:chgData name="Гост потребител" userId="S::urn:spo:anon#2ea4418faf93b72a3a41c579b8cbd29c9ea907645eb4ce03d4eda6f3d13166df::" providerId="AD" clId="Web-{DF2CD6E0-63E7-5C10-31E1-D5B8CEECB543}" dt="2021-01-11T20:53:39.138" v="37"/>
          <ac:spMkLst>
            <pc:docMk/>
            <pc:sldMk cId="2474608167" sldId="262"/>
            <ac:spMk id="3" creationId="{9F9223B0-EB06-4819-B4E9-860818634459}"/>
          </ac:spMkLst>
        </pc:spChg>
        <pc:spChg chg="add">
          <ac:chgData name="Гост потребител" userId="S::urn:spo:anon#2ea4418faf93b72a3a41c579b8cbd29c9ea907645eb4ce03d4eda6f3d13166df::" providerId="AD" clId="Web-{DF2CD6E0-63E7-5C10-31E1-D5B8CEECB543}" dt="2021-01-11T20:53:55.295" v="38"/>
          <ac:spMkLst>
            <pc:docMk/>
            <pc:sldMk cId="2474608167" sldId="262"/>
            <ac:spMk id="8" creationId="{ACDB303C-CAB4-4BAB-AEF1-D0C40FFEC7F6}"/>
          </ac:spMkLst>
        </pc:spChg>
        <pc:spChg chg="add">
          <ac:chgData name="Гост потребител" userId="S::urn:spo:anon#2ea4418faf93b72a3a41c579b8cbd29c9ea907645eb4ce03d4eda6f3d13166df::" providerId="AD" clId="Web-{DF2CD6E0-63E7-5C10-31E1-D5B8CEECB543}" dt="2021-01-11T20:53:55.295" v="38"/>
          <ac:spMkLst>
            <pc:docMk/>
            <pc:sldMk cId="2474608167" sldId="262"/>
            <ac:spMk id="11" creationId="{201543D1-8AF1-41DA-AB4A-ECE74D355AB1}"/>
          </ac:spMkLst>
        </pc:spChg>
        <pc:picChg chg="add mod ord">
          <ac:chgData name="Гост потребител" userId="S::urn:spo:anon#2ea4418faf93b72a3a41c579b8cbd29c9ea907645eb4ce03d4eda6f3d13166df::" providerId="AD" clId="Web-{DF2CD6E0-63E7-5C10-31E1-D5B8CEECB543}" dt="2021-01-11T20:53:55.295" v="38"/>
          <ac:picMkLst>
            <pc:docMk/>
            <pc:sldMk cId="2474608167" sldId="262"/>
            <ac:picMk id="4" creationId="{5E39F546-0588-4367-82B2-8001A9D48327}"/>
          </ac:picMkLst>
        </pc:picChg>
      </pc:sldChg>
    </pc:docChg>
  </pc:docChgLst>
  <pc:docChgLst>
    <pc:chgData name="Радослав Миленов Иванов" userId="S::rmivanov18@codingburgas.bg::2c9a7683-1731-4c5e-99ee-9d09bbb5fa98" providerId="AD" clId="Web-{79AEC55C-40B2-441F-AC62-1BCFF33CDC05}"/>
    <pc:docChg chg="addSld modSld sldOrd addMainMaster delMainMaster">
      <pc:chgData name="Радослав Миленов Иванов" userId="S::rmivanov18@codingburgas.bg::2c9a7683-1731-4c5e-99ee-9d09bbb5fa98" providerId="AD" clId="Web-{79AEC55C-40B2-441F-AC62-1BCFF33CDC05}" dt="2021-01-11T21:35:25.157" v="1126"/>
      <pc:docMkLst>
        <pc:docMk/>
      </pc:docMkLst>
      <pc:sldChg chg="addSp delSp modSp mod setBg modClrScheme setClrOvrMap chgLayout">
        <pc:chgData name="Радослав Миленов Иванов" userId="S::rmivanov18@codingburgas.bg::2c9a7683-1731-4c5e-99ee-9d09bbb5fa98" providerId="AD" clId="Web-{79AEC55C-40B2-441F-AC62-1BCFF33CDC05}" dt="2021-01-11T20:54:27.855" v="311" actId="1076"/>
        <pc:sldMkLst>
          <pc:docMk/>
          <pc:sldMk cId="109857222" sldId="256"/>
        </pc:sldMkLst>
        <pc:spChg chg="mod ord">
          <ac:chgData name="Радослав Миленов Иванов" userId="S::rmivanov18@codingburgas.bg::2c9a7683-1731-4c5e-99ee-9d09bbb5fa98" providerId="AD" clId="Web-{79AEC55C-40B2-441F-AC62-1BCFF33CDC05}" dt="2021-01-11T20:54:24.043" v="310" actId="14100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Радослав Миленов Иванов" userId="S::rmivanov18@codingburgas.bg::2c9a7683-1731-4c5e-99ee-9d09bbb5fa98" providerId="AD" clId="Web-{79AEC55C-40B2-441F-AC62-1BCFF33CDC05}" dt="2021-01-11T20:54:27.855" v="311" actId="1076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Радослав Миленов Иванов" userId="S::rmivanov18@codingburgas.bg::2c9a7683-1731-4c5e-99ee-9d09bbb5fa98" providerId="AD" clId="Web-{79AEC55C-40B2-441F-AC62-1BCFF33CDC05}" dt="2021-01-11T20:52:03.540" v="267"/>
          <ac:spMkLst>
            <pc:docMk/>
            <pc:sldMk cId="109857222" sldId="256"/>
            <ac:spMk id="5" creationId="{57ABABA7-0420-4200-9B65-1C1967CE9373}"/>
          </ac:spMkLst>
        </pc:spChg>
        <pc:spChg chg="add del">
          <ac:chgData name="Радослав Миленов Иванов" userId="S::rmivanov18@codingburgas.bg::2c9a7683-1731-4c5e-99ee-9d09bbb5fa98" providerId="AD" clId="Web-{79AEC55C-40B2-441F-AC62-1BCFF33CDC05}" dt="2021-01-11T20:45:37.641" v="119"/>
          <ac:spMkLst>
            <pc:docMk/>
            <pc:sldMk cId="109857222" sldId="256"/>
            <ac:spMk id="8" creationId="{F81819F9-8CAC-4A6C-8F06-0482027F9736}"/>
          </ac:spMkLst>
        </pc:spChg>
        <pc:spChg chg="add del">
          <ac:chgData name="Радослав Миленов Иванов" userId="S::rmivanov18@codingburgas.bg::2c9a7683-1731-4c5e-99ee-9d09bbb5fa98" providerId="AD" clId="Web-{79AEC55C-40B2-441F-AC62-1BCFF33CDC05}" dt="2021-01-11T20:45:37.641" v="119"/>
          <ac:spMkLst>
            <pc:docMk/>
            <pc:sldMk cId="109857222" sldId="256"/>
            <ac:spMk id="10" creationId="{4A98CC08-AEC2-4E8F-8F52-0F5C6372DB4F}"/>
          </ac:spMkLst>
        </pc:spChg>
        <pc:spChg chg="add del">
          <ac:chgData name="Радослав Миленов Иванов" userId="S::rmivanov18@codingburgas.bg::2c9a7683-1731-4c5e-99ee-9d09bbb5fa98" providerId="AD" clId="Web-{79AEC55C-40B2-441F-AC62-1BCFF33CDC05}" dt="2021-01-11T20:52:03.540" v="267"/>
          <ac:spMkLst>
            <pc:docMk/>
            <pc:sldMk cId="109857222" sldId="256"/>
            <ac:spMk id="24" creationId="{8576F020-8157-45CE-B1D9-6FA47AFEB4FA}"/>
          </ac:spMkLst>
        </pc:spChg>
        <pc:spChg chg="add del">
          <ac:chgData name="Радослав Миленов Иванов" userId="S::rmivanov18@codingburgas.bg::2c9a7683-1731-4c5e-99ee-9d09bbb5fa98" providerId="AD" clId="Web-{79AEC55C-40B2-441F-AC62-1BCFF33CDC05}" dt="2021-01-11T20:53:36.042" v="293"/>
          <ac:spMkLst>
            <pc:docMk/>
            <pc:sldMk cId="109857222" sldId="256"/>
            <ac:spMk id="27" creationId="{57ABABA7-0420-4200-9B65-1C1967CE9373}"/>
          </ac:spMkLst>
        </pc:spChg>
        <pc:spChg chg="add del">
          <ac:chgData name="Радослав Миленов Иванов" userId="S::rmivanov18@codingburgas.bg::2c9a7683-1731-4c5e-99ee-9d09bbb5fa98" providerId="AD" clId="Web-{79AEC55C-40B2-441F-AC62-1BCFF33CDC05}" dt="2021-01-11T20:52:03.540" v="266"/>
          <ac:spMkLst>
            <pc:docMk/>
            <pc:sldMk cId="109857222" sldId="256"/>
            <ac:spMk id="29" creationId="{F81819F9-8CAC-4A6C-8F06-0482027F9736}"/>
          </ac:spMkLst>
        </pc:spChg>
        <pc:spChg chg="add del">
          <ac:chgData name="Радослав Миленов Иванов" userId="S::rmivanov18@codingburgas.bg::2c9a7683-1731-4c5e-99ee-9d09bbb5fa98" providerId="AD" clId="Web-{79AEC55C-40B2-441F-AC62-1BCFF33CDC05}" dt="2021-01-11T20:52:03.540" v="266"/>
          <ac:spMkLst>
            <pc:docMk/>
            <pc:sldMk cId="109857222" sldId="256"/>
            <ac:spMk id="31" creationId="{4A98CC08-AEC2-4E8F-8F52-0F5C6372DB4F}"/>
          </ac:spMkLst>
        </pc:spChg>
        <pc:spChg chg="add del">
          <ac:chgData name="Радослав Миленов Иванов" userId="S::rmivanov18@codingburgas.bg::2c9a7683-1731-4c5e-99ee-9d09bbb5fa98" providerId="AD" clId="Web-{79AEC55C-40B2-441F-AC62-1BCFF33CDC05}" dt="2021-01-11T20:45:37.641" v="119"/>
          <ac:spMkLst>
            <pc:docMk/>
            <pc:sldMk cId="109857222" sldId="256"/>
            <ac:spMk id="40" creationId="{1310EFE2-B91D-47E7-B117-C2A802800A7C}"/>
          </ac:spMkLst>
        </pc:spChg>
        <pc:spChg chg="add del">
          <ac:chgData name="Радослав Миленов Иванов" userId="S::rmivanov18@codingburgas.bg::2c9a7683-1731-4c5e-99ee-9d09bbb5fa98" providerId="AD" clId="Web-{79AEC55C-40B2-441F-AC62-1BCFF33CDC05}" dt="2021-01-11T20:53:36.042" v="293"/>
          <ac:spMkLst>
            <pc:docMk/>
            <pc:sldMk cId="109857222" sldId="256"/>
            <ac:spMk id="45" creationId="{8576F020-8157-45CE-B1D9-6FA47AFEB4FA}"/>
          </ac:spMkLst>
        </pc:spChg>
        <pc:spChg chg="add">
          <ac:chgData name="Радослав Миленов Иванов" userId="S::rmivanov18@codingburgas.bg::2c9a7683-1731-4c5e-99ee-9d09bbb5fa98" providerId="AD" clId="Web-{79AEC55C-40B2-441F-AC62-1BCFF33CDC05}" dt="2021-01-11T20:53:36.042" v="293"/>
          <ac:spMkLst>
            <pc:docMk/>
            <pc:sldMk cId="109857222" sldId="256"/>
            <ac:spMk id="50" creationId="{57ABABA7-0420-4200-9B65-1C1967CE9373}"/>
          </ac:spMkLst>
        </pc:spChg>
        <pc:spChg chg="add del">
          <ac:chgData name="Радослав Миленов Иванов" userId="S::rmivanov18@codingburgas.bg::2c9a7683-1731-4c5e-99ee-9d09bbb5fa98" providerId="AD" clId="Web-{79AEC55C-40B2-441F-AC62-1BCFF33CDC05}" dt="2021-01-11T20:52:03.540" v="266"/>
          <ac:spMkLst>
            <pc:docMk/>
            <pc:sldMk cId="109857222" sldId="256"/>
            <ac:spMk id="61" creationId="{1310EFE2-B91D-47E7-B117-C2A802800A7C}"/>
          </ac:spMkLst>
        </pc:spChg>
        <pc:spChg chg="add">
          <ac:chgData name="Радослав Миленов Иванов" userId="S::rmivanov18@codingburgas.bg::2c9a7683-1731-4c5e-99ee-9d09bbb5fa98" providerId="AD" clId="Web-{79AEC55C-40B2-441F-AC62-1BCFF33CDC05}" dt="2021-01-11T20:53:36.042" v="293"/>
          <ac:spMkLst>
            <pc:docMk/>
            <pc:sldMk cId="109857222" sldId="256"/>
            <ac:spMk id="66" creationId="{8576F020-8157-45CE-B1D9-6FA47AFEB4FA}"/>
          </ac:spMkLst>
        </pc:spChg>
        <pc:grpChg chg="add del">
          <ac:chgData name="Радослав Миленов Иванов" userId="S::rmivanov18@codingburgas.bg::2c9a7683-1731-4c5e-99ee-9d09bbb5fa98" providerId="AD" clId="Web-{79AEC55C-40B2-441F-AC62-1BCFF33CDC05}" dt="2021-01-11T20:52:03.540" v="267"/>
          <ac:grpSpMkLst>
            <pc:docMk/>
            <pc:sldMk cId="109857222" sldId="256"/>
            <ac:grpSpMk id="6" creationId="{7A03E380-9CD1-4ABA-A763-9F9D252B8908}"/>
          </ac:grpSpMkLst>
        </pc:grpChg>
        <pc:grpChg chg="add del">
          <ac:chgData name="Радослав Миленов Иванов" userId="S::rmivanov18@codingburgas.bg::2c9a7683-1731-4c5e-99ee-9d09bbb5fa98" providerId="AD" clId="Web-{79AEC55C-40B2-441F-AC62-1BCFF33CDC05}" dt="2021-01-11T20:45:37.641" v="119"/>
          <ac:grpSpMkLst>
            <pc:docMk/>
            <pc:sldMk cId="109857222" sldId="256"/>
            <ac:grpSpMk id="12" creationId="{5D1545E6-EB3C-4478-A661-A2CA963F129C}"/>
          </ac:grpSpMkLst>
        </pc:grpChg>
        <pc:grpChg chg="add del">
          <ac:chgData name="Радослав Миленов Иванов" userId="S::rmivanov18@codingburgas.bg::2c9a7683-1731-4c5e-99ee-9d09bbb5fa98" providerId="AD" clId="Web-{79AEC55C-40B2-441F-AC62-1BCFF33CDC05}" dt="2021-01-11T20:45:37.641" v="119"/>
          <ac:grpSpMkLst>
            <pc:docMk/>
            <pc:sldMk cId="109857222" sldId="256"/>
            <ac:grpSpMk id="26" creationId="{40A75861-F6C5-44A9-B161-B03701CBDE0C}"/>
          </ac:grpSpMkLst>
        </pc:grpChg>
        <pc:grpChg chg="add del">
          <ac:chgData name="Радослав Миленов Иванов" userId="S::rmivanov18@codingburgas.bg::2c9a7683-1731-4c5e-99ee-9d09bbb5fa98" providerId="AD" clId="Web-{79AEC55C-40B2-441F-AC62-1BCFF33CDC05}" dt="2021-01-11T20:53:36.042" v="293"/>
          <ac:grpSpMkLst>
            <pc:docMk/>
            <pc:sldMk cId="109857222" sldId="256"/>
            <ac:grpSpMk id="28" creationId="{7A03E380-9CD1-4ABA-A763-9F9D252B8908}"/>
          </ac:grpSpMkLst>
        </pc:grpChg>
        <pc:grpChg chg="add del">
          <ac:chgData name="Радослав Миленов Иванов" userId="S::rmivanov18@codingburgas.bg::2c9a7683-1731-4c5e-99ee-9d09bbb5fa98" providerId="AD" clId="Web-{79AEC55C-40B2-441F-AC62-1BCFF33CDC05}" dt="2021-01-11T20:52:03.540" v="266"/>
          <ac:grpSpMkLst>
            <pc:docMk/>
            <pc:sldMk cId="109857222" sldId="256"/>
            <ac:grpSpMk id="33" creationId="{5D1545E6-EB3C-4478-A661-A2CA963F129C}"/>
          </ac:grpSpMkLst>
        </pc:grpChg>
        <pc:grpChg chg="add del">
          <ac:chgData name="Радослав Миленов Иванов" userId="S::rmivanov18@codingburgas.bg::2c9a7683-1731-4c5e-99ee-9d09bbb5fa98" providerId="AD" clId="Web-{79AEC55C-40B2-441F-AC62-1BCFF33CDC05}" dt="2021-01-11T20:52:03.540" v="266"/>
          <ac:grpSpMkLst>
            <pc:docMk/>
            <pc:sldMk cId="109857222" sldId="256"/>
            <ac:grpSpMk id="47" creationId="{40A75861-F6C5-44A9-B161-B03701CBDE0C}"/>
          </ac:grpSpMkLst>
        </pc:grpChg>
        <pc:grpChg chg="add">
          <ac:chgData name="Радослав Миленов Иванов" userId="S::rmivanov18@codingburgas.bg::2c9a7683-1731-4c5e-99ee-9d09bbb5fa98" providerId="AD" clId="Web-{79AEC55C-40B2-441F-AC62-1BCFF33CDC05}" dt="2021-01-11T20:53:36.042" v="293"/>
          <ac:grpSpMkLst>
            <pc:docMk/>
            <pc:sldMk cId="109857222" sldId="256"/>
            <ac:grpSpMk id="52" creationId="{7A03E380-9CD1-4ABA-A763-9F9D252B8908}"/>
          </ac:grpSpMkLst>
        </pc:grpChg>
      </pc:sldChg>
      <pc:sldChg chg="addSp delSp modSp new mod modClrScheme chgLayout">
        <pc:chgData name="Радослав Миленов Иванов" userId="S::rmivanov18@codingburgas.bg::2c9a7683-1731-4c5e-99ee-9d09bbb5fa98" providerId="AD" clId="Web-{79AEC55C-40B2-441F-AC62-1BCFF33CDC05}" dt="2021-01-11T21:21:38.171" v="978" actId="1076"/>
        <pc:sldMkLst>
          <pc:docMk/>
          <pc:sldMk cId="3705286749" sldId="257"/>
        </pc:sldMkLst>
        <pc:spChg chg="mod ord">
          <ac:chgData name="Радослав Миленов Иванов" userId="S::rmivanov18@codingburgas.bg::2c9a7683-1731-4c5e-99ee-9d09bbb5fa98" providerId="AD" clId="Web-{79AEC55C-40B2-441F-AC62-1BCFF33CDC05}" dt="2021-01-11T21:17:49.010" v="863" actId="1076"/>
          <ac:spMkLst>
            <pc:docMk/>
            <pc:sldMk cId="3705286749" sldId="257"/>
            <ac:spMk id="2" creationId="{E0C3054F-262A-4C91-BCF5-962A15875AAE}"/>
          </ac:spMkLst>
        </pc:spChg>
        <pc:spChg chg="del mod ord">
          <ac:chgData name="Радослав Миленов Иванов" userId="S::rmivanov18@codingburgas.bg::2c9a7683-1731-4c5e-99ee-9d09bbb5fa98" providerId="AD" clId="Web-{79AEC55C-40B2-441F-AC62-1BCFF33CDC05}" dt="2021-01-11T20:57:31.828" v="339"/>
          <ac:spMkLst>
            <pc:docMk/>
            <pc:sldMk cId="3705286749" sldId="257"/>
            <ac:spMk id="3" creationId="{C9060F54-EA5A-433A-9AD8-4A5D8D5D5324}"/>
          </ac:spMkLst>
        </pc:spChg>
        <pc:spChg chg="add mod">
          <ac:chgData name="Радослав Миленов Иванов" userId="S::rmivanov18@codingburgas.bg::2c9a7683-1731-4c5e-99ee-9d09bbb5fa98" providerId="AD" clId="Web-{79AEC55C-40B2-441F-AC62-1BCFF33CDC05}" dt="2021-01-11T21:15:28.366" v="757" actId="1076"/>
          <ac:spMkLst>
            <pc:docMk/>
            <pc:sldMk cId="3705286749" sldId="257"/>
            <ac:spMk id="8" creationId="{F44FB56C-22F8-4E3C-B775-BCA24BEE21A6}"/>
          </ac:spMkLst>
        </pc:spChg>
        <pc:spChg chg="add mod">
          <ac:chgData name="Радослав Миленов Иванов" userId="S::rmivanov18@codingburgas.bg::2c9a7683-1731-4c5e-99ee-9d09bbb5fa98" providerId="AD" clId="Web-{79AEC55C-40B2-441F-AC62-1BCFF33CDC05}" dt="2021-01-11T21:18:58.340" v="870" actId="1076"/>
          <ac:spMkLst>
            <pc:docMk/>
            <pc:sldMk cId="3705286749" sldId="257"/>
            <ac:spMk id="9" creationId="{2527C3EE-1382-4CC4-ACBA-818336BA6A67}"/>
          </ac:spMkLst>
        </pc:spChg>
        <pc:spChg chg="add mod">
          <ac:chgData name="Радослав Миленов Иванов" userId="S::rmivanov18@codingburgas.bg::2c9a7683-1731-4c5e-99ee-9d09bbb5fa98" providerId="AD" clId="Web-{79AEC55C-40B2-441F-AC62-1BCFF33CDC05}" dt="2021-01-11T21:19:03.652" v="872" actId="1076"/>
          <ac:spMkLst>
            <pc:docMk/>
            <pc:sldMk cId="3705286749" sldId="257"/>
            <ac:spMk id="10" creationId="{CE8BB79D-2EED-4079-9943-39FB1AD0115B}"/>
          </ac:spMkLst>
        </pc:spChg>
        <pc:spChg chg="add mod">
          <ac:chgData name="Радослав Миленов Иванов" userId="S::rmivanov18@codingburgas.bg::2c9a7683-1731-4c5e-99ee-9d09bbb5fa98" providerId="AD" clId="Web-{79AEC55C-40B2-441F-AC62-1BCFF33CDC05}" dt="2021-01-11T21:18:02.260" v="868" actId="1076"/>
          <ac:spMkLst>
            <pc:docMk/>
            <pc:sldMk cId="3705286749" sldId="257"/>
            <ac:spMk id="11" creationId="{568CF085-0E76-4225-9CD0-81C4D7267512}"/>
          </ac:spMkLst>
        </pc:spChg>
        <pc:spChg chg="add mod">
          <ac:chgData name="Радослав Миленов Иванов" userId="S::rmivanov18@codingburgas.bg::2c9a7683-1731-4c5e-99ee-9d09bbb5fa98" providerId="AD" clId="Web-{79AEC55C-40B2-441F-AC62-1BCFF33CDC05}" dt="2021-01-11T21:21:34.843" v="977" actId="14100"/>
          <ac:spMkLst>
            <pc:docMk/>
            <pc:sldMk cId="3705286749" sldId="257"/>
            <ac:spMk id="13" creationId="{49571A78-2E25-4017-B3DA-80665680F578}"/>
          </ac:spMkLst>
        </pc:spChg>
        <pc:picChg chg="add mod ord">
          <ac:chgData name="Радослав Миленов Иванов" userId="S::rmivanov18@codingburgas.bg::2c9a7683-1731-4c5e-99ee-9d09bbb5fa98" providerId="AD" clId="Web-{79AEC55C-40B2-441F-AC62-1BCFF33CDC05}" dt="2021-01-11T21:20:40.248" v="896" actId="14100"/>
          <ac:picMkLst>
            <pc:docMk/>
            <pc:sldMk cId="3705286749" sldId="257"/>
            <ac:picMk id="4" creationId="{AA364F1C-65A4-4D4F-84A3-C82F1239AD58}"/>
          </ac:picMkLst>
        </pc:picChg>
        <pc:picChg chg="add mod">
          <ac:chgData name="Радослав Миленов Иванов" userId="S::rmivanov18@codingburgas.bg::2c9a7683-1731-4c5e-99ee-9d09bbb5fa98" providerId="AD" clId="Web-{79AEC55C-40B2-441F-AC62-1BCFF33CDC05}" dt="2021-01-11T21:19:00.871" v="871" actId="1076"/>
          <ac:picMkLst>
            <pc:docMk/>
            <pc:sldMk cId="3705286749" sldId="257"/>
            <ac:picMk id="5" creationId="{D6B1776D-7C26-4AF4-BEB1-7B30D4BFB9F1}"/>
          </ac:picMkLst>
        </pc:picChg>
        <pc:picChg chg="add mod">
          <ac:chgData name="Радослав Миленов Иванов" userId="S::rmivanov18@codingburgas.bg::2c9a7683-1731-4c5e-99ee-9d09bbb5fa98" providerId="AD" clId="Web-{79AEC55C-40B2-441F-AC62-1BCFF33CDC05}" dt="2021-01-11T21:17:36.713" v="857" actId="1076"/>
          <ac:picMkLst>
            <pc:docMk/>
            <pc:sldMk cId="3705286749" sldId="257"/>
            <ac:picMk id="6" creationId="{2B5586CF-8037-489D-943C-87596602D502}"/>
          </ac:picMkLst>
        </pc:picChg>
        <pc:picChg chg="add mod">
          <ac:chgData name="Радослав Миленов Иванов" userId="S::rmivanov18@codingburgas.bg::2c9a7683-1731-4c5e-99ee-9d09bbb5fa98" providerId="AD" clId="Web-{79AEC55C-40B2-441F-AC62-1BCFF33CDC05}" dt="2021-01-11T21:14:58.147" v="751" actId="14100"/>
          <ac:picMkLst>
            <pc:docMk/>
            <pc:sldMk cId="3705286749" sldId="257"/>
            <ac:picMk id="7" creationId="{42E897AF-9063-44FC-8BA8-B3B1F2FDCBEE}"/>
          </ac:picMkLst>
        </pc:picChg>
        <pc:picChg chg="add mod">
          <ac:chgData name="Радослав Миленов Иванов" userId="S::rmivanov18@codingburgas.bg::2c9a7683-1731-4c5e-99ee-9d09bbb5fa98" providerId="AD" clId="Web-{79AEC55C-40B2-441F-AC62-1BCFF33CDC05}" dt="2021-01-11T21:21:38.171" v="978" actId="1076"/>
          <ac:picMkLst>
            <pc:docMk/>
            <pc:sldMk cId="3705286749" sldId="257"/>
            <ac:picMk id="12" creationId="{6CEB2DD5-02D0-407A-A97B-048BA5BF5440}"/>
          </ac:picMkLst>
        </pc:picChg>
      </pc:sldChg>
      <pc:sldChg chg="modSp new mod modClrScheme chgLayout">
        <pc:chgData name="Радослав Миленов Иванов" userId="S::rmivanov18@codingburgas.bg::2c9a7683-1731-4c5e-99ee-9d09bbb5fa98" providerId="AD" clId="Web-{79AEC55C-40B2-441F-AC62-1BCFF33CDC05}" dt="2021-01-11T20:45:10.281" v="117"/>
        <pc:sldMkLst>
          <pc:docMk/>
          <pc:sldMk cId="1389798631" sldId="258"/>
        </pc:sldMkLst>
        <pc:spChg chg="mod ord">
          <ac:chgData name="Радослав Миленов Иванов" userId="S::rmivanov18@codingburgas.bg::2c9a7683-1731-4c5e-99ee-9d09bbb5fa98" providerId="AD" clId="Web-{79AEC55C-40B2-441F-AC62-1BCFF33CDC05}" dt="2021-01-11T20:45:10.281" v="117"/>
          <ac:spMkLst>
            <pc:docMk/>
            <pc:sldMk cId="1389798631" sldId="258"/>
            <ac:spMk id="2" creationId="{C62EA3BE-335B-4D61-AACB-A5EA53D49BD0}"/>
          </ac:spMkLst>
        </pc:spChg>
        <pc:spChg chg="mod ord">
          <ac:chgData name="Радослав Миленов Иванов" userId="S::rmivanov18@codingburgas.bg::2c9a7683-1731-4c5e-99ee-9d09bbb5fa98" providerId="AD" clId="Web-{79AEC55C-40B2-441F-AC62-1BCFF33CDC05}" dt="2021-01-11T20:45:10.281" v="117"/>
          <ac:spMkLst>
            <pc:docMk/>
            <pc:sldMk cId="1389798631" sldId="258"/>
            <ac:spMk id="3" creationId="{D35F6411-BEEB-46E3-BA00-9E35CF839C29}"/>
          </ac:spMkLst>
        </pc:spChg>
      </pc:sldChg>
      <pc:sldChg chg="addSp delSp modSp new mod ord modClrScheme chgLayout">
        <pc:chgData name="Радослав Миленов Иванов" userId="S::rmivanov18@codingburgas.bg::2c9a7683-1731-4c5e-99ee-9d09bbb5fa98" providerId="AD" clId="Web-{79AEC55C-40B2-441F-AC62-1BCFF33CDC05}" dt="2021-01-11T21:29:14.259" v="1047"/>
        <pc:sldMkLst>
          <pc:docMk/>
          <pc:sldMk cId="4021183635" sldId="259"/>
        </pc:sldMkLst>
        <pc:spChg chg="mod ord">
          <ac:chgData name="Радослав Миленов Иванов" userId="S::rmivanov18@codingburgas.bg::2c9a7683-1731-4c5e-99ee-9d09bbb5fa98" providerId="AD" clId="Web-{79AEC55C-40B2-441F-AC62-1BCFF33CDC05}" dt="2021-01-11T21:28:36.899" v="1045"/>
          <ac:spMkLst>
            <pc:docMk/>
            <pc:sldMk cId="4021183635" sldId="259"/>
            <ac:spMk id="2" creationId="{E3DD1CA4-2866-48FC-BD10-1EB3856094D7}"/>
          </ac:spMkLst>
        </pc:spChg>
        <pc:spChg chg="mod ord">
          <ac:chgData name="Радослав Миленов Иванов" userId="S::rmivanov18@codingburgas.bg::2c9a7683-1731-4c5e-99ee-9d09bbb5fa98" providerId="AD" clId="Web-{79AEC55C-40B2-441F-AC62-1BCFF33CDC05}" dt="2021-01-11T20:45:10.281" v="117"/>
          <ac:spMkLst>
            <pc:docMk/>
            <pc:sldMk cId="4021183635" sldId="259"/>
            <ac:spMk id="3" creationId="{7C5E99B5-6E5E-4B27-8B9B-24251B2D9EC9}"/>
          </ac:spMkLst>
        </pc:spChg>
        <pc:spChg chg="add del">
          <ac:chgData name="Радослав Миленов Иванов" userId="S::rmivanov18@codingburgas.bg::2c9a7683-1731-4c5e-99ee-9d09bbb5fa98" providerId="AD" clId="Web-{79AEC55C-40B2-441F-AC62-1BCFF33CDC05}" dt="2021-01-11T21:26:23.349" v="1031"/>
          <ac:spMkLst>
            <pc:docMk/>
            <pc:sldMk cId="4021183635" sldId="259"/>
            <ac:spMk id="9" creationId="{BF7E8610-2DF7-4AF0-B876-0F3B7882A6B7}"/>
          </ac:spMkLst>
        </pc:spChg>
        <pc:spChg chg="add del">
          <ac:chgData name="Радослав Миленов Иванов" userId="S::rmivanov18@codingburgas.bg::2c9a7683-1731-4c5e-99ee-9d09bbb5fa98" providerId="AD" clId="Web-{79AEC55C-40B2-441F-AC62-1BCFF33CDC05}" dt="2021-01-11T21:26:23.349" v="1031"/>
          <ac:spMkLst>
            <pc:docMk/>
            <pc:sldMk cId="4021183635" sldId="259"/>
            <ac:spMk id="11" creationId="{C1C8C023-62A6-4DA0-8DF4-3F4EA94090DE}"/>
          </ac:spMkLst>
        </pc:spChg>
        <pc:spChg chg="add del">
          <ac:chgData name="Радослав Миленов Иванов" userId="S::rmivanov18@codingburgas.bg::2c9a7683-1731-4c5e-99ee-9d09bbb5fa98" providerId="AD" clId="Web-{79AEC55C-40B2-441F-AC62-1BCFF33CDC05}" dt="2021-01-11T21:26:23.349" v="1031"/>
          <ac:spMkLst>
            <pc:docMk/>
            <pc:sldMk cId="4021183635" sldId="259"/>
            <ac:spMk id="13" creationId="{26B9FE07-322E-43FB-8707-C9826BD903EB}"/>
          </ac:spMkLst>
        </pc:spChg>
        <pc:spChg chg="add del">
          <ac:chgData name="Радослав Миленов Иванов" userId="S::rmivanov18@codingburgas.bg::2c9a7683-1731-4c5e-99ee-9d09bbb5fa98" providerId="AD" clId="Web-{79AEC55C-40B2-441F-AC62-1BCFF33CDC05}" dt="2021-01-11T21:28:36.899" v="1045"/>
          <ac:spMkLst>
            <pc:docMk/>
            <pc:sldMk cId="4021183635" sldId="259"/>
            <ac:spMk id="15" creationId="{BF7E8610-2DF7-4AF0-B876-0F3B7882A6B7}"/>
          </ac:spMkLst>
        </pc:spChg>
        <pc:spChg chg="add del">
          <ac:chgData name="Радослав Миленов Иванов" userId="S::rmivanov18@codingburgas.bg::2c9a7683-1731-4c5e-99ee-9d09bbb5fa98" providerId="AD" clId="Web-{79AEC55C-40B2-441F-AC62-1BCFF33CDC05}" dt="2021-01-11T21:28:36.899" v="1045"/>
          <ac:spMkLst>
            <pc:docMk/>
            <pc:sldMk cId="4021183635" sldId="259"/>
            <ac:spMk id="16" creationId="{C1C8C023-62A6-4DA0-8DF4-3F4EA94090DE}"/>
          </ac:spMkLst>
        </pc:spChg>
        <pc:spChg chg="add del">
          <ac:chgData name="Радослав Миленов Иванов" userId="S::rmivanov18@codingburgas.bg::2c9a7683-1731-4c5e-99ee-9d09bbb5fa98" providerId="AD" clId="Web-{79AEC55C-40B2-441F-AC62-1BCFF33CDC05}" dt="2021-01-11T21:28:36.899" v="1045"/>
          <ac:spMkLst>
            <pc:docMk/>
            <pc:sldMk cId="4021183635" sldId="259"/>
            <ac:spMk id="17" creationId="{26B9FE07-322E-43FB-8707-C9826BD903EB}"/>
          </ac:spMkLst>
        </pc:spChg>
        <pc:spChg chg="add del">
          <ac:chgData name="Радослав Миленов Иванов" userId="S::rmivanov18@codingburgas.bg::2c9a7683-1731-4c5e-99ee-9d09bbb5fa98" providerId="AD" clId="Web-{79AEC55C-40B2-441F-AC62-1BCFF33CDC05}" dt="2021-01-11T21:26:23.318" v="1030"/>
          <ac:spMkLst>
            <pc:docMk/>
            <pc:sldMk cId="4021183635" sldId="259"/>
            <ac:spMk id="18" creationId="{175CD74B-9CE8-4F20-A3E4-A22A7F036042}"/>
          </ac:spMkLst>
        </pc:spChg>
        <pc:spChg chg="add del">
          <ac:chgData name="Радослав Миленов Иванов" userId="S::rmivanov18@codingburgas.bg::2c9a7683-1731-4c5e-99ee-9d09bbb5fa98" providerId="AD" clId="Web-{79AEC55C-40B2-441F-AC62-1BCFF33CDC05}" dt="2021-01-11T21:26:23.318" v="1030"/>
          <ac:spMkLst>
            <pc:docMk/>
            <pc:sldMk cId="4021183635" sldId="259"/>
            <ac:spMk id="20" creationId="{99C44665-BECF-4482-A00C-E4BE2A87DC7B}"/>
          </ac:spMkLst>
        </pc:spChg>
        <pc:spChg chg="add del">
          <ac:chgData name="Радослав Миленов Иванов" userId="S::rmivanov18@codingburgas.bg::2c9a7683-1731-4c5e-99ee-9d09bbb5fa98" providerId="AD" clId="Web-{79AEC55C-40B2-441F-AC62-1BCFF33CDC05}" dt="2021-01-11T21:26:23.318" v="1030"/>
          <ac:spMkLst>
            <pc:docMk/>
            <pc:sldMk cId="4021183635" sldId="259"/>
            <ac:spMk id="22" creationId="{20398C1D-D011-4BA8-AC81-E829677B87FF}"/>
          </ac:spMkLst>
        </pc:spChg>
        <pc:spChg chg="add del">
          <ac:chgData name="Радослав Миленов Иванов" userId="S::rmivanov18@codingburgas.bg::2c9a7683-1731-4c5e-99ee-9d09bbb5fa98" providerId="AD" clId="Web-{79AEC55C-40B2-441F-AC62-1BCFF33CDC05}" dt="2021-01-11T21:28:36.867" v="1044"/>
          <ac:spMkLst>
            <pc:docMk/>
            <pc:sldMk cId="4021183635" sldId="259"/>
            <ac:spMk id="45" creationId="{9F2E081B-CB5A-48B7-A440-B179A2EFBCE9}"/>
          </ac:spMkLst>
        </pc:spChg>
        <pc:spChg chg="add del">
          <ac:chgData name="Радослав Миленов Иванов" userId="S::rmivanov18@codingburgas.bg::2c9a7683-1731-4c5e-99ee-9d09bbb5fa98" providerId="AD" clId="Web-{79AEC55C-40B2-441F-AC62-1BCFF33CDC05}" dt="2021-01-11T21:28:36.867" v="1044"/>
          <ac:spMkLst>
            <pc:docMk/>
            <pc:sldMk cId="4021183635" sldId="259"/>
            <ac:spMk id="47" creationId="{012F442E-AE2B-4E8D-B609-E1E0A01DA023}"/>
          </ac:spMkLst>
        </pc:spChg>
        <pc:spChg chg="add del">
          <ac:chgData name="Радослав Миленов Иванов" userId="S::rmivanov18@codingburgas.bg::2c9a7683-1731-4c5e-99ee-9d09bbb5fa98" providerId="AD" clId="Web-{79AEC55C-40B2-441F-AC62-1BCFF33CDC05}" dt="2021-01-11T21:28:36.867" v="1044"/>
          <ac:spMkLst>
            <pc:docMk/>
            <pc:sldMk cId="4021183635" sldId="259"/>
            <ac:spMk id="49" creationId="{85667E18-65F1-4B6C-B237-5784682F8A63}"/>
          </ac:spMkLst>
        </pc:spChg>
        <pc:graphicFrameChg chg="mod ord modGraphic">
          <ac:chgData name="Радослав Миленов Иванов" userId="S::rmivanov18@codingburgas.bg::2c9a7683-1731-4c5e-99ee-9d09bbb5fa98" providerId="AD" clId="Web-{79AEC55C-40B2-441F-AC62-1BCFF33CDC05}" dt="2021-01-11T21:28:44.211" v="1046" actId="14100"/>
          <ac:graphicFrameMkLst>
            <pc:docMk/>
            <pc:sldMk cId="4021183635" sldId="259"/>
            <ac:graphicFrameMk id="5" creationId="{D7C22C8E-5BF5-42DC-BEA4-5CAE742688AC}"/>
          </ac:graphicFrameMkLst>
        </pc:graphicFrameChg>
        <pc:picChg chg="add mod ord">
          <ac:chgData name="Радослав Миленов Иванов" userId="S::rmivanov18@codingburgas.bg::2c9a7683-1731-4c5e-99ee-9d09bbb5fa98" providerId="AD" clId="Web-{79AEC55C-40B2-441F-AC62-1BCFF33CDC05}" dt="2021-01-11T21:28:36.899" v="1045"/>
          <ac:picMkLst>
            <pc:docMk/>
            <pc:sldMk cId="4021183635" sldId="259"/>
            <ac:picMk id="38" creationId="{E4D3ACAF-6F18-4B57-9CCA-17CB5D196649}"/>
          </ac:picMkLst>
        </pc:picChg>
        <pc:picChg chg="add mod ord">
          <ac:chgData name="Радослав Миленов Иванов" userId="S::rmivanov18@codingburgas.bg::2c9a7683-1731-4c5e-99ee-9d09bbb5fa98" providerId="AD" clId="Web-{79AEC55C-40B2-441F-AC62-1BCFF33CDC05}" dt="2021-01-11T21:28:36.899" v="1045"/>
          <ac:picMkLst>
            <pc:docMk/>
            <pc:sldMk cId="4021183635" sldId="259"/>
            <ac:picMk id="39" creationId="{BF48E867-5F68-4B08-8E58-60940CF4CD54}"/>
          </ac:picMkLst>
        </pc:picChg>
        <pc:picChg chg="add mod ord">
          <ac:chgData name="Радослав Миленов Иванов" userId="S::rmivanov18@codingburgas.bg::2c9a7683-1731-4c5e-99ee-9d09bbb5fa98" providerId="AD" clId="Web-{79AEC55C-40B2-441F-AC62-1BCFF33CDC05}" dt="2021-01-11T21:28:36.899" v="1045"/>
          <ac:picMkLst>
            <pc:docMk/>
            <pc:sldMk cId="4021183635" sldId="259"/>
            <ac:picMk id="40" creationId="{4DBDCE49-69CD-47E9-9B5F-031BF31EC882}"/>
          </ac:picMkLst>
        </pc:picChg>
      </pc:sldChg>
      <pc:sldChg chg="addSp delSp modSp new mod ord modClrScheme chgLayout">
        <pc:chgData name="Радослав Миленов Иванов" userId="S::rmivanov18@codingburgas.bg::2c9a7683-1731-4c5e-99ee-9d09bbb5fa98" providerId="AD" clId="Web-{79AEC55C-40B2-441F-AC62-1BCFF33CDC05}" dt="2021-01-11T21:35:25.157" v="1126"/>
        <pc:sldMkLst>
          <pc:docMk/>
          <pc:sldMk cId="4163284802" sldId="260"/>
        </pc:sldMkLst>
        <pc:spChg chg="mod ord">
          <ac:chgData name="Радослав Миленов Иванов" userId="S::rmivanov18@codingburgas.bg::2c9a7683-1731-4c5e-99ee-9d09bbb5fa98" providerId="AD" clId="Web-{79AEC55C-40B2-441F-AC62-1BCFF33CDC05}" dt="2021-01-11T21:24:28.284" v="1027" actId="1076"/>
          <ac:spMkLst>
            <pc:docMk/>
            <pc:sldMk cId="4163284802" sldId="260"/>
            <ac:spMk id="2" creationId="{6CA99A23-2331-4FBD-8C45-B69ED2D3D6F6}"/>
          </ac:spMkLst>
        </pc:spChg>
        <pc:spChg chg="mod ord">
          <ac:chgData name="Радослав Миленов Иванов" userId="S::rmivanov18@codingburgas.bg::2c9a7683-1731-4c5e-99ee-9d09bbb5fa98" providerId="AD" clId="Web-{79AEC55C-40B2-441F-AC62-1BCFF33CDC05}" dt="2021-01-11T20:45:10.281" v="117"/>
          <ac:spMkLst>
            <pc:docMk/>
            <pc:sldMk cId="4163284802" sldId="260"/>
            <ac:spMk id="3" creationId="{678C3775-0E13-40F3-B642-20A05CB3762C}"/>
          </ac:spMkLst>
        </pc:spChg>
        <pc:spChg chg="del">
          <ac:chgData name="Радослав Миленов Иванов" userId="S::rmivanov18@codingburgas.bg::2c9a7683-1731-4c5e-99ee-9d09bbb5fa98" providerId="AD" clId="Web-{79AEC55C-40B2-441F-AC62-1BCFF33CDC05}" dt="2021-01-11T21:23:58.924" v="1012"/>
          <ac:spMkLst>
            <pc:docMk/>
            <pc:sldMk cId="4163284802" sldId="260"/>
            <ac:spMk id="9" creationId="{9073237B-D536-4B4C-8928-3510CB0F8984}"/>
          </ac:spMkLst>
        </pc:spChg>
        <pc:spChg chg="del">
          <ac:chgData name="Радослав Миленов Иванов" userId="S::rmivanov18@codingburgas.bg::2c9a7683-1731-4c5e-99ee-9d09bbb5fa98" providerId="AD" clId="Web-{79AEC55C-40B2-441F-AC62-1BCFF33CDC05}" dt="2021-01-11T21:23:58.924" v="1012"/>
          <ac:spMkLst>
            <pc:docMk/>
            <pc:sldMk cId="4163284802" sldId="260"/>
            <ac:spMk id="10" creationId="{488B1383-B33A-45D9-AF5F-DD1522135AD3}"/>
          </ac:spMkLst>
        </pc:spChg>
        <pc:spChg chg="del">
          <ac:chgData name="Радослав Миленов Иванов" userId="S::rmivanov18@codingburgas.bg::2c9a7683-1731-4c5e-99ee-9d09bbb5fa98" providerId="AD" clId="Web-{79AEC55C-40B2-441F-AC62-1BCFF33CDC05}" dt="2021-01-11T21:23:50.158" v="1011"/>
          <ac:spMkLst>
            <pc:docMk/>
            <pc:sldMk cId="4163284802" sldId="260"/>
            <ac:spMk id="12" creationId="{B2CAC445-C88C-4EF8-9E99-FAD433E93447}"/>
          </ac:spMkLst>
        </pc:spChg>
        <pc:spChg chg="del">
          <ac:chgData name="Радослав Миленов Иванов" userId="S::rmivanov18@codingburgas.bg::2c9a7683-1731-4c5e-99ee-9d09bbb5fa98" providerId="AD" clId="Web-{79AEC55C-40B2-441F-AC62-1BCFF33CDC05}" dt="2021-01-11T21:23:58.924" v="1012"/>
          <ac:spMkLst>
            <pc:docMk/>
            <pc:sldMk cId="4163284802" sldId="260"/>
            <ac:spMk id="13" creationId="{ADD2565E-493E-4545-99C0-2F033FAF94AE}"/>
          </ac:spMkLst>
        </pc:spChg>
        <pc:spChg chg="add">
          <ac:chgData name="Радослав Миленов Иванов" userId="S::rmivanov18@codingburgas.bg::2c9a7683-1731-4c5e-99ee-9d09bbb5fa98" providerId="AD" clId="Web-{79AEC55C-40B2-441F-AC62-1BCFF33CDC05}" dt="2021-01-11T21:23:58.924" v="1012"/>
          <ac:spMkLst>
            <pc:docMk/>
            <pc:sldMk cId="4163284802" sldId="260"/>
            <ac:spMk id="46" creationId="{A84F153B-2093-4171-BD2D-1631695C9B80}"/>
          </ac:spMkLst>
        </pc:spChg>
        <pc:spChg chg="add">
          <ac:chgData name="Радослав Миленов Иванов" userId="S::rmivanov18@codingburgas.bg::2c9a7683-1731-4c5e-99ee-9d09bbb5fa98" providerId="AD" clId="Web-{79AEC55C-40B2-441F-AC62-1BCFF33CDC05}" dt="2021-01-11T21:23:58.924" v="1012"/>
          <ac:spMkLst>
            <pc:docMk/>
            <pc:sldMk cId="4163284802" sldId="260"/>
            <ac:spMk id="48" creationId="{DB5BC99D-7BEA-4F13-B82B-A956E2D097CA}"/>
          </ac:spMkLst>
        </pc:spChg>
        <pc:spChg chg="add">
          <ac:chgData name="Радослав Миленов Иванов" userId="S::rmivanov18@codingburgas.bg::2c9a7683-1731-4c5e-99ee-9d09bbb5fa98" providerId="AD" clId="Web-{79AEC55C-40B2-441F-AC62-1BCFF33CDC05}" dt="2021-01-11T21:23:58.924" v="1012"/>
          <ac:spMkLst>
            <pc:docMk/>
            <pc:sldMk cId="4163284802" sldId="260"/>
            <ac:spMk id="50" creationId="{04FFCB0A-A21A-4D0F-AE1C-6EC8ED79A83F}"/>
          </ac:spMkLst>
        </pc:spChg>
        <pc:spChg chg="add">
          <ac:chgData name="Радослав Миленов Иванов" userId="S::rmivanov18@codingburgas.bg::2c9a7683-1731-4c5e-99ee-9d09bbb5fa98" providerId="AD" clId="Web-{79AEC55C-40B2-441F-AC62-1BCFF33CDC05}" dt="2021-01-11T21:23:58.924" v="1012"/>
          <ac:spMkLst>
            <pc:docMk/>
            <pc:sldMk cId="4163284802" sldId="260"/>
            <ac:spMk id="80" creationId="{4DF306C4-90F2-4BFE-B2AD-FAFB31C46558}"/>
          </ac:spMkLst>
        </pc:spChg>
        <pc:spChg chg="add">
          <ac:chgData name="Радослав Миленов Иванов" userId="S::rmivanov18@codingburgas.bg::2c9a7683-1731-4c5e-99ee-9d09bbb5fa98" providerId="AD" clId="Web-{79AEC55C-40B2-441F-AC62-1BCFF33CDC05}" dt="2021-01-11T21:23:58.924" v="1012"/>
          <ac:spMkLst>
            <pc:docMk/>
            <pc:sldMk cId="4163284802" sldId="260"/>
            <ac:spMk id="82" creationId="{AA07F762-5743-4CB0-9102-37CFC56F268C}"/>
          </ac:spMkLst>
        </pc:spChg>
        <pc:grpChg chg="add">
          <ac:chgData name="Радослав Миленов Иванов" userId="S::rmivanov18@codingburgas.bg::2c9a7683-1731-4c5e-99ee-9d09bbb5fa98" providerId="AD" clId="Web-{79AEC55C-40B2-441F-AC62-1BCFF33CDC05}" dt="2021-01-11T21:23:58.924" v="1012"/>
          <ac:grpSpMkLst>
            <pc:docMk/>
            <pc:sldMk cId="4163284802" sldId="260"/>
            <ac:grpSpMk id="15" creationId="{EB9B5B69-A297-4D2F-8B89-529DA8A273B2}"/>
          </ac:grpSpMkLst>
        </pc:grpChg>
        <pc:grpChg chg="add">
          <ac:chgData name="Радослав Миленов Иванов" userId="S::rmivanov18@codingburgas.bg::2c9a7683-1731-4c5e-99ee-9d09bbb5fa98" providerId="AD" clId="Web-{79AEC55C-40B2-441F-AC62-1BCFF33CDC05}" dt="2021-01-11T21:23:58.924" v="1012"/>
          <ac:grpSpMkLst>
            <pc:docMk/>
            <pc:sldMk cId="4163284802" sldId="260"/>
            <ac:grpSpMk id="32" creationId="{BC9C8D0D-644B-4B97-B83C-CC8E64361D44}"/>
          </ac:grpSpMkLst>
        </pc:grpChg>
        <pc:grpChg chg="add">
          <ac:chgData name="Радослав Миленов Иванов" userId="S::rmivanov18@codingburgas.bg::2c9a7683-1731-4c5e-99ee-9d09bbb5fa98" providerId="AD" clId="Web-{79AEC55C-40B2-441F-AC62-1BCFF33CDC05}" dt="2021-01-11T21:23:58.924" v="1012"/>
          <ac:grpSpMkLst>
            <pc:docMk/>
            <pc:sldMk cId="4163284802" sldId="260"/>
            <ac:grpSpMk id="52" creationId="{481DDC0B-F2D9-4A55-A60C-E0532B46C902}"/>
          </ac:grpSpMkLst>
        </pc:grpChg>
        <pc:grpChg chg="add">
          <ac:chgData name="Радослав Миленов Иванов" userId="S::rmivanov18@codingburgas.bg::2c9a7683-1731-4c5e-99ee-9d09bbb5fa98" providerId="AD" clId="Web-{79AEC55C-40B2-441F-AC62-1BCFF33CDC05}" dt="2021-01-11T21:23:58.924" v="1012"/>
          <ac:grpSpMkLst>
            <pc:docMk/>
            <pc:sldMk cId="4163284802" sldId="260"/>
            <ac:grpSpMk id="66" creationId="{FBF9A995-2C32-4FB7-B5F3-E417B7DE06E1}"/>
          </ac:grpSpMkLst>
        </pc:grpChg>
        <pc:picChg chg="mod">
          <ac:chgData name="Радослав Миленов Иванов" userId="S::rmivanov18@codingburgas.bg::2c9a7683-1731-4c5e-99ee-9d09bbb5fa98" providerId="AD" clId="Web-{79AEC55C-40B2-441F-AC62-1BCFF33CDC05}" dt="2021-01-11T21:24:31.675" v="1028" actId="1076"/>
          <ac:picMkLst>
            <pc:docMk/>
            <pc:sldMk cId="4163284802" sldId="260"/>
            <ac:picMk id="4" creationId="{33899757-6C86-4E0B-96EA-7A8DF430DF7F}"/>
          </ac:picMkLst>
        </pc:picChg>
        <pc:picChg chg="mod">
          <ac:chgData name="Радослав Миленов Иванов" userId="S::rmivanov18@codingburgas.bg::2c9a7683-1731-4c5e-99ee-9d09bbb5fa98" providerId="AD" clId="Web-{79AEC55C-40B2-441F-AC62-1BCFF33CDC05}" dt="2021-01-11T21:24:25.706" v="1026" actId="1076"/>
          <ac:picMkLst>
            <pc:docMk/>
            <pc:sldMk cId="4163284802" sldId="260"/>
            <ac:picMk id="7" creationId="{B6C8593A-78F2-4E47-82E4-F31CE6240A25}"/>
          </ac:picMkLst>
        </pc:picChg>
      </pc:sldChg>
      <pc:sldChg chg="addSp delSp modSp new mod modClrScheme chgLayout">
        <pc:chgData name="Радослав Миленов Иванов" userId="S::rmivanov18@codingburgas.bg::2c9a7683-1731-4c5e-99ee-9d09bbb5fa98" providerId="AD" clId="Web-{79AEC55C-40B2-441F-AC62-1BCFF33CDC05}" dt="2021-01-11T21:35:02.063" v="1125" actId="1076"/>
        <pc:sldMkLst>
          <pc:docMk/>
          <pc:sldMk cId="3308697524" sldId="261"/>
        </pc:sldMkLst>
        <pc:spChg chg="mod ord">
          <ac:chgData name="Радослав Миленов Иванов" userId="S::rmivanov18@codingburgas.bg::2c9a7683-1731-4c5e-99ee-9d09bbb5fa98" providerId="AD" clId="Web-{79AEC55C-40B2-441F-AC62-1BCFF33CDC05}" dt="2021-01-11T21:30:10.276" v="1083" actId="14100"/>
          <ac:spMkLst>
            <pc:docMk/>
            <pc:sldMk cId="3308697524" sldId="261"/>
            <ac:spMk id="2" creationId="{C39DEB2B-2C87-4644-B3DB-FE20633D4386}"/>
          </ac:spMkLst>
        </pc:spChg>
        <pc:spChg chg="mod ord">
          <ac:chgData name="Радослав Миленов Иванов" userId="S::rmivanov18@codingburgas.bg::2c9a7683-1731-4c5e-99ee-9d09bbb5fa98" providerId="AD" clId="Web-{79AEC55C-40B2-441F-AC62-1BCFF33CDC05}" dt="2021-01-11T20:45:10.281" v="117"/>
          <ac:spMkLst>
            <pc:docMk/>
            <pc:sldMk cId="3308697524" sldId="261"/>
            <ac:spMk id="3" creationId="{E6F7557E-D1AD-4151-A3FC-414F7206341B}"/>
          </ac:spMkLst>
        </pc:spChg>
        <pc:spChg chg="del mod">
          <ac:chgData name="Радослав Миленов Иванов" userId="S::rmivanov18@codingburgas.bg::2c9a7683-1731-4c5e-99ee-9d09bbb5fa98" providerId="AD" clId="Web-{79AEC55C-40B2-441F-AC62-1BCFF33CDC05}" dt="2021-01-11T21:31:30.074" v="1084"/>
          <ac:spMkLst>
            <pc:docMk/>
            <pc:sldMk cId="3308697524" sldId="261"/>
            <ac:spMk id="12" creationId="{FE137481-0C05-4590-A7B3-27AE3243BB3F}"/>
          </ac:spMkLst>
        </pc:spChg>
        <pc:picChg chg="mod">
          <ac:chgData name="Радослав Миленов Иванов" userId="S::rmivanov18@codingburgas.bg::2c9a7683-1731-4c5e-99ee-9d09bbb5fa98" providerId="AD" clId="Web-{79AEC55C-40B2-441F-AC62-1BCFF33CDC05}" dt="2021-01-11T21:23:15.251" v="993" actId="1076"/>
          <ac:picMkLst>
            <pc:docMk/>
            <pc:sldMk cId="3308697524" sldId="261"/>
            <ac:picMk id="4" creationId="{1548F6CF-DD86-4CD5-8631-8C9C84182110}"/>
          </ac:picMkLst>
        </pc:picChg>
        <pc:picChg chg="mod">
          <ac:chgData name="Радослав Миленов Иванов" userId="S::rmivanov18@codingburgas.bg::2c9a7683-1731-4c5e-99ee-9d09bbb5fa98" providerId="AD" clId="Web-{79AEC55C-40B2-441F-AC62-1BCFF33CDC05}" dt="2021-01-11T21:23:10.861" v="991" actId="1076"/>
          <ac:picMkLst>
            <pc:docMk/>
            <pc:sldMk cId="3308697524" sldId="261"/>
            <ac:picMk id="5" creationId="{C4C64035-1252-442E-A523-70BE42BF0067}"/>
          </ac:picMkLst>
        </pc:picChg>
        <pc:picChg chg="mod">
          <ac:chgData name="Радослав Миленов Иванов" userId="S::rmivanov18@codingburgas.bg::2c9a7683-1731-4c5e-99ee-9d09bbb5fa98" providerId="AD" clId="Web-{79AEC55C-40B2-441F-AC62-1BCFF33CDC05}" dt="2021-01-11T21:23:12.126" v="992" actId="1076"/>
          <ac:picMkLst>
            <pc:docMk/>
            <pc:sldMk cId="3308697524" sldId="261"/>
            <ac:picMk id="6" creationId="{992A4718-F734-4694-85FC-72A61933BF6F}"/>
          </ac:picMkLst>
        </pc:picChg>
        <pc:picChg chg="add mod ord">
          <ac:chgData name="Радослав Миленов Иванов" userId="S::rmivanov18@codingburgas.bg::2c9a7683-1731-4c5e-99ee-9d09bbb5fa98" providerId="AD" clId="Web-{79AEC55C-40B2-441F-AC62-1BCFF33CDC05}" dt="2021-01-11T21:35:02.063" v="1125" actId="1076"/>
          <ac:picMkLst>
            <pc:docMk/>
            <pc:sldMk cId="3308697524" sldId="261"/>
            <ac:picMk id="9" creationId="{6FB0A2C6-6990-4079-8672-323B77170EAD}"/>
          </ac:picMkLst>
        </pc:picChg>
        <pc:picChg chg="add del mod">
          <ac:chgData name="Радослав Миленов Иванов" userId="S::rmivanov18@codingburgas.bg::2c9a7683-1731-4c5e-99ee-9d09bbb5fa98" providerId="AD" clId="Web-{79AEC55C-40B2-441F-AC62-1BCFF33CDC05}" dt="2021-01-11T21:34:54" v="1120"/>
          <ac:picMkLst>
            <pc:docMk/>
            <pc:sldMk cId="3308697524" sldId="261"/>
            <ac:picMk id="19" creationId="{D4B14EBB-FD65-4D9E-B080-D63A3D39FFCA}"/>
          </ac:picMkLst>
        </pc:picChg>
        <pc:picChg chg="add del mod">
          <ac:chgData name="Радослав Миленов Иванов" userId="S::rmivanov18@codingburgas.bg::2c9a7683-1731-4c5e-99ee-9d09bbb5fa98" providerId="AD" clId="Web-{79AEC55C-40B2-441F-AC62-1BCFF33CDC05}" dt="2021-01-11T21:34:57.391" v="1122"/>
          <ac:picMkLst>
            <pc:docMk/>
            <pc:sldMk cId="3308697524" sldId="261"/>
            <ac:picMk id="20" creationId="{E6072D99-6489-4682-BF8A-DF3E9EFCCA6A}"/>
          </ac:picMkLst>
        </pc:picChg>
      </pc:sldChg>
      <pc:sldChg chg="modSp new mod modClrScheme chgLayout">
        <pc:chgData name="Радослав Миленов Иванов" userId="S::rmivanov18@codingburgas.bg::2c9a7683-1731-4c5e-99ee-9d09bbb5fa98" providerId="AD" clId="Web-{79AEC55C-40B2-441F-AC62-1BCFF33CDC05}" dt="2021-01-11T20:45:10.281" v="117"/>
        <pc:sldMkLst>
          <pc:docMk/>
          <pc:sldMk cId="2474608167" sldId="262"/>
        </pc:sldMkLst>
        <pc:spChg chg="mod ord">
          <ac:chgData name="Радослав Миленов Иванов" userId="S::rmivanov18@codingburgas.bg::2c9a7683-1731-4c5e-99ee-9d09bbb5fa98" providerId="AD" clId="Web-{79AEC55C-40B2-441F-AC62-1BCFF33CDC05}" dt="2021-01-11T20:45:10.281" v="117"/>
          <ac:spMkLst>
            <pc:docMk/>
            <pc:sldMk cId="2474608167" sldId="262"/>
            <ac:spMk id="2" creationId="{4E17EB0B-C1F8-4119-8F74-4200421D3E01}"/>
          </ac:spMkLst>
        </pc:spChg>
        <pc:spChg chg="mod ord">
          <ac:chgData name="Радослав Миленов Иванов" userId="S::rmivanov18@codingburgas.bg::2c9a7683-1731-4c5e-99ee-9d09bbb5fa98" providerId="AD" clId="Web-{79AEC55C-40B2-441F-AC62-1BCFF33CDC05}" dt="2021-01-11T20:45:10.281" v="117"/>
          <ac:spMkLst>
            <pc:docMk/>
            <pc:sldMk cId="2474608167" sldId="262"/>
            <ac:spMk id="3" creationId="{9F9223B0-EB06-4819-B4E9-860818634459}"/>
          </ac:spMkLst>
        </pc:spChg>
      </pc:sldChg>
      <pc:sldChg chg="addSp delSp modSp new mod setBg">
        <pc:chgData name="Радослав Миленов Иванов" userId="S::rmivanov18@codingburgas.bg::2c9a7683-1731-4c5e-99ee-9d09bbb5fa98" providerId="AD" clId="Web-{79AEC55C-40B2-441F-AC62-1BCFF33CDC05}" dt="2021-01-11T21:34:46.235" v="1119" actId="1076"/>
        <pc:sldMkLst>
          <pc:docMk/>
          <pc:sldMk cId="2598885551" sldId="263"/>
        </pc:sldMkLst>
        <pc:spChg chg="del mod">
          <ac:chgData name="Радослав Миленов Иванов" userId="S::rmivanov18@codingburgas.bg::2c9a7683-1731-4c5e-99ee-9d09bbb5fa98" providerId="AD" clId="Web-{79AEC55C-40B2-441F-AC62-1BCFF33CDC05}" dt="2021-01-11T21:34:26.969" v="1109"/>
          <ac:spMkLst>
            <pc:docMk/>
            <pc:sldMk cId="2598885551" sldId="263"/>
            <ac:spMk id="2" creationId="{9132671C-70E7-410D-955E-677F3EDADF47}"/>
          </ac:spMkLst>
        </pc:spChg>
        <pc:spChg chg="del mod">
          <ac:chgData name="Радослав Миленов Иванов" userId="S::rmivanov18@codingburgas.bg::2c9a7683-1731-4c5e-99ee-9d09bbb5fa98" providerId="AD" clId="Web-{79AEC55C-40B2-441F-AC62-1BCFF33CDC05}" dt="2021-01-11T21:34:31.453" v="1110"/>
          <ac:spMkLst>
            <pc:docMk/>
            <pc:sldMk cId="2598885551" sldId="263"/>
            <ac:spMk id="3" creationId="{215AE880-4EBA-430F-84C3-A5A1E1A1CCD3}"/>
          </ac:spMkLst>
        </pc:spChg>
        <pc:spChg chg="add">
          <ac:chgData name="Радослав Миленов Иванов" userId="S::rmivanov18@codingburgas.bg::2c9a7683-1731-4c5e-99ee-9d09bbb5fa98" providerId="AD" clId="Web-{79AEC55C-40B2-441F-AC62-1BCFF33CDC05}" dt="2021-01-11T21:34:21.718" v="1108"/>
          <ac:spMkLst>
            <pc:docMk/>
            <pc:sldMk cId="2598885551" sldId="263"/>
            <ac:spMk id="12" creationId="{9073237B-D536-4B4C-8928-3510CB0F8984}"/>
          </ac:spMkLst>
        </pc:spChg>
        <pc:spChg chg="add">
          <ac:chgData name="Радослав Миленов Иванов" userId="S::rmivanov18@codingburgas.bg::2c9a7683-1731-4c5e-99ee-9d09bbb5fa98" providerId="AD" clId="Web-{79AEC55C-40B2-441F-AC62-1BCFF33CDC05}" dt="2021-01-11T21:34:21.718" v="1108"/>
          <ac:spMkLst>
            <pc:docMk/>
            <pc:sldMk cId="2598885551" sldId="263"/>
            <ac:spMk id="14" creationId="{488B1383-B33A-45D9-AF5F-DD1522135AD3}"/>
          </ac:spMkLst>
        </pc:spChg>
        <pc:spChg chg="add">
          <ac:chgData name="Радослав Миленов Иванов" userId="S::rmivanov18@codingburgas.bg::2c9a7683-1731-4c5e-99ee-9d09bbb5fa98" providerId="AD" clId="Web-{79AEC55C-40B2-441F-AC62-1BCFF33CDC05}" dt="2021-01-11T21:34:21.718" v="1108"/>
          <ac:spMkLst>
            <pc:docMk/>
            <pc:sldMk cId="2598885551" sldId="263"/>
            <ac:spMk id="16" creationId="{ADD2565E-493E-4545-99C0-2F033FAF94AE}"/>
          </ac:spMkLst>
        </pc:spChg>
        <pc:picChg chg="add mod ord">
          <ac:chgData name="Радослав Миленов Иванов" userId="S::rmivanov18@codingburgas.bg::2c9a7683-1731-4c5e-99ee-9d09bbb5fa98" providerId="AD" clId="Web-{79AEC55C-40B2-441F-AC62-1BCFF33CDC05}" dt="2021-01-11T21:34:46.235" v="1119" actId="1076"/>
          <ac:picMkLst>
            <pc:docMk/>
            <pc:sldMk cId="2598885551" sldId="263"/>
            <ac:picMk id="5" creationId="{F4440E9B-7683-4B84-A425-01DB95827C51}"/>
          </ac:picMkLst>
        </pc:picChg>
        <pc:picChg chg="add mod">
          <ac:chgData name="Радослав Миленов Иванов" userId="S::rmivanov18@codingburgas.bg::2c9a7683-1731-4c5e-99ee-9d09bbb5fa98" providerId="AD" clId="Web-{79AEC55C-40B2-441F-AC62-1BCFF33CDC05}" dt="2021-01-11T21:34:34.906" v="1113" actId="1076"/>
          <ac:picMkLst>
            <pc:docMk/>
            <pc:sldMk cId="2598885551" sldId="263"/>
            <ac:picMk id="7" creationId="{BFE68997-D5D8-4C07-B74E-FEA23F3A3027}"/>
          </ac:picMkLst>
        </pc:picChg>
      </pc:sldChg>
      <pc:sldMasterChg chg="del delSldLayout">
        <pc:chgData name="Радослав Миленов Иванов" userId="S::rmivanov18@codingburgas.bg::2c9a7683-1731-4c5e-99ee-9d09bbb5fa98" providerId="AD" clId="Web-{79AEC55C-40B2-441F-AC62-1BCFF33CDC05}" dt="2021-01-11T20:45:10.281" v="117"/>
        <pc:sldMasterMkLst>
          <pc:docMk/>
          <pc:sldMasterMk cId="2460954070" sldId="2147483660"/>
        </pc:sldMasterMkLst>
        <pc:sldLayoutChg chg="del">
          <pc:chgData name="Радослав Миленов Иванов" userId="S::rmivanov18@codingburgas.bg::2c9a7683-1731-4c5e-99ee-9d09bbb5fa98" providerId="AD" clId="Web-{79AEC55C-40B2-441F-AC62-1BCFF33CDC05}" dt="2021-01-11T20:45:10.281" v="117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Радослав Миленов Иванов" userId="S::rmivanov18@codingburgas.bg::2c9a7683-1731-4c5e-99ee-9d09bbb5fa98" providerId="AD" clId="Web-{79AEC55C-40B2-441F-AC62-1BCFF33CDC05}" dt="2021-01-11T20:45:10.281" v="117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Радослав Миленов Иванов" userId="S::rmivanov18@codingburgas.bg::2c9a7683-1731-4c5e-99ee-9d09bbb5fa98" providerId="AD" clId="Web-{79AEC55C-40B2-441F-AC62-1BCFF33CDC05}" dt="2021-01-11T20:45:10.281" v="117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Радослав Миленов Иванов" userId="S::rmivanov18@codingburgas.bg::2c9a7683-1731-4c5e-99ee-9d09bbb5fa98" providerId="AD" clId="Web-{79AEC55C-40B2-441F-AC62-1BCFF33CDC05}" dt="2021-01-11T20:45:10.281" v="117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Радослав Миленов Иванов" userId="S::rmivanov18@codingburgas.bg::2c9a7683-1731-4c5e-99ee-9d09bbb5fa98" providerId="AD" clId="Web-{79AEC55C-40B2-441F-AC62-1BCFF33CDC05}" dt="2021-01-11T20:45:10.281" v="117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Радослав Миленов Иванов" userId="S::rmivanov18@codingburgas.bg::2c9a7683-1731-4c5e-99ee-9d09bbb5fa98" providerId="AD" clId="Web-{79AEC55C-40B2-441F-AC62-1BCFF33CDC05}" dt="2021-01-11T20:45:10.281" v="117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Радослав Миленов Иванов" userId="S::rmivanov18@codingburgas.bg::2c9a7683-1731-4c5e-99ee-9d09bbb5fa98" providerId="AD" clId="Web-{79AEC55C-40B2-441F-AC62-1BCFF33CDC05}" dt="2021-01-11T20:45:10.281" v="117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Радослав Миленов Иванов" userId="S::rmivanov18@codingburgas.bg::2c9a7683-1731-4c5e-99ee-9d09bbb5fa98" providerId="AD" clId="Web-{79AEC55C-40B2-441F-AC62-1BCFF33CDC05}" dt="2021-01-11T20:45:10.281" v="117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Радослав Миленов Иванов" userId="S::rmivanov18@codingburgas.bg::2c9a7683-1731-4c5e-99ee-9d09bbb5fa98" providerId="AD" clId="Web-{79AEC55C-40B2-441F-AC62-1BCFF33CDC05}" dt="2021-01-11T20:45:10.281" v="117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Радослав Миленов Иванов" userId="S::rmivanov18@codingburgas.bg::2c9a7683-1731-4c5e-99ee-9d09bbb5fa98" providerId="AD" clId="Web-{79AEC55C-40B2-441F-AC62-1BCFF33CDC05}" dt="2021-01-11T20:45:10.281" v="117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Радослав Миленов Иванов" userId="S::rmivanov18@codingburgas.bg::2c9a7683-1731-4c5e-99ee-9d09bbb5fa98" providerId="AD" clId="Web-{79AEC55C-40B2-441F-AC62-1BCFF33CDC05}" dt="2021-01-11T20:45:10.281" v="117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Радослав Миленов Иванов" userId="S::rmivanov18@codingburgas.bg::2c9a7683-1731-4c5e-99ee-9d09bbb5fa98" providerId="AD" clId="Web-{79AEC55C-40B2-441F-AC62-1BCFF33CDC05}" dt="2021-01-11T20:45:10.281" v="117"/>
        <pc:sldMasterMkLst>
          <pc:docMk/>
          <pc:sldMasterMk cId="1579913989" sldId="2147483672"/>
        </pc:sldMasterMkLst>
        <pc:sldLayoutChg chg="add mod replId">
          <pc:chgData name="Радослав Миленов Иванов" userId="S::rmivanov18@codingburgas.bg::2c9a7683-1731-4c5e-99ee-9d09bbb5fa98" providerId="AD" clId="Web-{79AEC55C-40B2-441F-AC62-1BCFF33CDC05}" dt="2021-01-11T20:45:10.281" v="117"/>
          <pc:sldLayoutMkLst>
            <pc:docMk/>
            <pc:sldMasterMk cId="1579913989" sldId="2147483672"/>
            <pc:sldLayoutMk cId="750088222" sldId="2147483673"/>
          </pc:sldLayoutMkLst>
        </pc:sldLayoutChg>
        <pc:sldLayoutChg chg="add mod replId">
          <pc:chgData name="Радослав Миленов Иванов" userId="S::rmivanov18@codingburgas.bg::2c9a7683-1731-4c5e-99ee-9d09bbb5fa98" providerId="AD" clId="Web-{79AEC55C-40B2-441F-AC62-1BCFF33CDC05}" dt="2021-01-11T20:45:10.281" v="117"/>
          <pc:sldLayoutMkLst>
            <pc:docMk/>
            <pc:sldMasterMk cId="1579913989" sldId="2147483672"/>
            <pc:sldLayoutMk cId="1579268625" sldId="2147483674"/>
          </pc:sldLayoutMkLst>
        </pc:sldLayoutChg>
        <pc:sldLayoutChg chg="add mod replId">
          <pc:chgData name="Радослав Миленов Иванов" userId="S::rmivanov18@codingburgas.bg::2c9a7683-1731-4c5e-99ee-9d09bbb5fa98" providerId="AD" clId="Web-{79AEC55C-40B2-441F-AC62-1BCFF33CDC05}" dt="2021-01-11T20:45:10.281" v="117"/>
          <pc:sldLayoutMkLst>
            <pc:docMk/>
            <pc:sldMasterMk cId="1579913989" sldId="2147483672"/>
            <pc:sldLayoutMk cId="168463034" sldId="2147483675"/>
          </pc:sldLayoutMkLst>
        </pc:sldLayoutChg>
        <pc:sldLayoutChg chg="add mod replId">
          <pc:chgData name="Радослав Миленов Иванов" userId="S::rmivanov18@codingburgas.bg::2c9a7683-1731-4c5e-99ee-9d09bbb5fa98" providerId="AD" clId="Web-{79AEC55C-40B2-441F-AC62-1BCFF33CDC05}" dt="2021-01-11T20:45:10.281" v="117"/>
          <pc:sldLayoutMkLst>
            <pc:docMk/>
            <pc:sldMasterMk cId="1579913989" sldId="2147483672"/>
            <pc:sldLayoutMk cId="280302704" sldId="2147483676"/>
          </pc:sldLayoutMkLst>
        </pc:sldLayoutChg>
        <pc:sldLayoutChg chg="add mod replId">
          <pc:chgData name="Радослав Миленов Иванов" userId="S::rmivanov18@codingburgas.bg::2c9a7683-1731-4c5e-99ee-9d09bbb5fa98" providerId="AD" clId="Web-{79AEC55C-40B2-441F-AC62-1BCFF33CDC05}" dt="2021-01-11T20:45:10.281" v="117"/>
          <pc:sldLayoutMkLst>
            <pc:docMk/>
            <pc:sldMasterMk cId="1579913989" sldId="2147483672"/>
            <pc:sldLayoutMk cId="2873066341" sldId="2147483677"/>
          </pc:sldLayoutMkLst>
        </pc:sldLayoutChg>
        <pc:sldLayoutChg chg="add mod replId">
          <pc:chgData name="Радослав Миленов Иванов" userId="S::rmivanov18@codingburgas.bg::2c9a7683-1731-4c5e-99ee-9d09bbb5fa98" providerId="AD" clId="Web-{79AEC55C-40B2-441F-AC62-1BCFF33CDC05}" dt="2021-01-11T20:45:10.281" v="117"/>
          <pc:sldLayoutMkLst>
            <pc:docMk/>
            <pc:sldMasterMk cId="1579913989" sldId="2147483672"/>
            <pc:sldLayoutMk cId="1469776053" sldId="2147483678"/>
          </pc:sldLayoutMkLst>
        </pc:sldLayoutChg>
        <pc:sldLayoutChg chg="add mod replId">
          <pc:chgData name="Радослав Миленов Иванов" userId="S::rmivanov18@codingburgas.bg::2c9a7683-1731-4c5e-99ee-9d09bbb5fa98" providerId="AD" clId="Web-{79AEC55C-40B2-441F-AC62-1BCFF33CDC05}" dt="2021-01-11T20:45:10.281" v="117"/>
          <pc:sldLayoutMkLst>
            <pc:docMk/>
            <pc:sldMasterMk cId="1579913989" sldId="2147483672"/>
            <pc:sldLayoutMk cId="621401012" sldId="2147483679"/>
          </pc:sldLayoutMkLst>
        </pc:sldLayoutChg>
        <pc:sldLayoutChg chg="add mod replId">
          <pc:chgData name="Радослав Миленов Иванов" userId="S::rmivanov18@codingburgas.bg::2c9a7683-1731-4c5e-99ee-9d09bbb5fa98" providerId="AD" clId="Web-{79AEC55C-40B2-441F-AC62-1BCFF33CDC05}" dt="2021-01-11T20:45:10.281" v="117"/>
          <pc:sldLayoutMkLst>
            <pc:docMk/>
            <pc:sldMasterMk cId="1579913989" sldId="2147483672"/>
            <pc:sldLayoutMk cId="2090049203" sldId="2147483680"/>
          </pc:sldLayoutMkLst>
        </pc:sldLayoutChg>
        <pc:sldLayoutChg chg="add mod replId">
          <pc:chgData name="Радослав Миленов Иванов" userId="S::rmivanov18@codingburgas.bg::2c9a7683-1731-4c5e-99ee-9d09bbb5fa98" providerId="AD" clId="Web-{79AEC55C-40B2-441F-AC62-1BCFF33CDC05}" dt="2021-01-11T20:45:10.281" v="117"/>
          <pc:sldLayoutMkLst>
            <pc:docMk/>
            <pc:sldMasterMk cId="1579913989" sldId="2147483672"/>
            <pc:sldLayoutMk cId="1382302817" sldId="2147483681"/>
          </pc:sldLayoutMkLst>
        </pc:sldLayoutChg>
        <pc:sldLayoutChg chg="add mod replId">
          <pc:chgData name="Радослав Миленов Иванов" userId="S::rmivanov18@codingburgas.bg::2c9a7683-1731-4c5e-99ee-9d09bbb5fa98" providerId="AD" clId="Web-{79AEC55C-40B2-441F-AC62-1BCFF33CDC05}" dt="2021-01-11T20:45:10.281" v="117"/>
          <pc:sldLayoutMkLst>
            <pc:docMk/>
            <pc:sldMasterMk cId="1579913989" sldId="2147483672"/>
            <pc:sldLayoutMk cId="1142320293" sldId="2147483682"/>
          </pc:sldLayoutMkLst>
        </pc:sldLayoutChg>
        <pc:sldLayoutChg chg="add mod replId">
          <pc:chgData name="Радослав Миленов Иванов" userId="S::rmivanov18@codingburgas.bg::2c9a7683-1731-4c5e-99ee-9d09bbb5fa98" providerId="AD" clId="Web-{79AEC55C-40B2-441F-AC62-1BCFF33CDC05}" dt="2021-01-11T20:45:10.281" v="117"/>
          <pc:sldLayoutMkLst>
            <pc:docMk/>
            <pc:sldMasterMk cId="1579913989" sldId="2147483672"/>
            <pc:sldLayoutMk cId="4051154887" sldId="2147483683"/>
          </pc:sldLayoutMkLst>
        </pc:sldLayoutChg>
        <pc:sldLayoutChg chg="add mod replId">
          <pc:chgData name="Радослав Миленов Иванов" userId="S::rmivanov18@codingburgas.bg::2c9a7683-1731-4c5e-99ee-9d09bbb5fa98" providerId="AD" clId="Web-{79AEC55C-40B2-441F-AC62-1BCFF33CDC05}" dt="2021-01-11T20:45:10.281" v="117"/>
          <pc:sldLayoutMkLst>
            <pc:docMk/>
            <pc:sldMasterMk cId="1579913989" sldId="2147483672"/>
            <pc:sldLayoutMk cId="2687214849" sldId="2147483684"/>
          </pc:sldLayoutMkLst>
        </pc:sldLayoutChg>
        <pc:sldLayoutChg chg="add mod replId">
          <pc:chgData name="Радослав Миленов Иванов" userId="S::rmivanov18@codingburgas.bg::2c9a7683-1731-4c5e-99ee-9d09bbb5fa98" providerId="AD" clId="Web-{79AEC55C-40B2-441F-AC62-1BCFF33CDC05}" dt="2021-01-11T20:45:10.281" v="117"/>
          <pc:sldLayoutMkLst>
            <pc:docMk/>
            <pc:sldMasterMk cId="1579913989" sldId="2147483672"/>
            <pc:sldLayoutMk cId="3563137197" sldId="2147483685"/>
          </pc:sldLayoutMkLst>
        </pc:sldLayoutChg>
        <pc:sldLayoutChg chg="add mod replId">
          <pc:chgData name="Радослав Миленов Иванов" userId="S::rmivanov18@codingburgas.bg::2c9a7683-1731-4c5e-99ee-9d09bbb5fa98" providerId="AD" clId="Web-{79AEC55C-40B2-441F-AC62-1BCFF33CDC05}" dt="2021-01-11T20:45:10.281" v="117"/>
          <pc:sldLayoutMkLst>
            <pc:docMk/>
            <pc:sldMasterMk cId="1579913989" sldId="2147483672"/>
            <pc:sldLayoutMk cId="2448332289" sldId="2147483686"/>
          </pc:sldLayoutMkLst>
        </pc:sldLayoutChg>
        <pc:sldLayoutChg chg="add mod replId">
          <pc:chgData name="Радослав Миленов Иванов" userId="S::rmivanov18@codingburgas.bg::2c9a7683-1731-4c5e-99ee-9d09bbb5fa98" providerId="AD" clId="Web-{79AEC55C-40B2-441F-AC62-1BCFF33CDC05}" dt="2021-01-11T20:45:10.281" v="117"/>
          <pc:sldLayoutMkLst>
            <pc:docMk/>
            <pc:sldMasterMk cId="1579913989" sldId="2147483672"/>
            <pc:sldLayoutMk cId="365213445" sldId="2147483687"/>
          </pc:sldLayoutMkLst>
        </pc:sldLayoutChg>
        <pc:sldLayoutChg chg="add mod replId">
          <pc:chgData name="Радослав Миленов Иванов" userId="S::rmivanov18@codingburgas.bg::2c9a7683-1731-4c5e-99ee-9d09bbb5fa98" providerId="AD" clId="Web-{79AEC55C-40B2-441F-AC62-1BCFF33CDC05}" dt="2021-01-11T20:45:10.281" v="117"/>
          <pc:sldLayoutMkLst>
            <pc:docMk/>
            <pc:sldMasterMk cId="1579913989" sldId="2147483672"/>
            <pc:sldLayoutMk cId="42507354" sldId="2147483688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589AB4-F473-40B5-B70B-045DB95AE177}" type="doc">
      <dgm:prSet loTypeId="urn:microsoft.com/office/officeart/2005/8/layout/hierarchy1" loCatId="hierarchy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99AFFC0-FF8D-4D4A-8B90-16A0B4532EC2}">
      <dgm:prSet/>
      <dgm:spPr/>
      <dgm:t>
        <a:bodyPr/>
        <a:lstStyle/>
        <a:p>
          <a:r>
            <a:rPr lang="en-US"/>
            <a:t>Visual studio</a:t>
          </a:r>
        </a:p>
      </dgm:t>
    </dgm:pt>
    <dgm:pt modelId="{0B2513D3-50AC-44F8-B1A1-4B9378CCE65F}" type="parTrans" cxnId="{A6E51CB4-0EC4-4809-89F4-C2143179F476}">
      <dgm:prSet/>
      <dgm:spPr/>
      <dgm:t>
        <a:bodyPr/>
        <a:lstStyle/>
        <a:p>
          <a:endParaRPr lang="en-US"/>
        </a:p>
      </dgm:t>
    </dgm:pt>
    <dgm:pt modelId="{528C9DA9-ACE2-40EA-B7B5-0E3E6E64A2A2}" type="sibTrans" cxnId="{A6E51CB4-0EC4-4809-89F4-C2143179F476}">
      <dgm:prSet/>
      <dgm:spPr/>
      <dgm:t>
        <a:bodyPr/>
        <a:lstStyle/>
        <a:p>
          <a:endParaRPr lang="en-US"/>
        </a:p>
      </dgm:t>
    </dgm:pt>
    <dgm:pt modelId="{53B2B685-2CC2-413C-B168-8ED1A90044CB}">
      <dgm:prSet/>
      <dgm:spPr/>
      <dgm:t>
        <a:bodyPr/>
        <a:lstStyle/>
        <a:p>
          <a:r>
            <a:rPr lang="en-US"/>
            <a:t>Github</a:t>
          </a:r>
        </a:p>
      </dgm:t>
    </dgm:pt>
    <dgm:pt modelId="{6756091F-7D19-4F95-BA41-62B66FF5E532}" type="parTrans" cxnId="{74F09DF6-FE17-4727-9985-5C7C32100BF0}">
      <dgm:prSet/>
      <dgm:spPr/>
      <dgm:t>
        <a:bodyPr/>
        <a:lstStyle/>
        <a:p>
          <a:endParaRPr lang="en-US"/>
        </a:p>
      </dgm:t>
    </dgm:pt>
    <dgm:pt modelId="{D613890F-C67D-4083-8A85-9838820550EC}" type="sibTrans" cxnId="{74F09DF6-FE17-4727-9985-5C7C32100BF0}">
      <dgm:prSet/>
      <dgm:spPr/>
      <dgm:t>
        <a:bodyPr/>
        <a:lstStyle/>
        <a:p>
          <a:endParaRPr lang="en-US"/>
        </a:p>
      </dgm:t>
    </dgm:pt>
    <dgm:pt modelId="{72566E96-04A5-4C44-ACD2-2141EBC7D60C}">
      <dgm:prSet/>
      <dgm:spPr/>
      <dgm:t>
        <a:bodyPr/>
        <a:lstStyle/>
        <a:p>
          <a:r>
            <a:rPr lang="en-US"/>
            <a:t>Microsoft teams</a:t>
          </a:r>
        </a:p>
      </dgm:t>
    </dgm:pt>
    <dgm:pt modelId="{0A76778C-31EF-42BF-A69C-129F508800D2}" type="parTrans" cxnId="{36486E75-0E20-45A5-8D9C-FCB8D57964EC}">
      <dgm:prSet/>
      <dgm:spPr/>
      <dgm:t>
        <a:bodyPr/>
        <a:lstStyle/>
        <a:p>
          <a:endParaRPr lang="en-US"/>
        </a:p>
      </dgm:t>
    </dgm:pt>
    <dgm:pt modelId="{ACB94810-49A0-4F26-A48E-18B4586FBA34}" type="sibTrans" cxnId="{36486E75-0E20-45A5-8D9C-FCB8D57964EC}">
      <dgm:prSet/>
      <dgm:spPr/>
      <dgm:t>
        <a:bodyPr/>
        <a:lstStyle/>
        <a:p>
          <a:endParaRPr lang="en-US"/>
        </a:p>
      </dgm:t>
    </dgm:pt>
    <dgm:pt modelId="{27BDF5B4-91B6-4DCC-B9B4-D1B976044700}" type="pres">
      <dgm:prSet presAssocID="{ED589AB4-F473-40B5-B70B-045DB95AE17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8DCA5E6-2736-4D57-BEF6-508D5937CCA9}" type="pres">
      <dgm:prSet presAssocID="{299AFFC0-FF8D-4D4A-8B90-16A0B4532EC2}" presName="hierRoot1" presStyleCnt="0"/>
      <dgm:spPr/>
    </dgm:pt>
    <dgm:pt modelId="{83134232-299E-4007-89B8-25103BD920C4}" type="pres">
      <dgm:prSet presAssocID="{299AFFC0-FF8D-4D4A-8B90-16A0B4532EC2}" presName="composite" presStyleCnt="0"/>
      <dgm:spPr/>
    </dgm:pt>
    <dgm:pt modelId="{8B096446-98AA-46EC-8D6B-764BC7645AEF}" type="pres">
      <dgm:prSet presAssocID="{299AFFC0-FF8D-4D4A-8B90-16A0B4532EC2}" presName="background" presStyleLbl="node0" presStyleIdx="0" presStyleCnt="3"/>
      <dgm:spPr/>
    </dgm:pt>
    <dgm:pt modelId="{0D5C87B0-628A-4791-A2E0-8B0D1150AA5B}" type="pres">
      <dgm:prSet presAssocID="{299AFFC0-FF8D-4D4A-8B90-16A0B4532EC2}" presName="text" presStyleLbl="fgAcc0" presStyleIdx="0" presStyleCnt="3">
        <dgm:presLayoutVars>
          <dgm:chPref val="3"/>
        </dgm:presLayoutVars>
      </dgm:prSet>
      <dgm:spPr/>
    </dgm:pt>
    <dgm:pt modelId="{789264BF-066B-47AA-9B1A-D5845577B7D9}" type="pres">
      <dgm:prSet presAssocID="{299AFFC0-FF8D-4D4A-8B90-16A0B4532EC2}" presName="hierChild2" presStyleCnt="0"/>
      <dgm:spPr/>
    </dgm:pt>
    <dgm:pt modelId="{9CC64AE1-5A5D-4B76-9F0B-BD960DB1B0DF}" type="pres">
      <dgm:prSet presAssocID="{53B2B685-2CC2-413C-B168-8ED1A90044CB}" presName="hierRoot1" presStyleCnt="0"/>
      <dgm:spPr/>
    </dgm:pt>
    <dgm:pt modelId="{95A19688-3899-4E76-AB2B-44706CED248A}" type="pres">
      <dgm:prSet presAssocID="{53B2B685-2CC2-413C-B168-8ED1A90044CB}" presName="composite" presStyleCnt="0"/>
      <dgm:spPr/>
    </dgm:pt>
    <dgm:pt modelId="{D90E494F-B421-4334-9E72-12AE0BAC4505}" type="pres">
      <dgm:prSet presAssocID="{53B2B685-2CC2-413C-B168-8ED1A90044CB}" presName="background" presStyleLbl="node0" presStyleIdx="1" presStyleCnt="3"/>
      <dgm:spPr/>
    </dgm:pt>
    <dgm:pt modelId="{6B3593E4-892B-4BC2-884B-8D1BEEE30452}" type="pres">
      <dgm:prSet presAssocID="{53B2B685-2CC2-413C-B168-8ED1A90044CB}" presName="text" presStyleLbl="fgAcc0" presStyleIdx="1" presStyleCnt="3">
        <dgm:presLayoutVars>
          <dgm:chPref val="3"/>
        </dgm:presLayoutVars>
      </dgm:prSet>
      <dgm:spPr/>
    </dgm:pt>
    <dgm:pt modelId="{AC44E9B4-2365-4162-82BC-822237A31782}" type="pres">
      <dgm:prSet presAssocID="{53B2B685-2CC2-413C-B168-8ED1A90044CB}" presName="hierChild2" presStyleCnt="0"/>
      <dgm:spPr/>
    </dgm:pt>
    <dgm:pt modelId="{F4E53691-F6D6-426E-97D1-9E044C528BCA}" type="pres">
      <dgm:prSet presAssocID="{72566E96-04A5-4C44-ACD2-2141EBC7D60C}" presName="hierRoot1" presStyleCnt="0"/>
      <dgm:spPr/>
    </dgm:pt>
    <dgm:pt modelId="{0543097D-D2FE-49E3-922B-A154CD2C505E}" type="pres">
      <dgm:prSet presAssocID="{72566E96-04A5-4C44-ACD2-2141EBC7D60C}" presName="composite" presStyleCnt="0"/>
      <dgm:spPr/>
    </dgm:pt>
    <dgm:pt modelId="{A70FC8DF-78C8-43E9-9F01-C1E10BD13D7A}" type="pres">
      <dgm:prSet presAssocID="{72566E96-04A5-4C44-ACD2-2141EBC7D60C}" presName="background" presStyleLbl="node0" presStyleIdx="2" presStyleCnt="3"/>
      <dgm:spPr/>
    </dgm:pt>
    <dgm:pt modelId="{71BAEDA6-805B-4E78-ABA2-79F2B1FE5E30}" type="pres">
      <dgm:prSet presAssocID="{72566E96-04A5-4C44-ACD2-2141EBC7D60C}" presName="text" presStyleLbl="fgAcc0" presStyleIdx="2" presStyleCnt="3">
        <dgm:presLayoutVars>
          <dgm:chPref val="3"/>
        </dgm:presLayoutVars>
      </dgm:prSet>
      <dgm:spPr/>
    </dgm:pt>
    <dgm:pt modelId="{CF736B8D-B886-4EC4-B79F-6011553B2913}" type="pres">
      <dgm:prSet presAssocID="{72566E96-04A5-4C44-ACD2-2141EBC7D60C}" presName="hierChild2" presStyleCnt="0"/>
      <dgm:spPr/>
    </dgm:pt>
  </dgm:ptLst>
  <dgm:cxnLst>
    <dgm:cxn modelId="{4F02F61F-B550-40B1-80EC-5CD67D65CAE5}" type="presOf" srcId="{72566E96-04A5-4C44-ACD2-2141EBC7D60C}" destId="{71BAEDA6-805B-4E78-ABA2-79F2B1FE5E30}" srcOrd="0" destOrd="0" presId="urn:microsoft.com/office/officeart/2005/8/layout/hierarchy1"/>
    <dgm:cxn modelId="{C4090220-65AF-4C6B-9281-FDF53B01D626}" type="presOf" srcId="{ED589AB4-F473-40B5-B70B-045DB95AE177}" destId="{27BDF5B4-91B6-4DCC-B9B4-D1B976044700}" srcOrd="0" destOrd="0" presId="urn:microsoft.com/office/officeart/2005/8/layout/hierarchy1"/>
    <dgm:cxn modelId="{36486E75-0E20-45A5-8D9C-FCB8D57964EC}" srcId="{ED589AB4-F473-40B5-B70B-045DB95AE177}" destId="{72566E96-04A5-4C44-ACD2-2141EBC7D60C}" srcOrd="2" destOrd="0" parTransId="{0A76778C-31EF-42BF-A69C-129F508800D2}" sibTransId="{ACB94810-49A0-4F26-A48E-18B4586FBA34}"/>
    <dgm:cxn modelId="{E11FE791-3C45-436F-938B-39F8A066DEDC}" type="presOf" srcId="{299AFFC0-FF8D-4D4A-8B90-16A0B4532EC2}" destId="{0D5C87B0-628A-4791-A2E0-8B0D1150AA5B}" srcOrd="0" destOrd="0" presId="urn:microsoft.com/office/officeart/2005/8/layout/hierarchy1"/>
    <dgm:cxn modelId="{23C1799B-7712-462C-9E1F-E235D2DE6D42}" type="presOf" srcId="{53B2B685-2CC2-413C-B168-8ED1A90044CB}" destId="{6B3593E4-892B-4BC2-884B-8D1BEEE30452}" srcOrd="0" destOrd="0" presId="urn:microsoft.com/office/officeart/2005/8/layout/hierarchy1"/>
    <dgm:cxn modelId="{A6E51CB4-0EC4-4809-89F4-C2143179F476}" srcId="{ED589AB4-F473-40B5-B70B-045DB95AE177}" destId="{299AFFC0-FF8D-4D4A-8B90-16A0B4532EC2}" srcOrd="0" destOrd="0" parTransId="{0B2513D3-50AC-44F8-B1A1-4B9378CCE65F}" sibTransId="{528C9DA9-ACE2-40EA-B7B5-0E3E6E64A2A2}"/>
    <dgm:cxn modelId="{74F09DF6-FE17-4727-9985-5C7C32100BF0}" srcId="{ED589AB4-F473-40B5-B70B-045DB95AE177}" destId="{53B2B685-2CC2-413C-B168-8ED1A90044CB}" srcOrd="1" destOrd="0" parTransId="{6756091F-7D19-4F95-BA41-62B66FF5E532}" sibTransId="{D613890F-C67D-4083-8A85-9838820550EC}"/>
    <dgm:cxn modelId="{B692AC2C-D9B9-4CC3-96E7-A5AF409F528D}" type="presParOf" srcId="{27BDF5B4-91B6-4DCC-B9B4-D1B976044700}" destId="{B8DCA5E6-2736-4D57-BEF6-508D5937CCA9}" srcOrd="0" destOrd="0" presId="urn:microsoft.com/office/officeart/2005/8/layout/hierarchy1"/>
    <dgm:cxn modelId="{D47A439B-03DB-452E-B943-02E1D383A8E9}" type="presParOf" srcId="{B8DCA5E6-2736-4D57-BEF6-508D5937CCA9}" destId="{83134232-299E-4007-89B8-25103BD920C4}" srcOrd="0" destOrd="0" presId="urn:microsoft.com/office/officeart/2005/8/layout/hierarchy1"/>
    <dgm:cxn modelId="{4AB9D58F-A49F-4C5B-976A-D7956AAFACF2}" type="presParOf" srcId="{83134232-299E-4007-89B8-25103BD920C4}" destId="{8B096446-98AA-46EC-8D6B-764BC7645AEF}" srcOrd="0" destOrd="0" presId="urn:microsoft.com/office/officeart/2005/8/layout/hierarchy1"/>
    <dgm:cxn modelId="{EB6A9AC4-98AF-45A0-974B-3E81364C9EEE}" type="presParOf" srcId="{83134232-299E-4007-89B8-25103BD920C4}" destId="{0D5C87B0-628A-4791-A2E0-8B0D1150AA5B}" srcOrd="1" destOrd="0" presId="urn:microsoft.com/office/officeart/2005/8/layout/hierarchy1"/>
    <dgm:cxn modelId="{8045C563-B0E2-4C74-AA82-D64F1CB99A56}" type="presParOf" srcId="{B8DCA5E6-2736-4D57-BEF6-508D5937CCA9}" destId="{789264BF-066B-47AA-9B1A-D5845577B7D9}" srcOrd="1" destOrd="0" presId="urn:microsoft.com/office/officeart/2005/8/layout/hierarchy1"/>
    <dgm:cxn modelId="{0E4237B5-0982-46AF-B761-4F594EBEEE79}" type="presParOf" srcId="{27BDF5B4-91B6-4DCC-B9B4-D1B976044700}" destId="{9CC64AE1-5A5D-4B76-9F0B-BD960DB1B0DF}" srcOrd="1" destOrd="0" presId="urn:microsoft.com/office/officeart/2005/8/layout/hierarchy1"/>
    <dgm:cxn modelId="{A5714C3F-DB1E-4D89-8FF0-1F22B1D6F42F}" type="presParOf" srcId="{9CC64AE1-5A5D-4B76-9F0B-BD960DB1B0DF}" destId="{95A19688-3899-4E76-AB2B-44706CED248A}" srcOrd="0" destOrd="0" presId="urn:microsoft.com/office/officeart/2005/8/layout/hierarchy1"/>
    <dgm:cxn modelId="{D7AF2ACA-0238-455B-9483-8837F8FC3E7C}" type="presParOf" srcId="{95A19688-3899-4E76-AB2B-44706CED248A}" destId="{D90E494F-B421-4334-9E72-12AE0BAC4505}" srcOrd="0" destOrd="0" presId="urn:microsoft.com/office/officeart/2005/8/layout/hierarchy1"/>
    <dgm:cxn modelId="{F85C64BD-7E86-4231-BB3A-E5BF699EEA09}" type="presParOf" srcId="{95A19688-3899-4E76-AB2B-44706CED248A}" destId="{6B3593E4-892B-4BC2-884B-8D1BEEE30452}" srcOrd="1" destOrd="0" presId="urn:microsoft.com/office/officeart/2005/8/layout/hierarchy1"/>
    <dgm:cxn modelId="{6EF9EC28-D917-4E45-9564-D4973B892C2E}" type="presParOf" srcId="{9CC64AE1-5A5D-4B76-9F0B-BD960DB1B0DF}" destId="{AC44E9B4-2365-4162-82BC-822237A31782}" srcOrd="1" destOrd="0" presId="urn:microsoft.com/office/officeart/2005/8/layout/hierarchy1"/>
    <dgm:cxn modelId="{92C6828E-0D44-4F3B-80F3-26471434A5A1}" type="presParOf" srcId="{27BDF5B4-91B6-4DCC-B9B4-D1B976044700}" destId="{F4E53691-F6D6-426E-97D1-9E044C528BCA}" srcOrd="2" destOrd="0" presId="urn:microsoft.com/office/officeart/2005/8/layout/hierarchy1"/>
    <dgm:cxn modelId="{59500416-4015-47C4-BEBF-BB1B14DBE622}" type="presParOf" srcId="{F4E53691-F6D6-426E-97D1-9E044C528BCA}" destId="{0543097D-D2FE-49E3-922B-A154CD2C505E}" srcOrd="0" destOrd="0" presId="urn:microsoft.com/office/officeart/2005/8/layout/hierarchy1"/>
    <dgm:cxn modelId="{AF4A7E46-8B0B-41FF-A1EF-B30EF317F094}" type="presParOf" srcId="{0543097D-D2FE-49E3-922B-A154CD2C505E}" destId="{A70FC8DF-78C8-43E9-9F01-C1E10BD13D7A}" srcOrd="0" destOrd="0" presId="urn:microsoft.com/office/officeart/2005/8/layout/hierarchy1"/>
    <dgm:cxn modelId="{1CB0F6C8-6F5A-4C37-BD0B-4B91D6C0D00A}" type="presParOf" srcId="{0543097D-D2FE-49E3-922B-A154CD2C505E}" destId="{71BAEDA6-805B-4E78-ABA2-79F2B1FE5E30}" srcOrd="1" destOrd="0" presId="urn:microsoft.com/office/officeart/2005/8/layout/hierarchy1"/>
    <dgm:cxn modelId="{349A3A4A-2EE4-4DA8-9725-E00E88C7EDF3}" type="presParOf" srcId="{F4E53691-F6D6-426E-97D1-9E044C528BCA}" destId="{CF736B8D-B886-4EC4-B79F-6011553B291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096446-98AA-46EC-8D6B-764BC7645AEF}">
      <dsp:nvSpPr>
        <dsp:cNvPr id="0" name=""/>
        <dsp:cNvSpPr/>
      </dsp:nvSpPr>
      <dsp:spPr>
        <a:xfrm>
          <a:off x="0" y="2011783"/>
          <a:ext cx="1512249" cy="9602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5C87B0-628A-4791-A2E0-8B0D1150AA5B}">
      <dsp:nvSpPr>
        <dsp:cNvPr id="0" name=""/>
        <dsp:cNvSpPr/>
      </dsp:nvSpPr>
      <dsp:spPr>
        <a:xfrm>
          <a:off x="168027" y="2171409"/>
          <a:ext cx="1512249" cy="96027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Visual studio</a:t>
          </a:r>
        </a:p>
      </dsp:txBody>
      <dsp:txXfrm>
        <a:off x="196153" y="2199535"/>
        <a:ext cx="1455997" cy="904026"/>
      </dsp:txXfrm>
    </dsp:sp>
    <dsp:sp modelId="{D90E494F-B421-4334-9E72-12AE0BAC4505}">
      <dsp:nvSpPr>
        <dsp:cNvPr id="0" name=""/>
        <dsp:cNvSpPr/>
      </dsp:nvSpPr>
      <dsp:spPr>
        <a:xfrm>
          <a:off x="1848304" y="2011783"/>
          <a:ext cx="1512249" cy="9602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3593E4-892B-4BC2-884B-8D1BEEE30452}">
      <dsp:nvSpPr>
        <dsp:cNvPr id="0" name=""/>
        <dsp:cNvSpPr/>
      </dsp:nvSpPr>
      <dsp:spPr>
        <a:xfrm>
          <a:off x="2016332" y="2171409"/>
          <a:ext cx="1512249" cy="96027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Github</a:t>
          </a:r>
        </a:p>
      </dsp:txBody>
      <dsp:txXfrm>
        <a:off x="2044458" y="2199535"/>
        <a:ext cx="1455997" cy="904026"/>
      </dsp:txXfrm>
    </dsp:sp>
    <dsp:sp modelId="{A70FC8DF-78C8-43E9-9F01-C1E10BD13D7A}">
      <dsp:nvSpPr>
        <dsp:cNvPr id="0" name=""/>
        <dsp:cNvSpPr/>
      </dsp:nvSpPr>
      <dsp:spPr>
        <a:xfrm>
          <a:off x="3696609" y="2011783"/>
          <a:ext cx="1512249" cy="9602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BAEDA6-805B-4E78-ABA2-79F2B1FE5E30}">
      <dsp:nvSpPr>
        <dsp:cNvPr id="0" name=""/>
        <dsp:cNvSpPr/>
      </dsp:nvSpPr>
      <dsp:spPr>
        <a:xfrm>
          <a:off x="3864636" y="2171409"/>
          <a:ext cx="1512249" cy="96027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Microsoft teams</a:t>
          </a:r>
        </a:p>
      </dsp:txBody>
      <dsp:txXfrm>
        <a:off x="3892762" y="2199535"/>
        <a:ext cx="1455997" cy="9040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88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20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1154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14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3137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32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3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68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3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66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76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01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49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02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13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7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8.pn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1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66" name="Freeform 6">
            <a:extLst>
              <a:ext uri="{FF2B5EF4-FFF2-40B4-BE49-F238E27FC236}">
                <a16:creationId xmlns:a16="http://schemas.microsoft.com/office/drawing/2014/main" id="{8576F020-8157-45CE-B1D9-6FA47AFEB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1159566"/>
            <a:ext cx="7560245" cy="453886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823" y="944778"/>
            <a:ext cx="7014345" cy="422082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The-Blechley-code-breakers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68259" y="948108"/>
            <a:ext cx="4293860" cy="5249332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chemeClr val="tx1"/>
                </a:solidFill>
              </a:rPr>
              <a:t>"Talk is cheap. Show me the code."</a:t>
            </a:r>
          </a:p>
          <a:p>
            <a:r>
              <a:rPr lang="en-US" sz="3200">
                <a:solidFill>
                  <a:schemeClr val="tx1"/>
                </a:solidFill>
              </a:rPr>
              <a:t>-Linus Torvalds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3054F-262A-4C91-BCF5-962A15875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2397" y="221544"/>
            <a:ext cx="5748669" cy="1036475"/>
          </a:xfrm>
        </p:spPr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Collaborators of our team</a:t>
            </a:r>
            <a:endParaRPr lang="en-US"/>
          </a:p>
        </p:txBody>
      </p:sp>
      <p:pic>
        <p:nvPicPr>
          <p:cNvPr id="4" name="Picture 4" descr="A smiling young person in a blue shirt&#10;&#10;Description automatically generated">
            <a:extLst>
              <a:ext uri="{FF2B5EF4-FFF2-40B4-BE49-F238E27FC236}">
                <a16:creationId xmlns:a16="http://schemas.microsoft.com/office/drawing/2014/main" id="{AA364F1C-65A4-4D4F-84A3-C82F1239AD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694" y="1069675"/>
            <a:ext cx="3366055" cy="225362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5" descr="A person in a blue shirt&#10;&#10;Description automatically generated">
            <a:extLst>
              <a:ext uri="{FF2B5EF4-FFF2-40B4-BE49-F238E27FC236}">
                <a16:creationId xmlns:a16="http://schemas.microsoft.com/office/drawing/2014/main" id="{D6B1776D-7C26-4AF4-BEB1-7B30D4BFB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106" y="1019445"/>
            <a:ext cx="2849411" cy="23174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2B5586CF-8037-489D-943C-87596602D5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597" y="3794276"/>
            <a:ext cx="2950053" cy="221680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7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42E897AF-9063-44FC-8BA8-B3B1F2FDCB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3229" y="1068236"/>
            <a:ext cx="2944484" cy="282371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4FB56C-22F8-4E3C-B775-BCA24BEE21A6}"/>
              </a:ext>
            </a:extLst>
          </p:cNvPr>
          <p:cNvSpPr txBox="1"/>
          <p:nvPr/>
        </p:nvSpPr>
        <p:spPr>
          <a:xfrm>
            <a:off x="166778" y="3157266"/>
            <a:ext cx="374961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Radoslav Ivanov</a:t>
            </a:r>
          </a:p>
          <a:p>
            <a:r>
              <a:rPr lang="en-US"/>
              <a:t>RMIvanov18@codingburgas.bg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27C3EE-1382-4CC4-ACBA-818336BA6A67}"/>
              </a:ext>
            </a:extLst>
          </p:cNvPr>
          <p:cNvSpPr txBox="1"/>
          <p:nvPr/>
        </p:nvSpPr>
        <p:spPr>
          <a:xfrm>
            <a:off x="410293" y="5959954"/>
            <a:ext cx="393652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Georgi </a:t>
            </a:r>
            <a:r>
              <a:rPr lang="en-US" err="1"/>
              <a:t>Zhechev</a:t>
            </a:r>
          </a:p>
          <a:p>
            <a:r>
              <a:rPr lang="en-US"/>
              <a:t>GTZhechev18@codingburgas.bg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8BB79D-2EED-4079-9943-39FB1AD0115B}"/>
              </a:ext>
            </a:extLst>
          </p:cNvPr>
          <p:cNvSpPr txBox="1"/>
          <p:nvPr/>
        </p:nvSpPr>
        <p:spPr>
          <a:xfrm>
            <a:off x="4219395" y="3327999"/>
            <a:ext cx="403716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Atanas Manov</a:t>
            </a:r>
          </a:p>
          <a:p>
            <a:r>
              <a:rPr lang="en-US"/>
              <a:t>AVManov18@codingburgas.bg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8CF085-0E76-4225-9CD0-81C4D7267512}"/>
              </a:ext>
            </a:extLst>
          </p:cNvPr>
          <p:cNvSpPr txBox="1"/>
          <p:nvPr/>
        </p:nvSpPr>
        <p:spPr>
          <a:xfrm>
            <a:off x="8431065" y="3902195"/>
            <a:ext cx="410904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Stoicho</a:t>
            </a:r>
            <a:r>
              <a:rPr lang="en-US"/>
              <a:t> Dimitrov</a:t>
            </a:r>
          </a:p>
          <a:p>
            <a:pPr algn="l"/>
            <a:r>
              <a:rPr lang="en-US"/>
              <a:t>SDDimitrov18@codingburgas.bg</a:t>
            </a:r>
          </a:p>
        </p:txBody>
      </p:sp>
      <p:pic>
        <p:nvPicPr>
          <p:cNvPr id="12" name="Picture 12" descr="A person in a blue shirt&#10;&#10;Description automatically generated">
            <a:extLst>
              <a:ext uri="{FF2B5EF4-FFF2-40B4-BE49-F238E27FC236}">
                <a16:creationId xmlns:a16="http://schemas.microsoft.com/office/drawing/2014/main" id="{6CEB2DD5-02D0-407A-A97B-048BA5BF54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1817" y="3978214"/>
            <a:ext cx="2826589" cy="222273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9571A78-2E25-4017-B3DA-80665680F578}"/>
              </a:ext>
            </a:extLst>
          </p:cNvPr>
          <p:cNvSpPr txBox="1"/>
          <p:nvPr/>
        </p:nvSpPr>
        <p:spPr>
          <a:xfrm>
            <a:off x="5152127" y="6115410"/>
            <a:ext cx="403716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Petur Borisov</a:t>
            </a:r>
          </a:p>
          <a:p>
            <a:r>
              <a:rPr lang="en-US"/>
              <a:t>PBBorisov18@codingburgas.bg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86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D1CA4-2866-48FC-BD10-1EB385609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70" y="624110"/>
            <a:ext cx="4097302" cy="1280890"/>
          </a:xfrm>
        </p:spPr>
        <p:txBody>
          <a:bodyPr>
            <a:normAutofit/>
          </a:bodyPr>
          <a:lstStyle/>
          <a:p>
            <a:r>
              <a:rPr lang="en-US" sz="3200">
                <a:cs typeface="Calibri Light"/>
              </a:rPr>
              <a:t>Communication</a:t>
            </a:r>
            <a:endParaRPr lang="en-US" sz="3200"/>
          </a:p>
        </p:txBody>
      </p:sp>
      <p:pic>
        <p:nvPicPr>
          <p:cNvPr id="40" name="Picture 40" descr="A picture containing drawing&#10;&#10;Description automatically generated">
            <a:extLst>
              <a:ext uri="{FF2B5EF4-FFF2-40B4-BE49-F238E27FC236}">
                <a16:creationId xmlns:a16="http://schemas.microsoft.com/office/drawing/2014/main" id="{4DBDCE49-69CD-47E9-9B5F-031BF31EC8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3" r="2" b="39660"/>
          <a:stretch/>
        </p:blipFill>
        <p:spPr>
          <a:xfrm>
            <a:off x="6091918" y="10"/>
            <a:ext cx="6100081" cy="3383267"/>
          </a:xfrm>
          <a:prstGeom prst="rect">
            <a:avLst/>
          </a:prstGeom>
        </p:spPr>
      </p:pic>
      <p:pic>
        <p:nvPicPr>
          <p:cNvPr id="38" name="Picture 38" descr="A picture containing drawing&#10;&#10;Description automatically generated">
            <a:extLst>
              <a:ext uri="{FF2B5EF4-FFF2-40B4-BE49-F238E27FC236}">
                <a16:creationId xmlns:a16="http://schemas.microsoft.com/office/drawing/2014/main" id="{E4D3ACAF-6F18-4B57-9CCA-17CB5D1966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49" r="5333" b="2"/>
          <a:stretch/>
        </p:blipFill>
        <p:spPr>
          <a:xfrm>
            <a:off x="6091919" y="3474721"/>
            <a:ext cx="3004319" cy="3383280"/>
          </a:xfrm>
          <a:prstGeom prst="rect">
            <a:avLst/>
          </a:prstGeom>
        </p:spPr>
      </p:pic>
      <p:pic>
        <p:nvPicPr>
          <p:cNvPr id="39" name="Picture 39" descr="Icon&#10;&#10;Description automatically generated">
            <a:extLst>
              <a:ext uri="{FF2B5EF4-FFF2-40B4-BE49-F238E27FC236}">
                <a16:creationId xmlns:a16="http://schemas.microsoft.com/office/drawing/2014/main" id="{BF48E867-5F68-4B08-8E58-60940CF4CD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906" r="26402" b="-2"/>
          <a:stretch/>
        </p:blipFill>
        <p:spPr>
          <a:xfrm>
            <a:off x="9187677" y="3474720"/>
            <a:ext cx="3004322" cy="3383286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C22C8E-5BF5-42DC-BEA4-5CAE74268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2509612"/>
              </p:ext>
            </p:extLst>
          </p:nvPr>
        </p:nvGraphicFramePr>
        <p:xfrm>
          <a:off x="404372" y="767751"/>
          <a:ext cx="5376886" cy="51434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021183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2EA3BE-335B-4D61-AACB-A5EA53D49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Idea of the project</a:t>
            </a:r>
          </a:p>
        </p:txBody>
      </p:sp>
      <p:sp>
        <p:nvSpPr>
          <p:cNvPr id="46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F6411-BEEB-46E3-BA00-9E35CF839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3524" y="5031250"/>
            <a:ext cx="3778870" cy="8605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>
                <a:solidFill>
                  <a:srgbClr val="FEFFFF"/>
                </a:solidFill>
              </a:rPr>
              <a:t>The idea of the project is to create a game and enjoy it.</a:t>
            </a:r>
          </a:p>
        </p:txBody>
      </p:sp>
      <p:pic>
        <p:nvPicPr>
          <p:cNvPr id="7" name="Graphic 6" descr="Game controller">
            <a:extLst>
              <a:ext uri="{FF2B5EF4-FFF2-40B4-BE49-F238E27FC236}">
                <a16:creationId xmlns:a16="http://schemas.microsoft.com/office/drawing/2014/main" id="{B90EA1A4-8D29-40C6-AF50-F3AF0E79E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43011" y="967417"/>
            <a:ext cx="4930468" cy="493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98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7">
            <a:extLst>
              <a:ext uri="{FF2B5EF4-FFF2-40B4-BE49-F238E27FC236}">
                <a16:creationId xmlns:a16="http://schemas.microsoft.com/office/drawing/2014/main" id="{EB9B5B69-A297-4D2F-8B89-529DA8A27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3E39D215-BF38-4094-82D7-61DED1145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7412700A-91C4-4126-8F17-3B9449DBB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DF985802-25A8-4B99-89F0-2A42EC325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F54C35AF-DB92-4205-A779-2A385B714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9F845211-1F53-4E0A-891E-B78A206F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9149C7DD-9998-4805-BFC8-CEF5F5DF3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47C8036D-3ECA-43DA-BAF5-3C65CF41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9C15912-CDE8-4DF3-9324-273FB4C86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37C68D51-B7DA-4572-AB7E-708540B3C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1AF802CB-4E9E-4895-9363-C119914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615760E5-5F27-4735-B01C-78E05F3FB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DB9C6516-B2DB-432F-BD3A-A1792BD46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C9C8D0D-644B-4B97-B83C-CC8E64361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F8BE1EA6-80CF-446B-A4FE-3F935A51C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10E39808-F4F7-43DE-AB53-82B7B55EA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6ED5109A-600A-4C23-9BB3-C4C19C2D9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D76FF73F-8CA3-42B0-A680-353805CD2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B26A6949-3BEB-422A-854C-D4E26E4CF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FE07AD25-30AF-40CD-B901-DF1EDBD68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3">
              <a:extLst>
                <a:ext uri="{FF2B5EF4-FFF2-40B4-BE49-F238E27FC236}">
                  <a16:creationId xmlns:a16="http://schemas.microsoft.com/office/drawing/2014/main" id="{5AA460AF-7760-4F15-881A-6F0BFDBC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EE53C70E-5D92-4C42-A34F-9F7D16006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C27614EE-0086-4D34-99BD-52F03708D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326919B9-3ED4-4744-A713-326B3BAF6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898BDBF5-8AA3-49CD-999A-ABA1F7AE3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AF8ED3E0-CBE7-48C4-8F9E-FF98079CD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A84F153B-2093-4171-BD2D-1631695C9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Freeform 6">
            <a:extLst>
              <a:ext uri="{FF2B5EF4-FFF2-40B4-BE49-F238E27FC236}">
                <a16:creationId xmlns:a16="http://schemas.microsoft.com/office/drawing/2014/main" id="{DB5BC99D-7BEA-4F13-B82B-A956E2D09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04FFCB0A-A21A-4D0F-AE1C-6EC8ED79A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81DDC0B-F2D9-4A55-A60C-E0532B46C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id="{60C4C88B-2AA4-43CA-9F8F-3FB2B5D7D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12">
              <a:extLst>
                <a:ext uri="{FF2B5EF4-FFF2-40B4-BE49-F238E27FC236}">
                  <a16:creationId xmlns:a16="http://schemas.microsoft.com/office/drawing/2014/main" id="{1E062DFF-2E6B-420E-AEFE-FB8082B29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37DD0A2B-B295-4280-B8DA-0DC58312C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83B6198C-5321-4CBD-A21D-B413234BF8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15">
              <a:extLst>
                <a:ext uri="{FF2B5EF4-FFF2-40B4-BE49-F238E27FC236}">
                  <a16:creationId xmlns:a16="http://schemas.microsoft.com/office/drawing/2014/main" id="{CA21CB5E-7E99-4448-8DD0-FA87EAC3C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16">
              <a:extLst>
                <a:ext uri="{FF2B5EF4-FFF2-40B4-BE49-F238E27FC236}">
                  <a16:creationId xmlns:a16="http://schemas.microsoft.com/office/drawing/2014/main" id="{5675BC7F-097E-4C82-8B98-05F11E34FF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CF36D428-039F-4D57-83E9-C9E49A8EE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0" name="Freeform 18">
              <a:extLst>
                <a:ext uri="{FF2B5EF4-FFF2-40B4-BE49-F238E27FC236}">
                  <a16:creationId xmlns:a16="http://schemas.microsoft.com/office/drawing/2014/main" id="{9C846992-7277-412B-8F89-BF12BBBBE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1" name="Freeform 19">
              <a:extLst>
                <a:ext uri="{FF2B5EF4-FFF2-40B4-BE49-F238E27FC236}">
                  <a16:creationId xmlns:a16="http://schemas.microsoft.com/office/drawing/2014/main" id="{2FFB1517-7128-4059-90D1-7FE4A5155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2" name="Freeform 20">
              <a:extLst>
                <a:ext uri="{FF2B5EF4-FFF2-40B4-BE49-F238E27FC236}">
                  <a16:creationId xmlns:a16="http://schemas.microsoft.com/office/drawing/2014/main" id="{C0835D29-A969-4B36-823D-204135853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3" name="Freeform 21">
              <a:extLst>
                <a:ext uri="{FF2B5EF4-FFF2-40B4-BE49-F238E27FC236}">
                  <a16:creationId xmlns:a16="http://schemas.microsoft.com/office/drawing/2014/main" id="{E513FF63-116C-4620-AA46-03788BE5F1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4" name="Freeform 22">
              <a:extLst>
                <a:ext uri="{FF2B5EF4-FFF2-40B4-BE49-F238E27FC236}">
                  <a16:creationId xmlns:a16="http://schemas.microsoft.com/office/drawing/2014/main" id="{EF361EF8-880C-41F9-8051-9F05A8C20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A99A23-2331-4FBD-8C45-B69ED2D3D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647" y="762672"/>
            <a:ext cx="8915399" cy="11624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The Game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BF9A995-2C32-4FB7-B5F3-E417B7DE0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0F4ECCFB-A0C2-4B4D-B6E2-77341F6FE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28">
              <a:extLst>
                <a:ext uri="{FF2B5EF4-FFF2-40B4-BE49-F238E27FC236}">
                  <a16:creationId xmlns:a16="http://schemas.microsoft.com/office/drawing/2014/main" id="{5476CBB8-CCD6-4739-8729-8927DC09D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695B716E-8BF4-4DD9-96A5-4238FDC07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6A3F7DBC-E3BC-4902-BE4C-6F3542E33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70379707-5601-41BA-8F25-82825A8E3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1C7E7640-A719-4104-8E66-10B2FB848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9A4C4222-3F93-463D-9B22-69ECBF8E0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B263D752-00B8-466F-A4DD-D4F58CAE1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5" name="Freeform 35">
              <a:extLst>
                <a:ext uri="{FF2B5EF4-FFF2-40B4-BE49-F238E27FC236}">
                  <a16:creationId xmlns:a16="http://schemas.microsoft.com/office/drawing/2014/main" id="{45470F50-BCB7-4793-B6EE-C07E57794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6" name="Freeform 36">
              <a:extLst>
                <a:ext uri="{FF2B5EF4-FFF2-40B4-BE49-F238E27FC236}">
                  <a16:creationId xmlns:a16="http://schemas.microsoft.com/office/drawing/2014/main" id="{3FE3B154-4827-4A59-B611-C15FE0930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7" name="Freeform 37">
              <a:extLst>
                <a:ext uri="{FF2B5EF4-FFF2-40B4-BE49-F238E27FC236}">
                  <a16:creationId xmlns:a16="http://schemas.microsoft.com/office/drawing/2014/main" id="{4856C74D-7893-4686-8C69-93ADFAD94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D9855B44-5A4E-48D3-B20E-74C69EF51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4DF306C4-90F2-4BFE-B2AD-FAFB31C46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Game controller">
            <a:extLst>
              <a:ext uri="{FF2B5EF4-FFF2-40B4-BE49-F238E27FC236}">
                <a16:creationId xmlns:a16="http://schemas.microsoft.com/office/drawing/2014/main" id="{B6C8593A-78F2-4E47-82E4-F31CE6240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8457" y="1934041"/>
            <a:ext cx="3602736" cy="3602736"/>
          </a:xfrm>
          <a:prstGeom prst="rect">
            <a:avLst/>
          </a:prstGeom>
        </p:spPr>
      </p:pic>
      <p:pic>
        <p:nvPicPr>
          <p:cNvPr id="4" name="Картина 4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33899757-6C86-4E0B-96EA-7A8DF430D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5260" y="2100986"/>
            <a:ext cx="5923489" cy="4059601"/>
          </a:xfrm>
          <a:prstGeom prst="rect">
            <a:avLst/>
          </a:prstGeom>
        </p:spPr>
      </p:pic>
      <p:sp>
        <p:nvSpPr>
          <p:cNvPr id="82" name="Freeform 33">
            <a:extLst>
              <a:ext uri="{FF2B5EF4-FFF2-40B4-BE49-F238E27FC236}">
                <a16:creationId xmlns:a16="http://schemas.microsoft.com/office/drawing/2014/main" id="{AA07F762-5743-4CB0-9102-37CFC56F2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163284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9DEB2B-2C87-4644-B3DB-FE20633D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064128" cy="1259894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The main functions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1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FB0A2C6-6990-4079-8672-323B77170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8328" y="1342846"/>
            <a:ext cx="9504978" cy="4970942"/>
          </a:xfrm>
        </p:spPr>
      </p:pic>
    </p:spTree>
    <p:extLst>
      <p:ext uri="{BB962C8B-B14F-4D97-AF65-F5344CB8AC3E}">
        <p14:creationId xmlns:p14="http://schemas.microsoft.com/office/powerpoint/2010/main" val="3308697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073237B-D536-4B4C-8928-3510CB0F8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8B1383-B33A-45D9-AF5F-DD1522135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20" descr="Text&#10;&#10;Description automatically generated">
            <a:extLst>
              <a:ext uri="{FF2B5EF4-FFF2-40B4-BE49-F238E27FC236}">
                <a16:creationId xmlns:a16="http://schemas.microsoft.com/office/drawing/2014/main" id="{BFE68997-D5D8-4C07-B74E-FEA23F3A3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37" y="1038574"/>
            <a:ext cx="6112245" cy="4556425"/>
          </a:xfrm>
          <a:prstGeom prst="rect">
            <a:avLst/>
          </a:prstGeom>
        </p:spPr>
      </p:pic>
      <p:pic>
        <p:nvPicPr>
          <p:cNvPr id="5" name="Picture 19" descr="Text&#10;&#10;Description automatically generated">
            <a:extLst>
              <a:ext uri="{FF2B5EF4-FFF2-40B4-BE49-F238E27FC236}">
                <a16:creationId xmlns:a16="http://schemas.microsoft.com/office/drawing/2014/main" id="{F4440E9B-7683-4B84-A425-01DB95827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666" y="1042818"/>
            <a:ext cx="6428549" cy="4763600"/>
          </a:xfrm>
          <a:prstGeom prst="rect">
            <a:avLst/>
          </a:prstGeom>
        </p:spPr>
      </p:pic>
      <p:sp>
        <p:nvSpPr>
          <p:cNvPr id="16" name="Freeform 11">
            <a:extLst>
              <a:ext uri="{FF2B5EF4-FFF2-40B4-BE49-F238E27FC236}">
                <a16:creationId xmlns:a16="http://schemas.microsoft.com/office/drawing/2014/main" id="{ADD2565E-493E-4545-99C0-2F033FAF9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85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4" descr="Картина, която съдържа монитор, закрито, екран, телевизор&#10;&#10;Описанието е генерирано автоматично">
            <a:extLst>
              <a:ext uri="{FF2B5EF4-FFF2-40B4-BE49-F238E27FC236}">
                <a16:creationId xmlns:a16="http://schemas.microsoft.com/office/drawing/2014/main" id="{5E39F546-0588-4367-82B2-8001A9D483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111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201543D1-8AF1-41DA-AB4A-ECE74D355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0391775" cy="6858000"/>
          </a:xfrm>
          <a:custGeom>
            <a:avLst/>
            <a:gdLst>
              <a:gd name="T0" fmla="*/ 0 w 2184"/>
              <a:gd name="T1" fmla="*/ 1441 h 1441"/>
              <a:gd name="T2" fmla="*/ 1482 w 2184"/>
              <a:gd name="T3" fmla="*/ 1441 h 1441"/>
              <a:gd name="T4" fmla="*/ 2161 w 2184"/>
              <a:gd name="T5" fmla="*/ 762 h 1441"/>
              <a:gd name="T6" fmla="*/ 2161 w 2184"/>
              <a:gd name="T7" fmla="*/ 678 h 1441"/>
              <a:gd name="T8" fmla="*/ 1483 w 2184"/>
              <a:gd name="T9" fmla="*/ 0 h 1441"/>
              <a:gd name="T10" fmla="*/ 0 w 2184"/>
              <a:gd name="T11" fmla="*/ 0 h 1441"/>
              <a:gd name="T12" fmla="*/ 0 w 2184"/>
              <a:gd name="T13" fmla="*/ 1441 h 1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84" h="1441">
                <a:moveTo>
                  <a:pt x="0" y="1441"/>
                </a:moveTo>
                <a:cubicBezTo>
                  <a:pt x="1482" y="1441"/>
                  <a:pt x="1482" y="1441"/>
                  <a:pt x="1482" y="1441"/>
                </a:cubicBezTo>
                <a:cubicBezTo>
                  <a:pt x="2161" y="762"/>
                  <a:pt x="2161" y="762"/>
                  <a:pt x="2161" y="762"/>
                </a:cubicBezTo>
                <a:cubicBezTo>
                  <a:pt x="2184" y="739"/>
                  <a:pt x="2184" y="701"/>
                  <a:pt x="2161" y="678"/>
                </a:cubicBezTo>
                <a:cubicBezTo>
                  <a:pt x="1483" y="0"/>
                  <a:pt x="1483" y="0"/>
                  <a:pt x="1483" y="0"/>
                </a:cubicBezTo>
                <a:cubicBezTo>
                  <a:pt x="0" y="0"/>
                  <a:pt x="0" y="0"/>
                  <a:pt x="0" y="0"/>
                </a:cubicBezTo>
                <a:lnTo>
                  <a:pt x="0" y="1441"/>
                </a:lnTo>
                <a:close/>
              </a:path>
            </a:pathLst>
          </a:custGeom>
          <a:solidFill>
            <a:schemeClr val="tx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17EB0B-C1F8-4119-8F74-4200421D3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301" y="2567476"/>
            <a:ext cx="7128933" cy="127846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" sz="2700">
                <a:solidFill>
                  <a:srgbClr val="FEFFFF"/>
                </a:solidFill>
                <a:latin typeface="Consolas"/>
                <a:cs typeface="Calibri Light"/>
              </a:rPr>
              <a:t>Thank you for your attention</a:t>
            </a:r>
            <a:endParaRPr lang="bg-BG" sz="2700">
              <a:solidFill>
                <a:srgbClr val="FEFFFF"/>
              </a:solidFill>
            </a:endParaRPr>
          </a:p>
          <a:p>
            <a:pPr>
              <a:lnSpc>
                <a:spcPct val="90000"/>
              </a:lnSpc>
            </a:pPr>
            <a:br>
              <a:rPr lang="en-US" sz="2700">
                <a:solidFill>
                  <a:srgbClr val="FEFFFF"/>
                </a:solidFill>
              </a:rPr>
            </a:br>
            <a:endParaRPr lang="en-US" sz="2700">
              <a:solidFill>
                <a:srgbClr val="FEFFFF"/>
              </a:solidFill>
            </a:endParaRPr>
          </a:p>
          <a:p>
            <a:pPr>
              <a:lnSpc>
                <a:spcPct val="90000"/>
              </a:lnSpc>
            </a:pPr>
            <a:endParaRPr lang="en-US" sz="2700">
              <a:solidFill>
                <a:srgbClr val="FEFFFF"/>
              </a:solidFill>
              <a:cs typeface="Calibri Light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DB303C-CAB4-4BAB-AEF1-D0C40FFEC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8" y="2133599"/>
            <a:ext cx="7493000" cy="3809999"/>
          </a:xfrm>
        </p:spPr>
        <p:txBody>
          <a:bodyPr>
            <a:normAutofit/>
          </a:bodyPr>
          <a:lstStyle/>
          <a:p>
            <a:endParaRPr lang="en-US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608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Wisp</vt:lpstr>
      <vt:lpstr>The-Blechley-code-breakers</vt:lpstr>
      <vt:lpstr>Collaborators of our team</vt:lpstr>
      <vt:lpstr>Communication</vt:lpstr>
      <vt:lpstr>Idea of the project</vt:lpstr>
      <vt:lpstr>The Game</vt:lpstr>
      <vt:lpstr>The main functions</vt:lpstr>
      <vt:lpstr>PowerPoint Presentation</vt:lpstr>
      <vt:lpstr>Thank you for your attention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2021-01-11T20:29:12Z</dcterms:created>
  <dcterms:modified xsi:type="dcterms:W3CDTF">2021-01-11T21:39:53Z</dcterms:modified>
</cp:coreProperties>
</file>