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sldIdLst>
    <p:sldId id="258" r:id="rId5"/>
    <p:sldId id="266" r:id="rId6"/>
    <p:sldId id="276" r:id="rId7"/>
    <p:sldId id="267" r:id="rId8"/>
    <p:sldId id="268" r:id="rId9"/>
    <p:sldId id="275" r:id="rId10"/>
  </p:sldIdLst>
  <p:sldSz cx="18288000" cy="10287000"/>
  <p:notesSz cx="6858000" cy="91440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81" d="100"/>
          <a:sy n="81" d="100"/>
        </p:scale>
        <p:origin x="17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2.fntdata"/><Relationship Id="rId18" Type="http://schemas.openxmlformats.org/officeDocument/2006/relationships/theme" Target="theme/theme1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font" Target="fonts/font1.fntdata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4.fntdata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3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essa Zuniga P." userId="991e1088-58d0-4ace-bda3-2df15cfd2643" providerId="ADAL" clId="{99173FA2-20C0-4003-A937-EBB10987F2CE}"/>
    <pc:docChg chg="custSel modSld">
      <pc:chgData name="Vanessa Zuniga P." userId="991e1088-58d0-4ace-bda3-2df15cfd2643" providerId="ADAL" clId="{99173FA2-20C0-4003-A937-EBB10987F2CE}" dt="2025-09-05T08:24:48.323" v="0" actId="313"/>
      <pc:docMkLst>
        <pc:docMk/>
      </pc:docMkLst>
      <pc:sldChg chg="modSp mod">
        <pc:chgData name="Vanessa Zuniga P." userId="991e1088-58d0-4ace-bda3-2df15cfd2643" providerId="ADAL" clId="{99173FA2-20C0-4003-A937-EBB10987F2CE}" dt="2025-09-05T08:24:48.323" v="0" actId="313"/>
        <pc:sldMkLst>
          <pc:docMk/>
          <pc:sldMk cId="0" sldId="258"/>
        </pc:sldMkLst>
        <pc:spChg chg="mod">
          <ac:chgData name="Vanessa Zuniga P." userId="991e1088-58d0-4ace-bda3-2df15cfd2643" providerId="ADAL" clId="{99173FA2-20C0-4003-A937-EBB10987F2CE}" dt="2025-09-05T08:24:48.323" v="0" actId="313"/>
          <ac:spMkLst>
            <pc:docMk/>
            <pc:sldMk cId="0" sldId="258"/>
            <ac:spMk id="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6E5E1-FD4E-46DB-A9DE-224690AAF015}" type="datetimeFigureOut">
              <a:rPr lang="es-CL" smtClean="0"/>
              <a:t>16-10-2025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8CEB2-BCBD-4D7E-8617-84DB9BDBB5DA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89712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CEB2-BCBD-4D7E-8617-84DB9BDBB5DA}" type="slidenum">
              <a:rPr lang="es-CL" smtClean="0"/>
              <a:t>2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529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CEB2-BCBD-4D7E-8617-84DB9BDBB5DA}" type="slidenum">
              <a:rPr lang="es-CL" smtClean="0"/>
              <a:t>3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66201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8CEB2-BCBD-4D7E-8617-84DB9BDBB5DA}" type="slidenum">
              <a:rPr lang="es-CL" smtClean="0"/>
              <a:t>5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217659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36310" y="9639953"/>
            <a:ext cx="3446997" cy="647047"/>
          </a:xfrm>
          <a:custGeom>
            <a:avLst/>
            <a:gdLst/>
            <a:ahLst/>
            <a:cxnLst/>
            <a:rect l="l" t="t" r="r" b="b"/>
            <a:pathLst>
              <a:path w="3446997" h="647047">
                <a:moveTo>
                  <a:pt x="0" y="0"/>
                </a:moveTo>
                <a:lnTo>
                  <a:pt x="3446997" y="0"/>
                </a:lnTo>
                <a:lnTo>
                  <a:pt x="3446997" y="647047"/>
                </a:lnTo>
                <a:lnTo>
                  <a:pt x="0" y="6470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028700" y="1028700"/>
            <a:ext cx="3478209" cy="776800"/>
          </a:xfrm>
          <a:custGeom>
            <a:avLst/>
            <a:gdLst/>
            <a:ahLst/>
            <a:cxnLst/>
            <a:rect l="l" t="t" r="r" b="b"/>
            <a:pathLst>
              <a:path w="3478209" h="776800">
                <a:moveTo>
                  <a:pt x="0" y="0"/>
                </a:moveTo>
                <a:lnTo>
                  <a:pt x="3478209" y="0"/>
                </a:lnTo>
                <a:lnTo>
                  <a:pt x="3478209" y="776800"/>
                </a:lnTo>
                <a:lnTo>
                  <a:pt x="0" y="7768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Freeform 4"/>
          <p:cNvSpPr/>
          <p:nvPr/>
        </p:nvSpPr>
        <p:spPr>
          <a:xfrm rot="16200000">
            <a:off x="9030089" y="-9030091"/>
            <a:ext cx="227823" cy="18288002"/>
          </a:xfrm>
          <a:custGeom>
            <a:avLst/>
            <a:gdLst/>
            <a:ahLst/>
            <a:cxnLst/>
            <a:rect l="l" t="t" r="r" b="b"/>
            <a:pathLst>
              <a:path w="587437" h="5624919">
                <a:moveTo>
                  <a:pt x="0" y="0"/>
                </a:moveTo>
                <a:lnTo>
                  <a:pt x="587437" y="0"/>
                </a:lnTo>
                <a:lnTo>
                  <a:pt x="587437" y="5624919"/>
                </a:lnTo>
                <a:lnTo>
                  <a:pt x="0" y="562491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946303" t="-3435" r="-23115094" b="-21587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8" name="TextBox 8"/>
          <p:cNvSpPr txBox="1"/>
          <p:nvPr/>
        </p:nvSpPr>
        <p:spPr>
          <a:xfrm>
            <a:off x="4460331" y="2442508"/>
            <a:ext cx="8950869" cy="7078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/>
            <a:r>
              <a:rPr lang="es-ES" sz="2800" dirty="0"/>
              <a:t> </a:t>
            </a:r>
            <a:endParaRPr lang="es-CL" sz="2800" dirty="0"/>
          </a:p>
          <a:p>
            <a:pPr algn="ctr"/>
            <a:r>
              <a:rPr lang="es-ES" dirty="0"/>
              <a:t> </a:t>
            </a:r>
            <a:endParaRPr lang="es-CL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45" y="1039505"/>
            <a:ext cx="15643440" cy="82795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6359-A253-17BC-B0D1-C0C15202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171700"/>
            <a:ext cx="15697200" cy="784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1015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86359-A253-17BC-B0D1-C0C15202A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247900"/>
            <a:ext cx="16383000" cy="746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597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A7E58-A12F-57A6-406F-C713EE835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019300"/>
            <a:ext cx="15849600" cy="801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262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51BEC-F9A1-106F-F407-9557BA71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2171700"/>
            <a:ext cx="15240000" cy="771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2092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54B8E2A-152A-98D6-9669-454F8C43A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171700"/>
            <a:ext cx="15392400" cy="76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23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5637cbc-bbac-4952-8337-f7b519c93aad">
      <Terms xmlns="http://schemas.microsoft.com/office/infopath/2007/PartnerControls"/>
    </lcf76f155ced4ddcb4097134ff3c332f>
    <TaxCatchAll xmlns="9b6cc253-0f02-4a05-8430-faf40342a59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8AACEF6F2EFD24FA95B52027E89B974" ma:contentTypeVersion="12" ma:contentTypeDescription="Crear nuevo documento." ma:contentTypeScope="" ma:versionID="13dbc26258ffca707536ba46829424ec">
  <xsd:schema xmlns:xsd="http://www.w3.org/2001/XMLSchema" xmlns:xs="http://www.w3.org/2001/XMLSchema" xmlns:p="http://schemas.microsoft.com/office/2006/metadata/properties" xmlns:ns2="55637cbc-bbac-4952-8337-f7b519c93aad" xmlns:ns3="9b6cc253-0f02-4a05-8430-faf40342a599" targetNamespace="http://schemas.microsoft.com/office/2006/metadata/properties" ma:root="true" ma:fieldsID="fc2c11fa42a3c40238a47ba1de8182ea" ns2:_="" ns3:_="">
    <xsd:import namespace="55637cbc-bbac-4952-8337-f7b519c93aad"/>
    <xsd:import namespace="9b6cc253-0f02-4a05-8430-faf40342a59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5637cbc-bbac-4952-8337-f7b519c93a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Etiquetas de imagen" ma:readOnly="false" ma:fieldId="{5cf76f15-5ced-4ddc-b409-7134ff3c332f}" ma:taxonomyMulti="true" ma:sspId="e2f773bf-f00b-42a6-8b07-050935be226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6cc253-0f02-4a05-8430-faf40342a599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9074335-7d82-4c26-85e4-9a9560de9848}" ma:internalName="TaxCatchAll" ma:showField="CatchAllData" ma:web="9b6cc253-0f02-4a05-8430-faf40342a59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A8828D8-7488-471A-9600-1CBB586EC8E1}">
  <ds:schemaRefs>
    <ds:schemaRef ds:uri="http://purl.org/dc/terms/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9b6cc253-0f02-4a05-8430-faf40342a599"/>
    <ds:schemaRef ds:uri="55637cbc-bbac-4952-8337-f7b519c93aad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D09797EA-88E9-4378-96CA-4614BF32234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5637cbc-bbac-4952-8337-f7b519c93aad"/>
    <ds:schemaRef ds:uri="9b6cc253-0f02-4a05-8430-faf40342a59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F6F1546-3A89-48BB-A9E9-FE969B13B4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1892</TotalTime>
  <Words>3</Words>
  <Application>Microsoft Office PowerPoint</Application>
  <PresentationFormat>Personalizado</PresentationFormat>
  <Paragraphs>5</Paragraphs>
  <Slides>6</Slides>
  <Notes>3</Notes>
  <HiddenSlides>1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experiencia 2025</dc:title>
  <dc:creator>Carla Manzano V.</dc:creator>
  <cp:lastModifiedBy>hp</cp:lastModifiedBy>
  <cp:revision>44</cp:revision>
  <dcterms:created xsi:type="dcterms:W3CDTF">2006-08-16T00:00:00Z</dcterms:created>
  <dcterms:modified xsi:type="dcterms:W3CDTF">2025-10-16T22:24:31Z</dcterms:modified>
  <dc:identifier>DAGop7EHO2o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0x010100E8AACEF6F2EFD24FA95B52027E89B974</vt:lpwstr>
  </property>
  <property fmtid="{D5CDD505-2E9C-101B-9397-08002B2CF9AE}" pid="3" name="MediaServiceImageTags">
    <vt:lpwstr/>
  </property>
</Properties>
</file>