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Oswald Ligh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bnlahzKb34cKbKtXEnx+kE20V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Light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Oswal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1624338" y="1255172"/>
            <a:ext cx="9297346" cy="10507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 rot="5400000">
            <a:off x="4645833" y="-602027"/>
            <a:ext cx="3254356" cy="9297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 rot="5400000">
            <a:off x="7985381" y="2555777"/>
            <a:ext cx="4100602" cy="1817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 rot="5400000">
            <a:off x="3186201" y="-425962"/>
            <a:ext cx="4100602" cy="778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608406" y="4512376"/>
            <a:ext cx="8639776" cy="9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608406" y="1720884"/>
            <a:ext cx="8639775" cy="2734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1622474" y="2413788"/>
            <a:ext cx="8085116" cy="2737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1622474" y="1351721"/>
            <a:ext cx="8085118" cy="99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1615817" y="1272209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1615817" y="2425148"/>
            <a:ext cx="4188635" cy="316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6371355" y="2425148"/>
            <a:ext cx="4188635" cy="316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1017442" y="600817"/>
            <a:ext cx="10079497" cy="1168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1017442" y="1798488"/>
            <a:ext cx="4599587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1017442" y="2777279"/>
            <a:ext cx="4599587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6497352" y="1798488"/>
            <a:ext cx="4599588" cy="668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6497352" y="2777279"/>
            <a:ext cx="4599588" cy="3276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50" name="Google Shape;50;p28"/>
          <p:cNvCxnSpPr/>
          <p:nvPr/>
        </p:nvCxnSpPr>
        <p:spPr>
          <a:xfrm>
            <a:off x="6571185" y="2593591"/>
            <a:ext cx="4525755" cy="0"/>
          </a:xfrm>
          <a:prstGeom prst="straightConnector1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8"/>
          <p:cNvCxnSpPr/>
          <p:nvPr/>
        </p:nvCxnSpPr>
        <p:spPr>
          <a:xfrm>
            <a:off x="1107503" y="2593591"/>
            <a:ext cx="4509526" cy="0"/>
          </a:xfrm>
          <a:prstGeom prst="straightConnector1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380121" y="1391478"/>
            <a:ext cx="3288432" cy="1951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6003235" y="920080"/>
            <a:ext cx="5312467" cy="502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1380121" y="3566727"/>
            <a:ext cx="3288432" cy="1766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4" name="Google Shape;64;p30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380120" y="1391478"/>
            <a:ext cx="3322510" cy="2037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907143" y="931857"/>
            <a:ext cx="5351659" cy="499630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380120" y="3742792"/>
            <a:ext cx="3322510" cy="159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2" name="Google Shape;72;p31"/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cap="flat" cmpd="sng" w="38100">
            <a:solidFill>
              <a:srgbClr val="E0F6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 rete di punti collegati" id="89" name="Google Shape;89;p1"/>
          <p:cNvPicPr preferRelativeResize="0"/>
          <p:nvPr/>
        </p:nvPicPr>
        <p:blipFill rotWithShape="1">
          <a:blip r:embed="rId3">
            <a:alphaModFix amt="50000"/>
          </a:blip>
          <a:srcRect b="1" l="19699" r="745" t="0"/>
          <a:stretch/>
        </p:blipFill>
        <p:spPr>
          <a:xfrm>
            <a:off x="1" y="10"/>
            <a:ext cx="12191998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11221278" y="1013792"/>
            <a:ext cx="0" cy="1550858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11221278" y="4850296"/>
            <a:ext cx="0" cy="102373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5546035" y="1848678"/>
            <a:ext cx="44924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447175" y="2564650"/>
            <a:ext cx="5118754" cy="160278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06481" y="2564650"/>
            <a:ext cx="43334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"/>
                <a:ea typeface="Oswald"/>
                <a:cs typeface="Oswald"/>
                <a:sym typeface="Oswald"/>
              </a:rPr>
              <a:t>LA TRIANGOLAZIONE DI DELAUNAY</a:t>
            </a:r>
            <a:endParaRPr b="1" i="0" sz="3600" u="none" cap="none" strike="noStrike">
              <a:solidFill>
                <a:srgbClr val="ECB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497600" y="4170753"/>
            <a:ext cx="6869452" cy="68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A cura di: Alessandro Di Grazia, Diana Decurti, Gabriele Taricco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3575192"/>
            <a:ext cx="7218125" cy="305886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17" name="Google Shape;217;p10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10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0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10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0"/>
          <p:cNvSpPr txBox="1"/>
          <p:nvPr/>
        </p:nvSpPr>
        <p:spPr>
          <a:xfrm>
            <a:off x="1371596" y="1856787"/>
            <a:ext cx="838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Header per la dichiarazione e creazione delle strutture e classi utili alla risoluzione dell’algoritmo: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-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- Triangle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20222" l="0" r="0" t="0"/>
          <a:stretch/>
        </p:blipFill>
        <p:spPr>
          <a:xfrm>
            <a:off x="1357400" y="4199259"/>
            <a:ext cx="5797094" cy="195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5924940" y="6186197"/>
            <a:ext cx="3079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0"/>
          <p:cNvCxnSpPr/>
          <p:nvPr/>
        </p:nvCxnSpPr>
        <p:spPr>
          <a:xfrm>
            <a:off x="7300015" y="5701968"/>
            <a:ext cx="0" cy="382556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10"/>
          <p:cNvSpPr txBox="1"/>
          <p:nvPr/>
        </p:nvSpPr>
        <p:spPr>
          <a:xfrm>
            <a:off x="7329888" y="5715192"/>
            <a:ext cx="2491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funzione sui punti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11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11221278" y="1013792"/>
            <a:ext cx="0" cy="805677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11"/>
          <p:cNvSpPr/>
          <p:nvPr/>
        </p:nvSpPr>
        <p:spPr>
          <a:xfrm>
            <a:off x="3750906" y="6083559"/>
            <a:ext cx="8441094" cy="59493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8" y="1999663"/>
            <a:ext cx="5498714" cy="433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/>
          <p:nvPr/>
        </p:nvSpPr>
        <p:spPr>
          <a:xfrm>
            <a:off x="312195" y="3816220"/>
            <a:ext cx="3298751" cy="625149"/>
          </a:xfrm>
          <a:prstGeom prst="rect">
            <a:avLst/>
          </a:prstGeom>
          <a:solidFill>
            <a:srgbClr val="F2CCB8">
              <a:alpha val="18431"/>
            </a:srgbClr>
          </a:solidFill>
          <a:ln cap="flat" cmpd="sng" w="38100">
            <a:solidFill>
              <a:srgbClr val="C15A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352" y="2020247"/>
            <a:ext cx="5832540" cy="404345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1"/>
          <p:cNvSpPr/>
          <p:nvPr/>
        </p:nvSpPr>
        <p:spPr>
          <a:xfrm>
            <a:off x="5943600" y="3573624"/>
            <a:ext cx="5570376" cy="867745"/>
          </a:xfrm>
          <a:prstGeom prst="rect">
            <a:avLst/>
          </a:prstGeom>
          <a:solidFill>
            <a:srgbClr val="F2CCB8">
              <a:alpha val="16470"/>
            </a:srgbClr>
          </a:solidFill>
          <a:ln cap="flat" cmpd="sng" w="38100">
            <a:solidFill>
              <a:srgbClr val="C15A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5593112" y="6265675"/>
            <a:ext cx="562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struct Triangle    &amp;     class Triangulation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1"/>
          <p:cNvCxnSpPr/>
          <p:nvPr/>
        </p:nvCxnSpPr>
        <p:spPr>
          <a:xfrm>
            <a:off x="904461" y="1013792"/>
            <a:ext cx="0" cy="805677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2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12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2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1357400" y="1833779"/>
            <a:ext cx="770708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Codice sorgente in cui è contenuta la relazione risoluzione dell’algoritmo. Sfrutta le strutture, classi e metodi creati in delaunator.hpp e operators.hpp.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Il file è ordinato come segue: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Funzioni sui punti/vettore input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isCounter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3321695" y="3228390"/>
            <a:ext cx="41147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(Costruttore)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IsInTheCircle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IsInTheTriangle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FindAdjacent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806887" y="4599990"/>
            <a:ext cx="33496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Verify</a:t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1800"/>
              <a:buFont typeface="Noto Sans Symbols"/>
              <a:buChar char="▪"/>
            </a:pPr>
            <a:r>
              <a:rPr b="1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Delaunator</a:t>
            </a:r>
            <a:endParaRPr b="1" i="0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6947535" y="3609974"/>
            <a:ext cx="7707083" cy="189487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51" name="Google Shape;251;p12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2"/>
          <p:cNvCxnSpPr/>
          <p:nvPr/>
        </p:nvCxnSpPr>
        <p:spPr>
          <a:xfrm rot="10800000">
            <a:off x="904461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75215" l="0" r="0" t="0"/>
          <a:stretch/>
        </p:blipFill>
        <p:spPr>
          <a:xfrm>
            <a:off x="7188490" y="3839906"/>
            <a:ext cx="4835146" cy="12248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/>
        </p:nvSpPr>
        <p:spPr>
          <a:xfrm>
            <a:off x="9932628" y="5092331"/>
            <a:ext cx="562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isCounter</a:t>
            </a:r>
            <a:endParaRPr b="0" i="1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13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13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1" name="Google Shape;261;p13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3"/>
          <p:cNvSpPr/>
          <p:nvPr/>
        </p:nvSpPr>
        <p:spPr>
          <a:xfrm>
            <a:off x="1250302" y="1996750"/>
            <a:ext cx="11168737" cy="1782145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400" y="2106863"/>
            <a:ext cx="7018628" cy="1539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8450429" y="2732750"/>
            <a:ext cx="2519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COSTRUTTORE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-575387" y="3870779"/>
            <a:ext cx="11168737" cy="2291480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66" name="Google Shape;2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9145" y="4067929"/>
            <a:ext cx="5082980" cy="1806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3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13"/>
          <p:cNvSpPr txBox="1"/>
          <p:nvPr/>
        </p:nvSpPr>
        <p:spPr>
          <a:xfrm>
            <a:off x="2192090" y="4757384"/>
            <a:ext cx="251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IsInTheCircle</a:t>
            </a:r>
            <a:endParaRPr b="1" i="0" sz="2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3"/>
          <p:cNvSpPr txBox="1"/>
          <p:nvPr/>
        </p:nvSpPr>
        <p:spPr>
          <a:xfrm>
            <a:off x="755780" y="324427"/>
            <a:ext cx="5038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14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14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4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14"/>
          <p:cNvSpPr/>
          <p:nvPr/>
        </p:nvSpPr>
        <p:spPr>
          <a:xfrm>
            <a:off x="-438538" y="2140524"/>
            <a:ext cx="11476653" cy="111585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348" y="2267657"/>
            <a:ext cx="5303980" cy="8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/>
          <p:nvPr/>
        </p:nvSpPr>
        <p:spPr>
          <a:xfrm>
            <a:off x="1225422" y="3383516"/>
            <a:ext cx="11476653" cy="2617640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00" y="3443909"/>
            <a:ext cx="3802710" cy="233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755780" y="324427"/>
            <a:ext cx="5038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4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14"/>
          <p:cNvSpPr txBox="1"/>
          <p:nvPr/>
        </p:nvSpPr>
        <p:spPr>
          <a:xfrm>
            <a:off x="2089754" y="2383863"/>
            <a:ext cx="25192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-IT" sz="2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IsInTheTriangle</a:t>
            </a:r>
            <a:endParaRPr b="1" i="0" sz="2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6062868" y="4336384"/>
            <a:ext cx="25192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FindAdjacent</a:t>
            </a:r>
            <a:endParaRPr b="1" i="0" sz="32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5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15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93" name="Google Shape;293;p15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5"/>
          <p:cNvSpPr/>
          <p:nvPr/>
        </p:nvSpPr>
        <p:spPr>
          <a:xfrm>
            <a:off x="-309973" y="1818862"/>
            <a:ext cx="10704300" cy="4998600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15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5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15"/>
          <p:cNvSpPr txBox="1"/>
          <p:nvPr/>
        </p:nvSpPr>
        <p:spPr>
          <a:xfrm>
            <a:off x="6002691" y="3769281"/>
            <a:ext cx="4090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DELAUNATOR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5" y="1983625"/>
            <a:ext cx="5307250" cy="4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16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6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6" name="Google Shape;306;p16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16"/>
          <p:cNvSpPr/>
          <p:nvPr/>
        </p:nvSpPr>
        <p:spPr>
          <a:xfrm>
            <a:off x="-309973" y="1818862"/>
            <a:ext cx="13540781" cy="499854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08" name="Google Shape;308;p16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6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6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11" y="2107077"/>
            <a:ext cx="3520745" cy="451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715" y="2335697"/>
            <a:ext cx="4519052" cy="40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17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7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9" name="Google Shape;319;p17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17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17"/>
          <p:cNvSpPr txBox="1"/>
          <p:nvPr/>
        </p:nvSpPr>
        <p:spPr>
          <a:xfrm>
            <a:off x="755780" y="324427"/>
            <a:ext cx="61115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17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17"/>
          <p:cNvSpPr/>
          <p:nvPr/>
        </p:nvSpPr>
        <p:spPr>
          <a:xfrm>
            <a:off x="-690466" y="1894205"/>
            <a:ext cx="10384971" cy="496379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24" name="Google Shape;3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39" y="1961159"/>
            <a:ext cx="5585261" cy="271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 b="0" l="0" r="2709" t="0"/>
          <a:stretch/>
        </p:blipFill>
        <p:spPr>
          <a:xfrm>
            <a:off x="510738" y="4609991"/>
            <a:ext cx="5585259" cy="21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6867330" y="3312367"/>
            <a:ext cx="30511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Connect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18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18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-690466" y="1894205"/>
            <a:ext cx="10384971" cy="496379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18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8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8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47" y="2124447"/>
            <a:ext cx="4282750" cy="44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/>
        </p:nvSpPr>
        <p:spPr>
          <a:xfrm>
            <a:off x="6206511" y="3495642"/>
            <a:ext cx="30511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Verify</a:t>
            </a:r>
            <a:endParaRPr b="0" i="0" sz="4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19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9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RISOLUZIONE-DELAUNATOR.CPP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6" name="Google Shape;346;p19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19"/>
          <p:cNvSpPr/>
          <p:nvPr/>
        </p:nvSpPr>
        <p:spPr>
          <a:xfrm>
            <a:off x="755780" y="2040405"/>
            <a:ext cx="12150596" cy="4998547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48" name="Google Shape;348;p19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19"/>
          <p:cNvSpPr txBox="1"/>
          <p:nvPr/>
        </p:nvSpPr>
        <p:spPr>
          <a:xfrm>
            <a:off x="755780" y="324427"/>
            <a:ext cx="62328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it-IT" sz="40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TRIANGULATION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9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678" y="2250762"/>
            <a:ext cx="7590178" cy="428281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1920275" y="3689363"/>
            <a:ext cx="30511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-IT" sz="4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907774" y="1013792"/>
            <a:ext cx="0" cy="80506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904461" y="3139126"/>
            <a:ext cx="0" cy="273490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/>
          <p:nvPr/>
        </p:nvSpPr>
        <p:spPr>
          <a:xfrm>
            <a:off x="-65988" y="1960775"/>
            <a:ext cx="5797483" cy="117835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76881" y="1597224"/>
            <a:ext cx="5342155" cy="184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B394"/>
              </a:buClr>
              <a:buSzPts val="3200"/>
              <a:buFont typeface="Oswald"/>
              <a:buNone/>
            </a:pPr>
            <a:r>
              <a:rPr b="1" i="0" lang="it-IT" sz="3200" u="none" cap="none" strike="noStrike">
                <a:solidFill>
                  <a:srgbClr val="ECB394"/>
                </a:solidFill>
                <a:latin typeface="Oswald"/>
                <a:ea typeface="Oswald"/>
                <a:cs typeface="Oswald"/>
                <a:sym typeface="Oswald"/>
              </a:rPr>
              <a:t>L’ALGORITMO E LE SUE 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381387" y="4458716"/>
            <a:ext cx="4577540" cy="109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Descrizione dell’algoritmo e dei suoi possibili utilizzi</a:t>
            </a:r>
            <a:endParaRPr b="1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20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20"/>
          <p:cNvSpPr/>
          <p:nvPr/>
        </p:nvSpPr>
        <p:spPr>
          <a:xfrm>
            <a:off x="1770248" y="285499"/>
            <a:ext cx="8651503" cy="631681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61" name="Google Shape;361;p20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2" name="Google Shape;3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520" y="285500"/>
            <a:ext cx="6916957" cy="63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21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21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21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1"/>
          <p:cNvSpPr/>
          <p:nvPr/>
        </p:nvSpPr>
        <p:spPr>
          <a:xfrm>
            <a:off x="1770248" y="285499"/>
            <a:ext cx="8651503" cy="6316818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371" name="Google Shape;371;p21"/>
          <p:cNvCxnSpPr/>
          <p:nvPr/>
        </p:nvCxnSpPr>
        <p:spPr>
          <a:xfrm rot="10800000">
            <a:off x="904460" y="5874026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magine che contiene design, origami&#10;&#10;Descrizione generata automaticamente"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818" y="1156996"/>
            <a:ext cx="7922363" cy="52480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/>
          <p:nvPr/>
        </p:nvSpPr>
        <p:spPr>
          <a:xfrm>
            <a:off x="1513636" y="442903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RISULTATO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3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/>
          <p:nvPr/>
        </p:nvCxnSpPr>
        <p:spPr>
          <a:xfrm>
            <a:off x="11221278" y="1013792"/>
            <a:ext cx="13252" cy="2718232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L’ALGORITMO DI BOWYER-WATSON</a:t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357399" y="2072308"/>
            <a:ext cx="4738599" cy="4050165"/>
          </a:xfrm>
          <a:prstGeom prst="rect">
            <a:avLst/>
          </a:prstGeom>
          <a:solidFill>
            <a:srgbClr val="AFA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357398" y="1818862"/>
            <a:ext cx="90113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L'obiettivo dell'algoritmo è partire da un insieme di punti nel piano e generare una triangolazione di Delaunay in cui i vertici del triangolo soddisfano la proprietà di Delaunay: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per ogni triangolo, il cerchio che circoscrive quel triangolo non deve contenere altri punti dell'insieme.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451112" y="3279913"/>
            <a:ext cx="8040757" cy="3139321"/>
          </a:xfrm>
          <a:prstGeom prst="rect">
            <a:avLst/>
          </a:prstGeom>
          <a:solidFill>
            <a:srgbClr val="AFA8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CREAZIONE SUPERTRIANGOLO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triangolo tale da contentere tutti i punti dell’insieme di partenza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CONTROLLO PROPRIETA’ DI DELAUNAY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RIMOZIONE TRIANGOLI ESTERNI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: i triangoli con vertici del supertriangolo vengono eliminati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756965" y="4148294"/>
            <a:ext cx="43732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it-IT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iterativamente si controllano tutti i punti dell’insieme e se questi risiedano all’interno del circocerchio dei triangoli presenti.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it-IT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tra triangoli adiacenti si applica il FLIP qualora gli angoli opposti diano somma maggiore di 180°.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277878" y="3732024"/>
            <a:ext cx="4914122" cy="1757686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11234530" y="5181558"/>
            <a:ext cx="0" cy="692468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"/>
          <p:cNvSpPr txBox="1"/>
          <p:nvPr/>
        </p:nvSpPr>
        <p:spPr>
          <a:xfrm>
            <a:off x="9850759" y="5459093"/>
            <a:ext cx="13427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it-IT" sz="16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Metodo flip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173" y="3823771"/>
            <a:ext cx="3433761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4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-103694" y="2158738"/>
            <a:ext cx="4571999" cy="292230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APPLICAZIONI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32534" t="0"/>
          <a:stretch/>
        </p:blipFill>
        <p:spPr>
          <a:xfrm>
            <a:off x="1357400" y="2325759"/>
            <a:ext cx="2933702" cy="234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272209" y="4716909"/>
            <a:ext cx="2584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ANALISI F.E.M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9687" y="1738602"/>
            <a:ext cx="6510131" cy="36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860233" y="5467794"/>
            <a:ext cx="3051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APPLICAZIONI ARTISTICHE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5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5"/>
          <p:cNvCxnSpPr/>
          <p:nvPr/>
        </p:nvCxnSpPr>
        <p:spPr>
          <a:xfrm rot="10800000">
            <a:off x="904461" y="5877340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907774" y="1013792"/>
            <a:ext cx="0" cy="80506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5"/>
          <p:cNvCxnSpPr/>
          <p:nvPr/>
        </p:nvCxnSpPr>
        <p:spPr>
          <a:xfrm>
            <a:off x="904461" y="3260035"/>
            <a:ext cx="0" cy="2613991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5"/>
          <p:cNvSpPr/>
          <p:nvPr/>
        </p:nvSpPr>
        <p:spPr>
          <a:xfrm>
            <a:off x="-65988" y="1960775"/>
            <a:ext cx="5797483" cy="117835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76881" y="1597224"/>
            <a:ext cx="5342155" cy="184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IMPLEMENTAZIONE IN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119036" y="4458716"/>
            <a:ext cx="4839891" cy="109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Descrizione dettagliata del funzionamento del codice</a:t>
            </a:r>
            <a:endParaRPr b="1" i="0" sz="18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6"/>
          <p:cNvCxnSpPr/>
          <p:nvPr/>
        </p:nvCxnSpPr>
        <p:spPr>
          <a:xfrm rot="10800000">
            <a:off x="904461" y="1013792"/>
            <a:ext cx="5515000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LETTURA-READER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 flipH="1">
            <a:off x="904461" y="5874026"/>
            <a:ext cx="5515000" cy="331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01" y="2308618"/>
            <a:ext cx="4237087" cy="306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6432941" y="-139958"/>
            <a:ext cx="4237085" cy="7177942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9901" y="3620884"/>
            <a:ext cx="3276930" cy="2758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 rot="10800000">
            <a:off x="10907486" y="1013792"/>
            <a:ext cx="313792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6"/>
          <p:cNvCxnSpPr/>
          <p:nvPr/>
        </p:nvCxnSpPr>
        <p:spPr>
          <a:xfrm flipH="1">
            <a:off x="10907486" y="5872369"/>
            <a:ext cx="313792" cy="829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6"/>
          <p:cNvSpPr txBox="1"/>
          <p:nvPr/>
        </p:nvSpPr>
        <p:spPr>
          <a:xfrm>
            <a:off x="6635235" y="6524187"/>
            <a:ext cx="3960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Metodi MakeVector &amp; cutRepetitions</a:t>
            </a:r>
            <a:endParaRPr b="0" i="1" sz="1800" u="none" cap="none" strike="noStrike">
              <a:solidFill>
                <a:srgbClr val="ECB394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3666" y="265073"/>
            <a:ext cx="3895634" cy="321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7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7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7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7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357400" y="2780524"/>
            <a:ext cx="8607692" cy="4254759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45" y="2856793"/>
            <a:ext cx="4099915" cy="3756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5850294" y="303975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differenza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850294" y="4005984"/>
            <a:ext cx="3237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prodotto scalare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5850293" y="4961079"/>
            <a:ext cx="3526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prodotto esterno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5850293" y="594686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8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8"/>
          <p:cNvSpPr/>
          <p:nvPr/>
        </p:nvSpPr>
        <p:spPr>
          <a:xfrm>
            <a:off x="709127" y="2652413"/>
            <a:ext cx="10021076" cy="4560145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8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2" name="Google Shape;192;p8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8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45" y="2842794"/>
            <a:ext cx="4153260" cy="204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245" y="5311105"/>
            <a:ext cx="2552921" cy="8077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5840962" y="3789651"/>
            <a:ext cx="3984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(triangoli)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4445732" y="552198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Norma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FA79A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9"/>
          <p:cNvCxnSpPr/>
          <p:nvPr/>
        </p:nvCxnSpPr>
        <p:spPr>
          <a:xfrm rot="10800000">
            <a:off x="904461" y="1013792"/>
            <a:ext cx="10316817" cy="0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9"/>
          <p:cNvCxnSpPr/>
          <p:nvPr/>
        </p:nvCxnSpPr>
        <p:spPr>
          <a:xfrm>
            <a:off x="904461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9"/>
          <p:cNvSpPr/>
          <p:nvPr/>
        </p:nvSpPr>
        <p:spPr>
          <a:xfrm>
            <a:off x="307910" y="2733869"/>
            <a:ext cx="12353726" cy="4264081"/>
          </a:xfrm>
          <a:prstGeom prst="rect">
            <a:avLst/>
          </a:prstGeom>
          <a:solidFill>
            <a:srgbClr val="C15A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357400" y="1302027"/>
            <a:ext cx="9164725" cy="10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1" i="0" lang="it-IT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RISOLUZIONE-OPERATORS.HPP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6" name="Google Shape;206;p9"/>
          <p:cNvCxnSpPr/>
          <p:nvPr/>
        </p:nvCxnSpPr>
        <p:spPr>
          <a:xfrm>
            <a:off x="11221278" y="1013792"/>
            <a:ext cx="0" cy="4860234"/>
          </a:xfrm>
          <a:prstGeom prst="straightConnector1">
            <a:avLst/>
          </a:prstGeom>
          <a:noFill/>
          <a:ln cap="flat" cmpd="sng" w="38100">
            <a:solidFill>
              <a:srgbClr val="ECB3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9"/>
          <p:cNvSpPr txBox="1"/>
          <p:nvPr/>
        </p:nvSpPr>
        <p:spPr>
          <a:xfrm>
            <a:off x="1446245" y="2006082"/>
            <a:ext cx="92839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 fine di agevolare le operazioni tra oggetti di tipo Point e Triangle si sono create delle funzioni </a:t>
            </a:r>
            <a:r>
              <a:rPr b="1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inline</a:t>
            </a:r>
            <a:r>
              <a:rPr b="0" i="0" lang="it-IT" sz="18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per alcuni operatori: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98" y="2820486"/>
            <a:ext cx="5139025" cy="278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7218" l="0" r="0" t="0"/>
          <a:stretch/>
        </p:blipFill>
        <p:spPr>
          <a:xfrm>
            <a:off x="6068272" y="2820488"/>
            <a:ext cx="5412069" cy="278213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1948070" y="574628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tra vettori di punti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402706" y="5746288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ECB394"/>
                </a:solidFill>
                <a:latin typeface="Oswald Light"/>
                <a:ea typeface="Oswald Light"/>
                <a:cs typeface="Oswald Light"/>
                <a:sym typeface="Oswald Light"/>
              </a:rPr>
              <a:t>Operatore uguaglianza tra vettori di triangoli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melightVTI">
  <a:themeElements>
    <a:clrScheme name="Limelight">
      <a:dk1>
        <a:srgbClr val="000000"/>
      </a:dk1>
      <a:lt1>
        <a:srgbClr val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2023-06-25T12:56:49Z</dcterms:created>
  <dc:creator>Agrippino  Simone</dc:creator>
</cp:coreProperties>
</file>