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14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0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9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87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70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22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58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56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10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6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1AE0-F3A7-4C35-AC9A-A913A516F916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DD73-AD60-4F73-A653-4773B4B933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98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1618" y="190558"/>
            <a:ext cx="6477000" cy="416271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克魯斯克爾演算法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Kruskal’s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algorithm)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31618" y="422163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所有邊的排序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(5,8,10,11,12,15,16,20,27)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06828" y="791495"/>
            <a:ext cx="9054575" cy="5286789"/>
            <a:chOff x="548639" y="526529"/>
            <a:chExt cx="9054575" cy="5286789"/>
          </a:xfrm>
        </p:grpSpPr>
        <p:grpSp>
          <p:nvGrpSpPr>
            <p:cNvPr id="5" name="群組 4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5" name="流程圖: 接點 4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" name="直線接點 12"/>
            <p:cNvCxnSpPr>
              <a:stCxn id="45" idx="2"/>
              <a:endCxn id="43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3" idx="0"/>
              <a:endCxn id="45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5" idx="1"/>
              <a:endCxn id="45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33" idx="6"/>
              <a:endCxn id="31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41" idx="1"/>
              <a:endCxn id="33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43" idx="4"/>
              <a:endCxn id="39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33" idx="2"/>
              <a:endCxn id="43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31" idx="5"/>
              <a:endCxn id="37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31" idx="1"/>
              <a:endCxn id="35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9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606828" y="791495"/>
            <a:ext cx="9054575" cy="5286789"/>
            <a:chOff x="548639" y="526529"/>
            <a:chExt cx="9054575" cy="5286789"/>
          </a:xfrm>
        </p:grpSpPr>
        <p:grpSp>
          <p:nvGrpSpPr>
            <p:cNvPr id="3" name="群組 2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線接點 10"/>
            <p:cNvCxnSpPr>
              <a:stCxn id="43" idx="2"/>
              <a:endCxn id="41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1" idx="0"/>
              <a:endCxn id="43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3" idx="1"/>
              <a:endCxn id="43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1" idx="6"/>
              <a:endCxn id="29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9" idx="1"/>
              <a:endCxn id="31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1" idx="4"/>
              <a:endCxn id="37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31" idx="2"/>
              <a:endCxn id="41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29" idx="5"/>
              <a:endCxn id="35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9" idx="1"/>
              <a:endCxn id="33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83127" y="0"/>
            <a:ext cx="9450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普林演算法</a:t>
            </a:r>
            <a:r>
              <a:rPr lang="en-US" altLang="zh-TW" sz="24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(Prim’s algorithm)</a:t>
            </a:r>
          </a:p>
          <a:p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假設</a:t>
            </a:r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為起始點，鄰近邊為</a:t>
            </a:r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(11,15,20)</a:t>
            </a:r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，最小邊為</a:t>
            </a:r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</a:t>
            </a:r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93938" y="34541"/>
            <a:ext cx="9694025" cy="873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節點加入，鄰近邊為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，最小邊為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06828" y="791495"/>
            <a:ext cx="9054575" cy="5286789"/>
            <a:chOff x="548639" y="526529"/>
            <a:chExt cx="9054575" cy="5286789"/>
          </a:xfrm>
        </p:grpSpPr>
        <p:grpSp>
          <p:nvGrpSpPr>
            <p:cNvPr id="4" name="群組 3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4" name="流程圖: 接點 43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2" name="流程圖: 接點 41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40" name="流程圖: 接點 39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8" name="流程圖: 接點 37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6" name="流程圖: 接點 35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4" name="流程圖: 接點 33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2" name="流程圖: 接點 31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30" name="流程圖: 接點 29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" name="直線接點 11"/>
            <p:cNvCxnSpPr>
              <a:stCxn id="44" idx="2"/>
              <a:endCxn id="42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2" idx="0"/>
              <a:endCxn id="44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4" idx="1"/>
              <a:endCxn id="44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2" idx="6"/>
              <a:endCxn id="30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0" idx="1"/>
              <a:endCxn id="32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42" idx="4"/>
              <a:endCxn id="38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32" idx="2"/>
              <a:endCxn id="42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30" idx="5"/>
              <a:endCxn id="36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30" idx="1"/>
              <a:endCxn id="34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1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606828" y="791495"/>
            <a:ext cx="9054575" cy="5286789"/>
            <a:chOff x="548639" y="526529"/>
            <a:chExt cx="9054575" cy="5286789"/>
          </a:xfrm>
        </p:grpSpPr>
        <p:grpSp>
          <p:nvGrpSpPr>
            <p:cNvPr id="3" name="群組 2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線接點 10"/>
            <p:cNvCxnSpPr>
              <a:stCxn id="43" idx="2"/>
              <a:endCxn id="41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1" idx="0"/>
              <a:endCxn id="43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3" idx="1"/>
              <a:endCxn id="43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1" idx="6"/>
              <a:endCxn id="29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9" idx="1"/>
              <a:endCxn id="31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1" idx="4"/>
              <a:endCxn id="37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31" idx="2"/>
              <a:endCxn id="41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29" idx="5"/>
              <a:endCxn id="35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9" idx="1"/>
              <a:endCxn id="33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標題 1"/>
          <p:cNvSpPr txBox="1">
            <a:spLocks/>
          </p:cNvSpPr>
          <p:nvPr/>
        </p:nvSpPr>
        <p:spPr>
          <a:xfrm>
            <a:off x="93938" y="34541"/>
            <a:ext cx="9694025" cy="873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節點加入，鄰近邊為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(8,27)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，最小邊為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81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606828" y="791495"/>
            <a:ext cx="9054575" cy="5286789"/>
            <a:chOff x="548639" y="526529"/>
            <a:chExt cx="9054575" cy="5286789"/>
          </a:xfrm>
        </p:grpSpPr>
        <p:grpSp>
          <p:nvGrpSpPr>
            <p:cNvPr id="3" name="群組 2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線接點 10"/>
            <p:cNvCxnSpPr>
              <a:stCxn id="43" idx="2"/>
              <a:endCxn id="41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1" idx="0"/>
              <a:endCxn id="43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3" idx="1"/>
              <a:endCxn id="43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1" idx="6"/>
              <a:endCxn id="29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9" idx="1"/>
              <a:endCxn id="31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1" idx="4"/>
              <a:endCxn id="37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31" idx="2"/>
              <a:endCxn id="41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29" idx="5"/>
              <a:endCxn id="35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9" idx="1"/>
              <a:endCxn id="33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標題 1"/>
          <p:cNvSpPr txBox="1">
            <a:spLocks/>
          </p:cNvSpPr>
          <p:nvPr/>
        </p:nvSpPr>
        <p:spPr>
          <a:xfrm>
            <a:off x="93938" y="34541"/>
            <a:ext cx="9694025" cy="873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節點加入，鄰近邊為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(15,20)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，最小邊為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4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606828" y="791495"/>
            <a:ext cx="9054575" cy="5286789"/>
            <a:chOff x="548639" y="526529"/>
            <a:chExt cx="9054575" cy="5286789"/>
          </a:xfrm>
        </p:grpSpPr>
        <p:grpSp>
          <p:nvGrpSpPr>
            <p:cNvPr id="3" name="群組 2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solidFill>
                <a:srgbClr val="FF0000">
                  <a:alpha val="50196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線接點 10"/>
            <p:cNvCxnSpPr>
              <a:stCxn id="43" idx="2"/>
              <a:endCxn id="41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1" idx="0"/>
              <a:endCxn id="43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3" idx="1"/>
              <a:endCxn id="43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1" idx="6"/>
              <a:endCxn id="29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9" idx="1"/>
              <a:endCxn id="31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1" idx="4"/>
              <a:endCxn id="37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31" idx="2"/>
              <a:endCxn id="41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29" idx="5"/>
              <a:endCxn id="35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9" idx="1"/>
              <a:endCxn id="33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標題 1"/>
          <p:cNvSpPr txBox="1">
            <a:spLocks/>
          </p:cNvSpPr>
          <p:nvPr/>
        </p:nvSpPr>
        <p:spPr>
          <a:xfrm>
            <a:off x="93938" y="34541"/>
            <a:ext cx="9694025" cy="873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節點加入，鄰近邊為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(10,16)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，最小邊為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13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1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3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938" y="34739"/>
            <a:ext cx="9694025" cy="48694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的邊加入，剩餘的邊依序為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(8,10,11,12,15,16,20,27)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33388" y="1025293"/>
            <a:ext cx="9054575" cy="5286789"/>
            <a:chOff x="548639" y="526529"/>
            <a:chExt cx="9054575" cy="5286789"/>
          </a:xfrm>
        </p:grpSpPr>
        <p:grpSp>
          <p:nvGrpSpPr>
            <p:cNvPr id="4" name="群組 3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4" name="流程圖: 接點 43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2" name="流程圖: 接點 41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40" name="流程圖: 接點 39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8" name="流程圖: 接點 37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6" name="流程圖: 接點 35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4" name="流程圖: 接點 33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2" name="流程圖: 接點 31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30" name="流程圖: 接點 29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" name="直線接點 11"/>
            <p:cNvCxnSpPr>
              <a:stCxn id="44" idx="2"/>
              <a:endCxn id="42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2" idx="0"/>
              <a:endCxn id="44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4" idx="1"/>
              <a:endCxn id="44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2" idx="6"/>
              <a:endCxn id="30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0" idx="1"/>
              <a:endCxn id="32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42" idx="4"/>
              <a:endCxn id="38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32" idx="2"/>
              <a:endCxn id="42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30" idx="5"/>
              <a:endCxn id="36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30" idx="1"/>
              <a:endCxn id="34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3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733388" y="1025293"/>
            <a:ext cx="9054575" cy="5286789"/>
            <a:chOff x="548639" y="526529"/>
            <a:chExt cx="9054575" cy="5286789"/>
          </a:xfrm>
        </p:grpSpPr>
        <p:grpSp>
          <p:nvGrpSpPr>
            <p:cNvPr id="3" name="群組 2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線接點 10"/>
            <p:cNvCxnSpPr>
              <a:stCxn id="43" idx="2"/>
              <a:endCxn id="41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1" idx="0"/>
              <a:endCxn id="43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3" idx="1"/>
              <a:endCxn id="43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1" idx="6"/>
              <a:endCxn id="29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9" idx="1"/>
              <a:endCxn id="31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1" idx="4"/>
              <a:endCxn id="37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31" idx="2"/>
              <a:endCxn id="41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29" idx="5"/>
              <a:endCxn id="35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9" idx="1"/>
              <a:endCxn id="33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8" name="標題 1"/>
          <p:cNvSpPr txBox="1">
            <a:spLocks/>
          </p:cNvSpPr>
          <p:nvPr/>
        </p:nvSpPr>
        <p:spPr>
          <a:xfrm>
            <a:off x="93938" y="34738"/>
            <a:ext cx="9694025" cy="873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的邊加入，剩餘的邊依序為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(10,11,12,15,16,20,27)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75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733388" y="1025293"/>
            <a:ext cx="9054575" cy="5286789"/>
            <a:chOff x="548639" y="526529"/>
            <a:chExt cx="9054575" cy="5286789"/>
          </a:xfrm>
        </p:grpSpPr>
        <p:grpSp>
          <p:nvGrpSpPr>
            <p:cNvPr id="3" name="群組 2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線接點 10"/>
            <p:cNvCxnSpPr>
              <a:stCxn id="43" idx="2"/>
              <a:endCxn id="41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1" idx="0"/>
              <a:endCxn id="43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3" idx="1"/>
              <a:endCxn id="43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1" idx="6"/>
              <a:endCxn id="29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9" idx="1"/>
              <a:endCxn id="31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1" idx="4"/>
              <a:endCxn id="37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31" idx="2"/>
              <a:endCxn id="41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29" idx="5"/>
              <a:endCxn id="35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9" idx="1"/>
              <a:endCxn id="33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標題 1"/>
          <p:cNvSpPr txBox="1">
            <a:spLocks/>
          </p:cNvSpPr>
          <p:nvPr/>
        </p:nvSpPr>
        <p:spPr>
          <a:xfrm>
            <a:off x="93938" y="34738"/>
            <a:ext cx="9694025" cy="873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的邊加入，剩餘的邊依序為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(11,12,15,16,20,27)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54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733388" y="1025293"/>
            <a:ext cx="9054575" cy="5286789"/>
            <a:chOff x="548639" y="526529"/>
            <a:chExt cx="9054575" cy="5286789"/>
          </a:xfrm>
        </p:grpSpPr>
        <p:grpSp>
          <p:nvGrpSpPr>
            <p:cNvPr id="3" name="群組 2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線接點 10"/>
            <p:cNvCxnSpPr>
              <a:stCxn id="43" idx="2"/>
              <a:endCxn id="41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1" idx="0"/>
              <a:endCxn id="43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3" idx="1"/>
              <a:endCxn id="43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1" idx="6"/>
              <a:endCxn id="29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9" idx="1"/>
              <a:endCxn id="31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1" idx="4"/>
              <a:endCxn id="37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31" idx="2"/>
              <a:endCxn id="41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29" idx="5"/>
              <a:endCxn id="35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9" idx="1"/>
              <a:endCxn id="33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標題 1"/>
          <p:cNvSpPr txBox="1">
            <a:spLocks/>
          </p:cNvSpPr>
          <p:nvPr/>
        </p:nvSpPr>
        <p:spPr>
          <a:xfrm>
            <a:off x="93938" y="34738"/>
            <a:ext cx="9694025" cy="873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的邊加入，剩餘的邊依序為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(12,15,16,20,27)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58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733388" y="1025293"/>
            <a:ext cx="9054575" cy="5286789"/>
            <a:chOff x="548639" y="526529"/>
            <a:chExt cx="9054575" cy="5286789"/>
          </a:xfrm>
        </p:grpSpPr>
        <p:grpSp>
          <p:nvGrpSpPr>
            <p:cNvPr id="3" name="群組 2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線接點 10"/>
            <p:cNvCxnSpPr>
              <a:stCxn id="43" idx="2"/>
              <a:endCxn id="41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1" idx="0"/>
              <a:endCxn id="43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3" idx="1"/>
              <a:endCxn id="43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1" idx="6"/>
              <a:endCxn id="29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9" idx="1"/>
              <a:endCxn id="31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1" idx="4"/>
              <a:endCxn id="37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31" idx="2"/>
              <a:endCxn id="41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29" idx="5"/>
              <a:endCxn id="35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9" idx="1"/>
              <a:endCxn id="33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標題 1"/>
          <p:cNvSpPr txBox="1">
            <a:spLocks/>
          </p:cNvSpPr>
          <p:nvPr/>
        </p:nvSpPr>
        <p:spPr>
          <a:xfrm>
            <a:off x="93938" y="34738"/>
            <a:ext cx="9694025" cy="873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的邊加入，剩餘的邊依序為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(15,16,20,27)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08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733388" y="1025293"/>
            <a:ext cx="9054575" cy="5286789"/>
            <a:chOff x="548639" y="526529"/>
            <a:chExt cx="9054575" cy="5286789"/>
          </a:xfrm>
        </p:grpSpPr>
        <p:grpSp>
          <p:nvGrpSpPr>
            <p:cNvPr id="3" name="群組 2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線接點 10"/>
            <p:cNvCxnSpPr>
              <a:stCxn id="43" idx="2"/>
              <a:endCxn id="41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1" idx="0"/>
              <a:endCxn id="43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3" idx="1"/>
              <a:endCxn id="43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1" idx="6"/>
              <a:endCxn id="29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9" idx="1"/>
              <a:endCxn id="31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1" idx="4"/>
              <a:endCxn id="37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31" idx="2"/>
              <a:endCxn id="41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29" idx="5"/>
              <a:endCxn id="35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9" idx="1"/>
              <a:endCxn id="33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標題 1"/>
          <p:cNvSpPr txBox="1">
            <a:spLocks/>
          </p:cNvSpPr>
          <p:nvPr/>
        </p:nvSpPr>
        <p:spPr>
          <a:xfrm>
            <a:off x="93938" y="34738"/>
            <a:ext cx="9694025" cy="873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的邊加入，剩餘的邊依序為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(16,20,27)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7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733388" y="1025293"/>
            <a:ext cx="9054575" cy="5286789"/>
            <a:chOff x="548639" y="526529"/>
            <a:chExt cx="9054575" cy="5286789"/>
          </a:xfrm>
        </p:grpSpPr>
        <p:grpSp>
          <p:nvGrpSpPr>
            <p:cNvPr id="3" name="群組 2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線接點 10"/>
            <p:cNvCxnSpPr>
              <a:stCxn id="43" idx="2"/>
              <a:endCxn id="41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1" idx="0"/>
              <a:endCxn id="43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3" idx="1"/>
              <a:endCxn id="43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1" idx="6"/>
              <a:endCxn id="29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9" idx="1"/>
              <a:endCxn id="31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1" idx="4"/>
              <a:endCxn id="37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31" idx="2"/>
              <a:endCxn id="41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29" idx="5"/>
              <a:endCxn id="35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9" idx="1"/>
              <a:endCxn id="33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標題 1"/>
          <p:cNvSpPr txBox="1">
            <a:spLocks/>
          </p:cNvSpPr>
          <p:nvPr/>
        </p:nvSpPr>
        <p:spPr>
          <a:xfrm>
            <a:off x="93938" y="34738"/>
            <a:ext cx="9694025" cy="873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的邊加入，剩餘的邊依序為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(20,27)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89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733388" y="1025293"/>
            <a:ext cx="9054575" cy="5286789"/>
            <a:chOff x="548639" y="526529"/>
            <a:chExt cx="9054575" cy="5286789"/>
          </a:xfrm>
        </p:grpSpPr>
        <p:grpSp>
          <p:nvGrpSpPr>
            <p:cNvPr id="3" name="群組 2"/>
            <p:cNvGrpSpPr/>
            <p:nvPr/>
          </p:nvGrpSpPr>
          <p:grpSpPr>
            <a:xfrm>
              <a:off x="4461564" y="526529"/>
              <a:ext cx="989214" cy="989215"/>
              <a:chOff x="2144684" y="756458"/>
              <a:chExt cx="989214" cy="989215"/>
            </a:xfrm>
          </p:grpSpPr>
          <p:sp>
            <p:nvSpPr>
              <p:cNvPr id="43" name="流程圖: 接點 4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988240" y="2530806"/>
              <a:ext cx="989214" cy="989215"/>
              <a:chOff x="2144684" y="756458"/>
              <a:chExt cx="989214" cy="989215"/>
            </a:xfrm>
          </p:grpSpPr>
          <p:sp>
            <p:nvSpPr>
              <p:cNvPr id="41" name="流程圖: 接點 4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5748127" y="4135294"/>
              <a:ext cx="989214" cy="989215"/>
              <a:chOff x="2144684" y="756458"/>
              <a:chExt cx="989214" cy="989215"/>
            </a:xfrm>
          </p:grpSpPr>
          <p:sp>
            <p:nvSpPr>
              <p:cNvPr id="39" name="流程圖: 接點 3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48639" y="4750402"/>
              <a:ext cx="989214" cy="989215"/>
              <a:chOff x="2144684" y="756458"/>
              <a:chExt cx="989214" cy="989215"/>
            </a:xfrm>
          </p:grpSpPr>
          <p:sp>
            <p:nvSpPr>
              <p:cNvPr id="37" name="流程圖: 接點 36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341773" y="835566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8614000" y="4824103"/>
              <a:ext cx="989214" cy="989215"/>
              <a:chOff x="2144684" y="756458"/>
              <a:chExt cx="989214" cy="989215"/>
            </a:xfrm>
          </p:grpSpPr>
          <p:sp>
            <p:nvSpPr>
              <p:cNvPr id="35" name="流程圖: 接點 34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2341773" y="835566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44341" y="1589186"/>
              <a:ext cx="989214" cy="989215"/>
              <a:chOff x="2144684" y="756458"/>
              <a:chExt cx="989214" cy="989215"/>
            </a:xfrm>
          </p:grpSpPr>
          <p:sp>
            <p:nvSpPr>
              <p:cNvPr id="33" name="流程圖: 接點 32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893548" y="2929918"/>
              <a:ext cx="989214" cy="989215"/>
              <a:chOff x="2144684" y="756458"/>
              <a:chExt cx="989214" cy="989215"/>
            </a:xfrm>
          </p:grpSpPr>
          <p:sp>
            <p:nvSpPr>
              <p:cNvPr id="31" name="流程圖: 接點 30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341773" y="835566"/>
                <a:ext cx="5613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888427" y="2992492"/>
              <a:ext cx="989214" cy="989215"/>
              <a:chOff x="2144684" y="756458"/>
              <a:chExt cx="989214" cy="989215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2144684" y="756458"/>
                <a:ext cx="989214" cy="989215"/>
              </a:xfrm>
              <a:prstGeom prst="flowChartConnector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2341773" y="835566"/>
                <a:ext cx="6286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TW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線接點 10"/>
            <p:cNvCxnSpPr>
              <a:stCxn id="43" idx="2"/>
              <a:endCxn id="41" idx="7"/>
            </p:cNvCxnSpPr>
            <p:nvPr/>
          </p:nvCxnSpPr>
          <p:spPr>
            <a:xfrm flipH="1">
              <a:off x="1832587" y="1021137"/>
              <a:ext cx="2628977" cy="16545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1" idx="0"/>
              <a:endCxn id="43" idx="4"/>
            </p:cNvCxnSpPr>
            <p:nvPr/>
          </p:nvCxnSpPr>
          <p:spPr>
            <a:xfrm flipV="1">
              <a:off x="4388155" y="1515744"/>
              <a:ext cx="568016" cy="1414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3" idx="1"/>
              <a:endCxn id="43" idx="6"/>
            </p:cNvCxnSpPr>
            <p:nvPr/>
          </p:nvCxnSpPr>
          <p:spPr>
            <a:xfrm flipH="1" flipV="1">
              <a:off x="5450778" y="1021137"/>
              <a:ext cx="1338430" cy="7129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1" idx="6"/>
              <a:endCxn id="29" idx="2"/>
            </p:cNvCxnSpPr>
            <p:nvPr/>
          </p:nvCxnSpPr>
          <p:spPr>
            <a:xfrm>
              <a:off x="4882762" y="3424526"/>
              <a:ext cx="3005665" cy="6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9" idx="1"/>
              <a:endCxn id="31" idx="5"/>
            </p:cNvCxnSpPr>
            <p:nvPr/>
          </p:nvCxnSpPr>
          <p:spPr>
            <a:xfrm flipH="1" flipV="1">
              <a:off x="4737895" y="3774266"/>
              <a:ext cx="1155099" cy="50589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1" idx="4"/>
              <a:endCxn id="37" idx="0"/>
            </p:cNvCxnSpPr>
            <p:nvPr/>
          </p:nvCxnSpPr>
          <p:spPr>
            <a:xfrm flipH="1">
              <a:off x="1043246" y="3520021"/>
              <a:ext cx="439601" cy="12303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31" idx="2"/>
              <a:endCxn id="41" idx="6"/>
            </p:cNvCxnSpPr>
            <p:nvPr/>
          </p:nvCxnSpPr>
          <p:spPr>
            <a:xfrm flipH="1" flipV="1">
              <a:off x="1977454" y="3025414"/>
              <a:ext cx="1916094" cy="3991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29" idx="5"/>
              <a:endCxn id="35" idx="0"/>
            </p:cNvCxnSpPr>
            <p:nvPr/>
          </p:nvCxnSpPr>
          <p:spPr>
            <a:xfrm>
              <a:off x="8732774" y="3836840"/>
              <a:ext cx="375833" cy="98726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9" idx="1"/>
              <a:endCxn id="33" idx="5"/>
            </p:cNvCxnSpPr>
            <p:nvPr/>
          </p:nvCxnSpPr>
          <p:spPr>
            <a:xfrm flipH="1" flipV="1">
              <a:off x="7488688" y="2433534"/>
              <a:ext cx="544606" cy="7038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633555" y="243353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8049" y="3142578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877641" y="402651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07321" y="390259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20160" y="3929404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69851" y="3203923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935859" y="1549387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17297" y="2019359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2068" y="1041571"/>
              <a:ext cx="4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標題 1"/>
          <p:cNvSpPr txBox="1">
            <a:spLocks/>
          </p:cNvSpPr>
          <p:nvPr/>
        </p:nvSpPr>
        <p:spPr>
          <a:xfrm>
            <a:off x="93938" y="34738"/>
            <a:ext cx="9694025" cy="873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的邊加入，但會形成迴圈，所以捨棄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27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的邊加入，但會形成迴圈，所以捨棄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27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017336" y="5877098"/>
            <a:ext cx="667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演算法完成，被選取的邊為：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5,8,10,11,12,15,16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9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507</Words>
  <Application>Microsoft Office PowerPoint</Application>
  <PresentationFormat>寬螢幕</PresentationFormat>
  <Paragraphs>256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Office 佈景主題</vt:lpstr>
      <vt:lpstr>克魯斯克爾演算法(Kruskal’s algorithm) </vt:lpstr>
      <vt:lpstr>選取5的邊加入，剩餘的邊依序為(8,10,11,12,15,16,20,27)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NUTN</dc:creator>
  <cp:lastModifiedBy>NUTN</cp:lastModifiedBy>
  <cp:revision>7</cp:revision>
  <dcterms:created xsi:type="dcterms:W3CDTF">2021-01-06T11:27:01Z</dcterms:created>
  <dcterms:modified xsi:type="dcterms:W3CDTF">2021-01-06T12:29:28Z</dcterms:modified>
</cp:coreProperties>
</file>