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62d35984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62d35984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62d359845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62d35984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62d35984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62d35984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62d35984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62d35984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62d35984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62d35984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62d359845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62d359845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62d359845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62d359845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62d359845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62d359845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Personalized Online Spell Correction for Personal Search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707675" y="36938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Jai Gupta∗ , Zhen Qin∗ , Michael Bendersky, Donald Metzler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265775"/>
            <a:ext cx="7402200" cy="32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Ganesh Tarun S R	PES1UG19CS160</a:t>
            </a:r>
            <a:endParaRPr sz="1700"/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K S Abhisheka		PES1UG19CS202</a:t>
            </a:r>
            <a:endParaRPr sz="1700"/>
          </a:p>
          <a:p>
            <a:pPr indent="45720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700"/>
              <a:t>Rakshita N		PES1UG19CS378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Purpose of the paper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M</a:t>
            </a:r>
            <a:r>
              <a:rPr lang="en-GB"/>
              <a:t>ispelling queries are common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Personalised spell correction is required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Global spell correction is not efficient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Machine learning models are difficlut to train due to small size personal corpus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This paper provides efficient algorithm for spell correction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Augumenting levenshtein algorithm for spell correction and auto completion is given in this paper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</a:t>
            </a:r>
            <a:r>
              <a:rPr lang="en-GB"/>
              <a:t>hese steps are followed: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D</a:t>
            </a:r>
            <a:r>
              <a:rPr lang="en-GB"/>
              <a:t>ata ingestion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Candidate extraction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Candidate update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ingestion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U</a:t>
            </a:r>
            <a:r>
              <a:rPr lang="en-GB"/>
              <a:t>ser access to his own private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Privacy is important as global search leaks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Extract words from candidate space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Candidate extraction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Email subjects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Drive document titles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Calendar event titles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Levenshtein’s Algorithm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17125" y="9648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for i from 1 t</a:t>
            </a:r>
            <a:r>
              <a:rPr lang="en-GB" sz="1200"/>
              <a:t>o m</a:t>
            </a:r>
            <a:endParaRPr sz="12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      </a:t>
            </a:r>
            <a:r>
              <a:rPr lang="en-GB" sz="1200"/>
              <a:t>for j from 1 to </a:t>
            </a:r>
            <a:r>
              <a:rPr lang="en-GB" sz="1200"/>
              <a:t>n</a:t>
            </a:r>
            <a:endParaRPr sz="12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     </a:t>
            </a:r>
            <a:r>
              <a:rPr lang="en-GB" sz="1200"/>
              <a:t> {</a:t>
            </a:r>
            <a:endParaRPr sz="12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          </a:t>
            </a:r>
            <a:r>
              <a:rPr lang="en-GB" sz="1200"/>
              <a:t>if s[i] = t[j] then cost := 0</a:t>
            </a:r>
            <a:endParaRPr sz="12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                         else cost := 1</a:t>
            </a:r>
            <a:endParaRPr sz="12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          d[i, j] := minimum(    d[i-1, j] + 1,     // deletion</a:t>
            </a:r>
            <a:endParaRPr sz="12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                               d[i, j-1] + 1,     // insertion</a:t>
            </a:r>
            <a:endParaRPr sz="12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                               d[i-1, j-1] + cost   // substitution</a:t>
            </a:r>
            <a:endParaRPr sz="12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                           )</a:t>
            </a:r>
            <a:endParaRPr sz="12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      }</a:t>
            </a:r>
            <a:endParaRPr sz="12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Extending Levenshteins distance algo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To support query completion, new parameter is introduced, i.e.prefix completion cost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Usual edit distance has unit cost for insertion,deletion and substitution. But new parameter allows insertion at lower cost than usual. It is 0.2 here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For the prefix corresponding to column j,we need to insert output_length−j characters, where output_length is the length of the output string.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New row R'[j]=M[input_length][j]+prefix_completion_cost*(output_length-j)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3075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