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ant" initials="r" lastIdx="1" clrIdx="0">
    <p:extLst>
      <p:ext uri="{19B8F6BF-5375-455C-9EA6-DF929625EA0E}">
        <p15:presenceInfo xmlns:p15="http://schemas.microsoft.com/office/powerpoint/2012/main" userId="rud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9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7A43-5702-44D2-ABB8-F5992BA052B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43450"/>
            <a:ext cx="6477001" cy="64770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45338" y="2316163"/>
            <a:ext cx="10542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Relief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682169" y="504404"/>
            <a:ext cx="1234913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Les zones de Végétation</a:t>
            </a:r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9" y="-19247"/>
            <a:ext cx="646565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Approche des images  ERS sur plusieurs exemples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53021" y="505592"/>
            <a:ext cx="87923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côte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89261" y="3017263"/>
            <a:ext cx="88094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Saut </a:t>
            </a:r>
            <a:r>
              <a:rPr lang="fr-FR" sz="1600" b="1" dirty="0" err="1" smtClean="0"/>
              <a:t>Maripa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060081" y="783938"/>
            <a:ext cx="114299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ville de Kourou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913015" y="442991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9582" y="3644174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69" y="0"/>
            <a:ext cx="7582549" cy="70485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38543" y="311438"/>
            <a:ext cx="12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Barrage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046162" y="311438"/>
            <a:ext cx="13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Barrage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38411" y="6273225"/>
            <a:ext cx="174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ERS 1995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77023" y="6273225"/>
            <a:ext cx="195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JERS 1995</a:t>
            </a:r>
            <a:endParaRPr lang="fr-FR" sz="32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576556" y="342215"/>
            <a:ext cx="661987" cy="400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6346030" y="316825"/>
            <a:ext cx="661987" cy="400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642260" y="0"/>
            <a:ext cx="0" cy="70485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65" y="0"/>
            <a:ext cx="7559590" cy="7010400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>
          <a:xfrm>
            <a:off x="5642260" y="0"/>
            <a:ext cx="0" cy="70485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6346030" y="316825"/>
            <a:ext cx="661987" cy="400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538411" y="6273225"/>
            <a:ext cx="174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ERS 1999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677023" y="6273225"/>
            <a:ext cx="195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JERS 1997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38543" y="311438"/>
            <a:ext cx="12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Barrage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46162" y="311438"/>
            <a:ext cx="13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Barrage</a:t>
            </a:r>
            <a:endParaRPr lang="fr-FR" sz="2400" b="1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576556" y="342215"/>
            <a:ext cx="661987" cy="400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36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15</cp:revision>
  <dcterms:created xsi:type="dcterms:W3CDTF">2021-07-31T14:46:11Z</dcterms:created>
  <dcterms:modified xsi:type="dcterms:W3CDTF">2021-08-10T14:54:09Z</dcterms:modified>
</cp:coreProperties>
</file>