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8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4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9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3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0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8CE2-A01F-4881-AF47-C7D4EFB6B25E}" type="datetimeFigureOut">
              <a:rPr lang="fr-FR" smtClean="0"/>
              <a:t>06/08/2021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8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74197" y="444766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80936" y="3002003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98627" y="6103422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Copyright ENST-UPMC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66999" y="201456"/>
            <a:ext cx="44231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« </a:t>
            </a:r>
            <a:r>
              <a:rPr lang="fr-FR" sz="2400" b="1" dirty="0" smtClean="0">
                <a:solidFill>
                  <a:schemeClr val="bg1"/>
                </a:solidFill>
              </a:rPr>
              <a:t>La </a:t>
            </a:r>
            <a:r>
              <a:rPr lang="fr-FR" sz="2400" b="1" dirty="0">
                <a:solidFill>
                  <a:schemeClr val="bg1"/>
                </a:solidFill>
              </a:rPr>
              <a:t>G</a:t>
            </a:r>
            <a:r>
              <a:rPr lang="fr-FR" sz="2400" b="1" dirty="0" smtClean="0">
                <a:solidFill>
                  <a:schemeClr val="bg1"/>
                </a:solidFill>
              </a:rPr>
              <a:t>uyane à travers les nuages</a:t>
            </a:r>
            <a:r>
              <a:rPr lang="fr-FR" b="1" dirty="0" smtClean="0">
                <a:solidFill>
                  <a:schemeClr val="bg1"/>
                </a:solidFill>
              </a:rPr>
              <a:t> »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Mosaïque de ~ 90000 km2  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 images ERS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96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74197" y="444766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80936" y="3002003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98627" y="6103422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Copyright ENST-UPMC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3609" y="220477"/>
            <a:ext cx="3579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« </a:t>
            </a:r>
            <a:r>
              <a:rPr lang="fr-FR" sz="2400" b="1" dirty="0" smtClean="0">
                <a:solidFill>
                  <a:schemeClr val="bg1"/>
                </a:solidFill>
              </a:rPr>
              <a:t>French </a:t>
            </a:r>
            <a:r>
              <a:rPr lang="fr-FR" sz="2400" b="1" dirty="0" err="1" smtClean="0">
                <a:solidFill>
                  <a:schemeClr val="bg1"/>
                </a:solidFill>
              </a:rPr>
              <a:t>Guiana</a:t>
            </a:r>
            <a:r>
              <a:rPr lang="fr-FR" sz="2400" b="1" dirty="0" smtClean="0">
                <a:solidFill>
                  <a:schemeClr val="bg1"/>
                </a:solidFill>
              </a:rPr>
              <a:t> as </a:t>
            </a:r>
            <a:r>
              <a:rPr lang="fr-FR" sz="2400" b="1" dirty="0" err="1" smtClean="0">
                <a:solidFill>
                  <a:schemeClr val="bg1"/>
                </a:solidFill>
              </a:rPr>
              <a:t>seen</a:t>
            </a:r>
            <a:r>
              <a:rPr lang="fr-FR" sz="2400" b="1" dirty="0" smtClean="0">
                <a:solidFill>
                  <a:schemeClr val="bg1"/>
                </a:solidFill>
              </a:rPr>
              <a:t> by the ERS radar satellite</a:t>
            </a:r>
            <a:r>
              <a:rPr lang="fr-FR" b="1" dirty="0" smtClean="0">
                <a:solidFill>
                  <a:schemeClr val="bg1"/>
                </a:solidFill>
              </a:rPr>
              <a:t> »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Mosaïque de ~ 90000 km2  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 images ERS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U-PEM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rudant</dc:creator>
  <cp:lastModifiedBy>rudant</cp:lastModifiedBy>
  <cp:revision>3</cp:revision>
  <dcterms:created xsi:type="dcterms:W3CDTF">2021-08-04T13:57:54Z</dcterms:created>
  <dcterms:modified xsi:type="dcterms:W3CDTF">2021-08-06T09:34:20Z</dcterms:modified>
</cp:coreProperties>
</file>