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8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4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5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3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0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8CE2-A01F-4881-AF47-C7D4EFB6B25E}" type="datetimeFigureOut">
              <a:rPr lang="fr-FR" smtClean="0"/>
              <a:t>21/08/2021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5BE6-0CC5-46EC-8A6D-3A1273B85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8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74197" y="444766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36250" y="3656493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98627" y="6103422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Copyright ENST-UPMC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36250" y="1471280"/>
            <a:ext cx="5122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</a:rPr>
              <a:t>« La </a:t>
            </a:r>
            <a:r>
              <a:rPr lang="fr-FR" sz="2200" b="1" dirty="0">
                <a:solidFill>
                  <a:schemeClr val="bg1"/>
                </a:solidFill>
              </a:rPr>
              <a:t>G</a:t>
            </a:r>
            <a:r>
              <a:rPr lang="fr-FR" sz="2200" b="1" dirty="0" smtClean="0">
                <a:solidFill>
                  <a:schemeClr val="bg1"/>
                </a:solidFill>
              </a:rPr>
              <a:t>uyane à travers les nuages </a:t>
            </a:r>
            <a:r>
              <a:rPr lang="fr-FR" sz="2200" b="1" dirty="0" smtClean="0">
                <a:solidFill>
                  <a:schemeClr val="bg1"/>
                </a:solidFill>
              </a:rPr>
              <a:t>»</a:t>
            </a:r>
          </a:p>
          <a:p>
            <a:pPr algn="ctr"/>
            <a:endParaRPr lang="fr-FR" sz="22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2200" b="1" dirty="0">
                <a:solidFill>
                  <a:schemeClr val="bg1"/>
                </a:solidFill>
              </a:rPr>
              <a:t>« French </a:t>
            </a:r>
            <a:r>
              <a:rPr lang="fr-FR" sz="2200" b="1" dirty="0" err="1">
                <a:solidFill>
                  <a:schemeClr val="bg1"/>
                </a:solidFill>
              </a:rPr>
              <a:t>Guiana</a:t>
            </a:r>
            <a:r>
              <a:rPr lang="fr-FR" sz="2200" b="1" dirty="0">
                <a:solidFill>
                  <a:schemeClr val="bg1"/>
                </a:solidFill>
              </a:rPr>
              <a:t> as </a:t>
            </a:r>
            <a:r>
              <a:rPr lang="fr-FR" sz="2200" b="1" dirty="0" err="1">
                <a:solidFill>
                  <a:schemeClr val="bg1"/>
                </a:solidFill>
              </a:rPr>
              <a:t>seen</a:t>
            </a:r>
            <a:r>
              <a:rPr lang="fr-FR" sz="2200" b="1" dirty="0">
                <a:solidFill>
                  <a:schemeClr val="bg1"/>
                </a:solidFill>
              </a:rPr>
              <a:t> </a:t>
            </a:r>
            <a:endParaRPr lang="fr-FR" sz="22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2200" b="1" dirty="0" smtClean="0">
                <a:solidFill>
                  <a:schemeClr val="bg1"/>
                </a:solidFill>
              </a:rPr>
              <a:t>by </a:t>
            </a:r>
            <a:r>
              <a:rPr lang="fr-FR" sz="2200" b="1" dirty="0">
                <a:solidFill>
                  <a:schemeClr val="bg1"/>
                </a:solidFill>
              </a:rPr>
              <a:t>the ERS radar satellite </a:t>
            </a:r>
            <a:r>
              <a:rPr lang="fr-FR" sz="2200" b="1" dirty="0" smtClean="0">
                <a:solidFill>
                  <a:schemeClr val="bg1"/>
                </a:solidFill>
              </a:rPr>
              <a:t>»</a:t>
            </a:r>
          </a:p>
          <a:p>
            <a:pPr algn="ctr"/>
            <a:endParaRPr lang="fr-FR" sz="2200" b="1" dirty="0">
              <a:solidFill>
                <a:schemeClr val="bg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Mosaïque </a:t>
            </a:r>
            <a:r>
              <a:rPr lang="fr-FR" sz="1600" b="1" dirty="0" smtClean="0">
                <a:solidFill>
                  <a:schemeClr val="bg1"/>
                </a:solidFill>
              </a:rPr>
              <a:t>de ~ 90000 km2  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18 images </a:t>
            </a:r>
            <a:r>
              <a:rPr lang="fr-FR" sz="1600" b="1" dirty="0" smtClean="0">
                <a:solidFill>
                  <a:schemeClr val="bg1"/>
                </a:solidFill>
              </a:rPr>
              <a:t>ERS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29365" y="1694716"/>
            <a:ext cx="42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  <a:endParaRPr lang="fr-F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74197" y="444766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Brésil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80936" y="3002003"/>
            <a:ext cx="10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Surinam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098627" y="6103422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Copyright ENST-UPMC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3609" y="220477"/>
            <a:ext cx="3579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« </a:t>
            </a:r>
            <a:r>
              <a:rPr lang="fr-FR" sz="2400" b="1" dirty="0" smtClean="0">
                <a:solidFill>
                  <a:schemeClr val="bg1"/>
                </a:solidFill>
              </a:rPr>
              <a:t>French </a:t>
            </a:r>
            <a:r>
              <a:rPr lang="fr-FR" sz="2400" b="1" dirty="0" err="1" smtClean="0">
                <a:solidFill>
                  <a:schemeClr val="bg1"/>
                </a:solidFill>
              </a:rPr>
              <a:t>Guiana</a:t>
            </a:r>
            <a:r>
              <a:rPr lang="fr-FR" sz="2400" b="1" dirty="0" smtClean="0">
                <a:solidFill>
                  <a:schemeClr val="bg1"/>
                </a:solidFill>
              </a:rPr>
              <a:t> as </a:t>
            </a:r>
            <a:r>
              <a:rPr lang="fr-FR" sz="2400" b="1" dirty="0" err="1" smtClean="0">
                <a:solidFill>
                  <a:schemeClr val="bg1"/>
                </a:solidFill>
              </a:rPr>
              <a:t>seen</a:t>
            </a:r>
            <a:r>
              <a:rPr lang="fr-FR" sz="2400" b="1" dirty="0" smtClean="0">
                <a:solidFill>
                  <a:schemeClr val="bg1"/>
                </a:solidFill>
              </a:rPr>
              <a:t> by the ERS radar satellite</a:t>
            </a:r>
            <a:r>
              <a:rPr lang="fr-FR" b="1" dirty="0" smtClean="0">
                <a:solidFill>
                  <a:schemeClr val="bg1"/>
                </a:solidFill>
              </a:rPr>
              <a:t> »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Mosaïque de ~ 90000 km2  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17 images ERS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U-PEM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rudant</dc:creator>
  <cp:lastModifiedBy>rudant</cp:lastModifiedBy>
  <cp:revision>4</cp:revision>
  <dcterms:created xsi:type="dcterms:W3CDTF">2021-08-04T13:57:54Z</dcterms:created>
  <dcterms:modified xsi:type="dcterms:W3CDTF">2021-08-21T08:43:46Z</dcterms:modified>
</cp:coreProperties>
</file>