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ant" initials="r" lastIdx="1" clrIdx="0">
    <p:extLst>
      <p:ext uri="{19B8F6BF-5375-455C-9EA6-DF929625EA0E}">
        <p15:presenceInfo xmlns:p15="http://schemas.microsoft.com/office/powerpoint/2012/main" userId="ruda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9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1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48" y="442418"/>
            <a:ext cx="6477001" cy="64770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45338" y="2316163"/>
            <a:ext cx="105428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 Relief</a:t>
            </a:r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682169" y="504404"/>
            <a:ext cx="1234913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Les zones de Végétation</a:t>
            </a:r>
            <a:endParaRPr lang="fr-FR" sz="1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9" y="-19247"/>
            <a:ext cx="646565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Approche des images  ERS sur plusieurs exemples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53021" y="505592"/>
            <a:ext cx="87923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La côte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389261" y="3017263"/>
            <a:ext cx="88094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 Saut </a:t>
            </a:r>
            <a:r>
              <a:rPr lang="fr-FR" sz="1600" b="1" dirty="0" err="1" smtClean="0"/>
              <a:t>Maripa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060081" y="783938"/>
            <a:ext cx="114299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La ville de Kourou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913015" y="442991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9582" y="3644174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67906"/>
            <a:ext cx="6096000" cy="6715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SOMMAIRE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générale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L’image RADAR en quelques mots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Thématique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Végétation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autour de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Les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cultures vivrières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La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géologie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barrage de Petit Saut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mise à jour des cartes marines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l’évolution du trait de côte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Contrôle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qualité du </a:t>
            </a:r>
            <a:r>
              <a:rPr lang="fr-F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géoréférencement</a:t>
            </a:r>
            <a:endParaRPr lang="fr-F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œuvre a Cayenne et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Suivi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bathymétrie par petit fond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générale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1/100000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1/200000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jour des informations géographiques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67906"/>
            <a:ext cx="6096000" cy="6715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SOMMAIRE</a:t>
            </a:r>
            <a:endParaRPr lang="fr-FR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générale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L’image RADAR en quelques mots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Thématique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Végétation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autour de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Les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cultures vivrières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La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géologie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barrage de Petit Saut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mise à jour des cartes marines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l’évolution du trait de côte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Contrôle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qualité du </a:t>
            </a:r>
            <a:r>
              <a:rPr lang="fr-FR" sz="2000" i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géoréférencement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œuvre a Cayenne et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Suivi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bathymétrie par petit fond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générale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1/100000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1/200000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jour des informations géographiques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910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67906"/>
            <a:ext cx="6096000" cy="6715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lang="fr-FR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énéral introduction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few </a:t>
            </a:r>
            <a:r>
              <a:rPr lang="fr-FR" sz="2000" b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about radar images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Thématic</a:t>
            </a: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cartography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Vegetation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around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Kourou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cultivation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éology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Petit Saut » dam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Nautical</a:t>
            </a: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charts </a:t>
            </a:r>
            <a:r>
              <a:rPr lang="fr-FR" sz="2000" b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updating</a:t>
            </a: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Coastal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Georefencing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Cayenne and Kourou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athymetry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</a:t>
            </a: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</a:t>
            </a:r>
            <a:r>
              <a:rPr lang="fr-FR" sz="2000" b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cartography</a:t>
            </a:r>
            <a:r>
              <a:rPr lang="fr-FR" sz="20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1/100000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spacemaps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1/200000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spacemaps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Geographical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updating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92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263</Words>
  <Application>Microsoft Office PowerPoint</Application>
  <PresentationFormat>Grand écran</PresentationFormat>
  <Paragraphs>68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U-PEM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rudant</dc:creator>
  <cp:lastModifiedBy>rudant</cp:lastModifiedBy>
  <cp:revision>15</cp:revision>
  <dcterms:created xsi:type="dcterms:W3CDTF">2021-07-31T14:46:11Z</dcterms:created>
  <dcterms:modified xsi:type="dcterms:W3CDTF">2021-08-06T09:54:45Z</dcterms:modified>
</cp:coreProperties>
</file>