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ant" initials="r" lastIdx="1" clrIdx="0">
    <p:extLst>
      <p:ext uri="{19B8F6BF-5375-455C-9EA6-DF929625EA0E}">
        <p15:presenceInfo xmlns:p15="http://schemas.microsoft.com/office/powerpoint/2012/main" userId="rud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9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7A43-5702-44D2-ABB8-F5992BA052B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jpg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48" y="565528"/>
            <a:ext cx="6477001" cy="63538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19945" y="2327038"/>
            <a:ext cx="819098" cy="31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Relief</a:t>
            </a:r>
            <a:endParaRPr lang="fr-FR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517670" y="615612"/>
            <a:ext cx="10070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Végétation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9" y="-19247"/>
            <a:ext cx="646565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Approche des images  ERS sur plusieurs </a:t>
            </a:r>
            <a:r>
              <a:rPr lang="fr-FR" sz="1600" b="1" dirty="0" smtClean="0"/>
              <a:t>exemples </a:t>
            </a:r>
          </a:p>
          <a:p>
            <a:pPr algn="ctr"/>
            <a:r>
              <a:rPr lang="fr-FR" sz="1600" b="1" i="1" dirty="0" err="1" smtClean="0"/>
              <a:t>Some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examples</a:t>
            </a:r>
            <a:r>
              <a:rPr lang="fr-FR" sz="1600" b="1" i="1" dirty="0" smtClean="0"/>
              <a:t> of ERS image application</a:t>
            </a:r>
            <a:endParaRPr lang="fr-FR" sz="1600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5114780" y="602197"/>
            <a:ext cx="77936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 </a:t>
            </a:r>
            <a:r>
              <a:rPr lang="fr-FR" sz="1400" b="1" dirty="0" smtClean="0"/>
              <a:t>côte</a:t>
            </a:r>
          </a:p>
          <a:p>
            <a:r>
              <a:rPr lang="fr-FR" sz="1400" b="1" i="1" dirty="0" err="1" smtClean="0"/>
              <a:t>Coastal</a:t>
            </a:r>
            <a:endParaRPr lang="fr-FR" sz="1400" b="1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89261" y="3017262"/>
            <a:ext cx="73483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Le Saut </a:t>
            </a:r>
            <a:r>
              <a:rPr lang="fr-FR" sz="1400" b="1" dirty="0" err="1" smtClean="0"/>
              <a:t>Maripa</a:t>
            </a:r>
            <a:endParaRPr lang="fr-FR" sz="1400" b="1" dirty="0" smtClean="0"/>
          </a:p>
          <a:p>
            <a:r>
              <a:rPr lang="fr-FR" sz="1400" b="1" i="1" dirty="0" smtClean="0"/>
              <a:t>Rapids</a:t>
            </a:r>
            <a:endParaRPr lang="fr-FR" sz="1400" b="1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096000" y="915541"/>
            <a:ext cx="73930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Kourou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913015" y="442991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9582" y="3644174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5029200"/>
            <a:ext cx="1581773" cy="189021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666999" y="4799251"/>
            <a:ext cx="1593124" cy="271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err="1" smtClean="0"/>
              <a:t>Mosaique</a:t>
            </a:r>
            <a:r>
              <a:rPr lang="fr-FR" sz="1100" b="1" dirty="0" smtClean="0"/>
              <a:t> </a:t>
            </a:r>
            <a:r>
              <a:rPr lang="fr-FR" sz="1100" b="1" smtClean="0"/>
              <a:t>de 18  </a:t>
            </a:r>
            <a:r>
              <a:rPr lang="fr-FR" sz="1100" b="1" dirty="0" smtClean="0"/>
              <a:t>images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3011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846569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730844" y="6264876"/>
            <a:ext cx="101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CAMOPI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98541" y="4205417"/>
            <a:ext cx="10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Fleuve</a:t>
            </a:r>
          </a:p>
          <a:p>
            <a:r>
              <a:rPr lang="fr-FR" sz="1600" b="1" dirty="0" smtClean="0">
                <a:solidFill>
                  <a:srgbClr val="FFFF00"/>
                </a:solidFill>
              </a:rPr>
              <a:t>Oyapock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11179" y="5849378"/>
            <a:ext cx="10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Rivière</a:t>
            </a:r>
          </a:p>
          <a:p>
            <a:r>
              <a:rPr lang="fr-FR" sz="1600" b="1" dirty="0" smtClean="0">
                <a:solidFill>
                  <a:srgbClr val="FFFF00"/>
                </a:solidFill>
              </a:rPr>
              <a:t>Camopi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28986" y="5432854"/>
            <a:ext cx="132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FF00"/>
                </a:solidFill>
              </a:rPr>
              <a:t>Saut</a:t>
            </a:r>
          </a:p>
          <a:p>
            <a:r>
              <a:rPr lang="fr-FR" sz="1400" b="1" dirty="0" err="1" smtClean="0">
                <a:solidFill>
                  <a:srgbClr val="FFFF00"/>
                </a:solidFill>
              </a:rPr>
              <a:t>Wakarayou</a:t>
            </a:r>
            <a:endParaRPr lang="fr-FR" sz="1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67906"/>
            <a:ext cx="6096000" cy="6715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générale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L’image RADAR en quelques mots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Thématique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Végétation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autour de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Les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cultures vivrières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La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géologie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barrage de Petit Saut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mise à jour des cartes marines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l’évolution du trait de côte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Contrôle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qualité du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géoréférencement</a:t>
            </a:r>
            <a:endParaRPr lang="fr-F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œuvre a Cayenne et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Suivi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bathymétrie par petit fond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générale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1/100000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1/200000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jour des informations géographiques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67906"/>
            <a:ext cx="6096000" cy="6715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</a:t>
            </a:r>
            <a:endParaRPr lang="fr-FR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générale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L’image RADAR en quelques mots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Thématique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Végétation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autour de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Les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cultures vivrières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La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géologie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barrage de Petit Saut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mise à jour des cartes marines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l’évolution du trait de côte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Contrôle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qualité du </a:t>
            </a:r>
            <a:r>
              <a:rPr lang="fr-FR" sz="2000" i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géoréférencement</a:t>
            </a:r>
            <a:endParaRPr lang="fr-FR" sz="2000" i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œuvre a Cayenne et Kourou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Suivi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bathymétrie par petit fond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Cartographie générale</a:t>
            </a:r>
            <a:endParaRPr lang="fr-FR" sz="20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1/100000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2000" i="1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Spatiocartes</a:t>
            </a: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1/200000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Mise </a:t>
            </a:r>
            <a:r>
              <a:rPr lang="fr-FR" sz="20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jour des informations géographiques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10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48" y="442418"/>
            <a:ext cx="6477001" cy="64770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45338" y="2316163"/>
            <a:ext cx="10542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 Relief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682169" y="504404"/>
            <a:ext cx="111843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Area of </a:t>
            </a:r>
            <a:r>
              <a:rPr lang="fr-FR" sz="1400" b="1" dirty="0" err="1" smtClean="0"/>
              <a:t>vegetation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9" y="-19247"/>
            <a:ext cx="646565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 </a:t>
            </a:r>
            <a:r>
              <a:rPr lang="fr-FR" sz="2400" b="1" dirty="0" err="1" smtClean="0"/>
              <a:t>Some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examples</a:t>
            </a:r>
            <a:r>
              <a:rPr lang="fr-FR" sz="2400" b="1" dirty="0" smtClean="0"/>
              <a:t> of ERS image applications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187635" y="541815"/>
            <a:ext cx="90486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Coastal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example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89261" y="3017264"/>
            <a:ext cx="82605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Maripa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rapids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05892" y="783938"/>
            <a:ext cx="88364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Town</a:t>
            </a:r>
            <a:r>
              <a:rPr lang="fr-FR" sz="1600" b="1" dirty="0" smtClean="0"/>
              <a:t> of Kourou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913015" y="442991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9582" y="3644174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4" y="-444917"/>
            <a:ext cx="3976840" cy="26968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414"/>
            <a:ext cx="5290728" cy="35271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5634" cy="40010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17" y="2109884"/>
            <a:ext cx="4704682" cy="470468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83362" y="6340966"/>
            <a:ext cx="79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2 km</a:t>
            </a:r>
            <a:endParaRPr lang="fr-FR" sz="1400" b="1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709413" y="6627428"/>
            <a:ext cx="969366" cy="213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26259"/>
            <a:ext cx="3731741" cy="37317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863" y="4182033"/>
            <a:ext cx="795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image ERS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35891" y="6027003"/>
            <a:ext cx="17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En plus sombre, parcelles </a:t>
            </a:r>
            <a:r>
              <a:rPr lang="fr-FR" sz="1600" b="1" dirty="0" err="1" smtClean="0">
                <a:solidFill>
                  <a:srgbClr val="FFFF00"/>
                </a:solidFill>
              </a:rPr>
              <a:t>déforestées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07555" y="1628304"/>
            <a:ext cx="79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rgbClr val="FFFF00"/>
                </a:solidFill>
              </a:rPr>
              <a:t>abatti</a:t>
            </a:r>
            <a:endParaRPr lang="fr-FR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45736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Ou se trouvent les photos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French_Guyana_ERS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img_rad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vase_erosion.tif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,   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photo 1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French_Guyana_ERS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img_rad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\vase1.tif,  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photo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French_Guyana_ERS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img_rad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\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photoFO.tif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photo cliche3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" y="-1684759"/>
            <a:ext cx="7722973" cy="77229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92" y="3093823"/>
            <a:ext cx="3886200" cy="38862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50575"/>
            <a:ext cx="3972697" cy="39726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226909" y="3575381"/>
            <a:ext cx="267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FFFF00"/>
                </a:solidFill>
              </a:rPr>
              <a:t>           </a:t>
            </a:r>
            <a:r>
              <a:rPr lang="fr-FR" sz="2400" b="1" dirty="0" smtClean="0">
                <a:solidFill>
                  <a:srgbClr val="FFFF00"/>
                </a:solidFill>
              </a:rPr>
              <a:t>B </a:t>
            </a:r>
          </a:p>
          <a:p>
            <a:r>
              <a:rPr lang="fr-FR" sz="2400" b="1" dirty="0" smtClean="0">
                <a:solidFill>
                  <a:srgbClr val="FFFF00"/>
                </a:solidFill>
              </a:rPr>
              <a:t>Zone d’érosion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9942" y="3671519"/>
            <a:ext cx="267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FF00"/>
                </a:solidFill>
              </a:rPr>
              <a:t>                 A </a:t>
            </a:r>
          </a:p>
          <a:p>
            <a:r>
              <a:rPr lang="fr-FR" sz="2400" b="1" dirty="0" smtClean="0">
                <a:solidFill>
                  <a:srgbClr val="FFFF00"/>
                </a:solidFill>
              </a:rPr>
              <a:t>Zone d’accrétion</a:t>
            </a:r>
          </a:p>
          <a:p>
            <a:r>
              <a:rPr lang="fr-FR" sz="2400" b="1" dirty="0" smtClean="0">
                <a:solidFill>
                  <a:srgbClr val="FFFF00"/>
                </a:solidFill>
              </a:rPr>
              <a:t>Bancs de vase 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986348" y="1876926"/>
            <a:ext cx="0" cy="211395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400800" y="2001366"/>
            <a:ext cx="0" cy="1910069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72697" y="-2321"/>
            <a:ext cx="3276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FF00"/>
                </a:solidFill>
              </a:rPr>
              <a:t>        Image ERS   1997</a:t>
            </a:r>
          </a:p>
          <a:p>
            <a:pPr algn="ctr"/>
            <a:r>
              <a:rPr lang="fr-FR" sz="2400" b="1" dirty="0" smtClean="0">
                <a:solidFill>
                  <a:srgbClr val="FFFF00"/>
                </a:solidFill>
              </a:rPr>
              <a:t>Région de Sinnamary</a:t>
            </a:r>
          </a:p>
        </p:txBody>
      </p:sp>
    </p:spTree>
    <p:extLst>
      <p:ext uri="{BB962C8B-B14F-4D97-AF65-F5344CB8AC3E}">
        <p14:creationId xmlns:p14="http://schemas.microsoft.com/office/powerpoint/2010/main" val="2090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276</Words>
  <Application>Microsoft Office PowerPoint</Application>
  <PresentationFormat>Grand écran</PresentationFormat>
  <Paragraphs>82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27</cp:revision>
  <dcterms:created xsi:type="dcterms:W3CDTF">2021-07-31T14:46:11Z</dcterms:created>
  <dcterms:modified xsi:type="dcterms:W3CDTF">2021-08-21T08:14:00Z</dcterms:modified>
</cp:coreProperties>
</file>