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dant" initials="r" lastIdx="1" clrIdx="0">
    <p:extLst>
      <p:ext uri="{19B8F6BF-5375-455C-9EA6-DF929625EA0E}">
        <p15:presenceInfo xmlns:p15="http://schemas.microsoft.com/office/powerpoint/2012/main" userId="ruda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79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50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68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41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6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59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16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95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58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7A43-5702-44D2-ABB8-F5992BA052B5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497D-2FC1-4EAB-B072-B8F7F67971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12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443450"/>
            <a:ext cx="6477001" cy="647700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245338" y="2316163"/>
            <a:ext cx="105428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Le Relief</a:t>
            </a:r>
            <a:endParaRPr lang="fr-FR" sz="1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3682169" y="504404"/>
            <a:ext cx="1234913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Les zones de Végétation</a:t>
            </a:r>
            <a:endParaRPr lang="fr-FR" sz="16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666999" y="-19247"/>
            <a:ext cx="646565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Approche des images  ERS sur plusieurs exemples</a:t>
            </a:r>
            <a:endParaRPr lang="fr-FR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053021" y="505592"/>
            <a:ext cx="879231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La côte</a:t>
            </a:r>
            <a:endParaRPr lang="fr-FR" sz="16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7389261" y="3017263"/>
            <a:ext cx="88094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Le Saut </a:t>
            </a:r>
            <a:r>
              <a:rPr lang="fr-FR" sz="1600" b="1" dirty="0" err="1" smtClean="0"/>
              <a:t>Maripa</a:t>
            </a:r>
            <a:endParaRPr lang="fr-FR" sz="16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060081" y="783938"/>
            <a:ext cx="114299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La ville de Kourou</a:t>
            </a:r>
            <a:endParaRPr lang="fr-FR" sz="16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913015" y="4429919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Brésil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9582" y="3644174"/>
            <a:ext cx="10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Surinam 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-9525"/>
            <a:ext cx="6915150" cy="69151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295038" y="2799606"/>
            <a:ext cx="76945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Centre spatial</a:t>
            </a:r>
            <a:endParaRPr lang="fr-FR" sz="1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7541114" y="2799606"/>
            <a:ext cx="74563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Ville de Kourou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8224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29</Words>
  <Application>Microsoft Office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U-PEM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rudant</dc:creator>
  <cp:lastModifiedBy>rudant</cp:lastModifiedBy>
  <cp:revision>12</cp:revision>
  <dcterms:created xsi:type="dcterms:W3CDTF">2021-07-31T14:46:11Z</dcterms:created>
  <dcterms:modified xsi:type="dcterms:W3CDTF">2021-08-06T12:18:32Z</dcterms:modified>
</cp:coreProperties>
</file>