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3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08F2-D543-4B6F-B676-521AAD2E2A3C}" type="datetimeFigureOut">
              <a:rPr lang="en-US" smtClean="0"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47C9-03C2-4728-AE63-377DA7B3A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22791" y="2161635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30072" y="3352800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79535" y="3352800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969856" y="5464465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20676" y="5464465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66324" y="4350720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4248" y="2089810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22940" y="2089810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3864043" y="1514529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3864043" y="1821769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400000">
            <a:off x="1360126" y="6095613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4231" y="2161635"/>
            <a:ext cx="279724" cy="927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6368" y="1143000"/>
            <a:ext cx="32004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/>
              <a:t>Thyra</a:t>
            </a:r>
            <a:r>
              <a:rPr lang="en-US" sz="1200" b="1" i="1" dirty="0" smtClean="0"/>
              <a:t>::</a:t>
            </a:r>
            <a:r>
              <a:rPr lang="en-US" sz="1200" b="1" i="1" dirty="0" err="1" smtClean="0"/>
              <a:t>VectorSpaceBase</a:t>
            </a:r>
            <a:endParaRPr lang="en-US" sz="1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6367" y="1391816"/>
            <a:ext cx="3200403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createMember</a:t>
            </a:r>
            <a:r>
              <a:rPr lang="en-US" sz="1000" dirty="0" smtClean="0"/>
              <a:t>(): </a:t>
            </a:r>
            <a:r>
              <a:rPr lang="en-US" sz="1000" dirty="0" err="1" smtClean="0"/>
              <a:t>VectorBase</a:t>
            </a:r>
            <a:endParaRPr lang="en-US" sz="1000" dirty="0" smtClean="0"/>
          </a:p>
          <a:p>
            <a:r>
              <a:rPr lang="en-US" sz="1000" dirty="0" err="1" smtClean="0"/>
              <a:t>createMembers</a:t>
            </a:r>
            <a:r>
              <a:rPr lang="en-US" sz="1000" dirty="0" smtClean="0"/>
              <a:t>(in </a:t>
            </a:r>
            <a:r>
              <a:rPr lang="en-US" sz="1000" dirty="0" err="1" smtClean="0"/>
              <a:t>numMembers</a:t>
            </a:r>
            <a:r>
              <a:rPr lang="en-US" sz="1000" dirty="0" smtClean="0"/>
              <a:t> : </a:t>
            </a:r>
            <a:r>
              <a:rPr lang="en-US" sz="1000" dirty="0" err="1" smtClean="0"/>
              <a:t>int</a:t>
            </a:r>
            <a:r>
              <a:rPr lang="en-US" sz="1000" dirty="0" smtClean="0"/>
              <a:t>) : </a:t>
            </a:r>
            <a:r>
              <a:rPr lang="en-US" sz="1000" dirty="0" err="1" smtClean="0"/>
              <a:t>MultiVectorBase</a:t>
            </a:r>
            <a:endParaRPr lang="en-US" sz="1000" dirty="0" smtClean="0"/>
          </a:p>
          <a:p>
            <a:r>
              <a:rPr lang="en-US" sz="1000" dirty="0" err="1" smtClean="0"/>
              <a:t>isCompatlbe</a:t>
            </a:r>
            <a:r>
              <a:rPr lang="en-US" sz="1000" dirty="0" smtClean="0"/>
              <a:t>(</a:t>
            </a:r>
            <a:r>
              <a:rPr lang="en-US" sz="1000" dirty="0" err="1" smtClean="0"/>
              <a:t>vecSpc</a:t>
            </a:r>
            <a:r>
              <a:rPr lang="en-US" sz="1000" dirty="0" smtClean="0"/>
              <a:t> : </a:t>
            </a:r>
            <a:r>
              <a:rPr lang="en-US" sz="1000" dirty="0" err="1" smtClean="0"/>
              <a:t>VectorSpaceBase</a:t>
            </a:r>
            <a:r>
              <a:rPr lang="en-US" sz="1000" dirty="0" smtClean="0"/>
              <a:t>) : </a:t>
            </a:r>
            <a:r>
              <a:rPr lang="en-US" sz="1000" dirty="0" err="1" smtClean="0"/>
              <a:t>bool</a:t>
            </a:r>
            <a:endParaRPr lang="en-US" sz="1000" dirty="0" smtClean="0"/>
          </a:p>
          <a:p>
            <a:r>
              <a:rPr lang="en-US" sz="1000" dirty="0" err="1" smtClean="0"/>
              <a:t>scalarProd</a:t>
            </a:r>
            <a:r>
              <a:rPr lang="en-US" sz="1000" dirty="0" smtClean="0"/>
              <a:t>(in x : </a:t>
            </a:r>
            <a:r>
              <a:rPr lang="en-US" sz="1000" dirty="0" err="1" smtClean="0"/>
              <a:t>VectorBase</a:t>
            </a:r>
            <a:r>
              <a:rPr lang="en-US" sz="1000" dirty="0" smtClean="0"/>
              <a:t>, in y : </a:t>
            </a:r>
            <a:r>
              <a:rPr lang="en-US" sz="1000" dirty="0" err="1" smtClean="0"/>
              <a:t>VectorBase</a:t>
            </a:r>
            <a:r>
              <a:rPr lang="en-US" sz="1000" dirty="0" smtClean="0"/>
              <a:t>): Scalar</a:t>
            </a:r>
          </a:p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32861" y="356600"/>
            <a:ext cx="291878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/>
              <a:t>Thyra</a:t>
            </a:r>
            <a:r>
              <a:rPr lang="en-US" sz="1200" b="1" i="1" dirty="0" smtClean="0"/>
              <a:t>::</a:t>
            </a:r>
            <a:r>
              <a:rPr lang="en-US" sz="1200" b="1" i="1" dirty="0" err="1" smtClean="0"/>
              <a:t>VectorSpaceFactoryBase</a:t>
            </a:r>
            <a:endParaRPr lang="en-US" sz="12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032860" y="605416"/>
            <a:ext cx="291878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createVecSpc</a:t>
            </a:r>
            <a:r>
              <a:rPr lang="en-US" sz="1000" dirty="0" smtClean="0"/>
              <a:t>(in dim : Ordinal</a:t>
            </a:r>
            <a:r>
              <a:rPr lang="en-US" sz="1000" dirty="0" smtClean="0"/>
              <a:t>) : </a:t>
            </a:r>
            <a:r>
              <a:rPr lang="en-US" sz="1000" dirty="0" err="1" smtClean="0"/>
              <a:t>VectorSpaceBase</a:t>
            </a:r>
            <a:endParaRPr lang="en-US" sz="1000" dirty="0" smtClean="0"/>
          </a:p>
          <a:p>
            <a:r>
              <a:rPr lang="en-US" sz="1000" dirty="0" smtClean="0"/>
              <a:t>…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1" y="2089810"/>
            <a:ext cx="32004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/>
              <a:t>Thyra</a:t>
            </a:r>
            <a:r>
              <a:rPr lang="en-US" sz="1200" b="1" i="1" dirty="0" smtClean="0"/>
              <a:t>::</a:t>
            </a:r>
            <a:r>
              <a:rPr lang="en-US" sz="1200" b="1" i="1" dirty="0" err="1" smtClean="0"/>
              <a:t>LinearOpBase</a:t>
            </a:r>
            <a:endParaRPr lang="en-US" sz="1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2338626"/>
            <a:ext cx="3200403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opSupported</a:t>
            </a:r>
            <a:r>
              <a:rPr lang="en-US" sz="1000" dirty="0" smtClean="0"/>
              <a:t>(</a:t>
            </a:r>
            <a:r>
              <a:rPr lang="en-US" sz="1000" dirty="0" err="1" smtClean="0"/>
              <a:t>M_trans</a:t>
            </a:r>
            <a:r>
              <a:rPr lang="en-US" sz="1000" dirty="0" smtClean="0"/>
              <a:t> : </a:t>
            </a:r>
            <a:r>
              <a:rPr lang="en-US" sz="1000" dirty="0" err="1" smtClean="0"/>
              <a:t>EOpTransp</a:t>
            </a:r>
            <a:r>
              <a:rPr lang="en-US" sz="1000" dirty="0" smtClean="0"/>
              <a:t>) : </a:t>
            </a:r>
            <a:r>
              <a:rPr lang="en-US" sz="1000" dirty="0" err="1" smtClean="0"/>
              <a:t>bool</a:t>
            </a:r>
            <a:endParaRPr lang="en-US" sz="1000" dirty="0" smtClean="0"/>
          </a:p>
          <a:p>
            <a:r>
              <a:rPr lang="en-US" sz="1000" dirty="0" smtClean="0"/>
              <a:t>apply(</a:t>
            </a:r>
            <a:r>
              <a:rPr lang="en-US" sz="1000" dirty="0" err="1" smtClean="0"/>
              <a:t>M_trans</a:t>
            </a:r>
            <a:r>
              <a:rPr lang="en-US" sz="1000" dirty="0" smtClean="0"/>
              <a:t> : </a:t>
            </a:r>
            <a:r>
              <a:rPr lang="en-US" sz="1000" dirty="0" err="1" smtClean="0"/>
              <a:t>EOpTransp</a:t>
            </a:r>
            <a:r>
              <a:rPr lang="en-US" sz="1000" dirty="0" smtClean="0"/>
              <a:t>, X : </a:t>
            </a:r>
            <a:r>
              <a:rPr lang="en-US" sz="1000" dirty="0" err="1" smtClean="0"/>
              <a:t>MultiVectorBase</a:t>
            </a:r>
            <a:r>
              <a:rPr lang="en-US" sz="1000" dirty="0" smtClean="0"/>
              <a:t>,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Y : </a:t>
            </a:r>
            <a:r>
              <a:rPr lang="en-US" sz="1000" dirty="0" err="1" smtClean="0"/>
              <a:t>MultiVectorBase</a:t>
            </a:r>
            <a:r>
              <a:rPr lang="en-US" sz="1000" dirty="0" smtClean="0"/>
              <a:t>, alpha : Scalar=1.0,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smtClean="0"/>
              <a:t>beta  Scalar=0.0)</a:t>
            </a:r>
          </a:p>
          <a:p>
            <a:r>
              <a:rPr lang="en-US" sz="1000" dirty="0" smtClean="0"/>
              <a:t>…</a:t>
            </a:r>
            <a:endParaRPr lang="en-US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19197" y="3352800"/>
            <a:ext cx="320040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/>
              <a:t>Thyra</a:t>
            </a:r>
            <a:r>
              <a:rPr lang="en-US" sz="1200" b="1" i="1" dirty="0" smtClean="0"/>
              <a:t>::</a:t>
            </a:r>
            <a:r>
              <a:rPr lang="en-US" sz="1200" b="1" i="1" dirty="0" err="1" smtClean="0"/>
              <a:t>MultiVectorBase</a:t>
            </a:r>
            <a:endParaRPr lang="en-US" sz="12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19196" y="3601616"/>
            <a:ext cx="3200403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applyOp</a:t>
            </a:r>
            <a:r>
              <a:rPr lang="en-US" sz="1000" dirty="0" smtClean="0"/>
              <a:t>(in op : </a:t>
            </a:r>
            <a:r>
              <a:rPr lang="en-US" sz="1000" dirty="0" err="1" smtClean="0"/>
              <a:t>RTOpT</a:t>
            </a:r>
            <a:r>
              <a:rPr lang="en-US" sz="1000" dirty="0" smtClean="0"/>
              <a:t>, in  </a:t>
            </a:r>
            <a:r>
              <a:rPr lang="en-US" sz="1000" dirty="0" err="1" smtClean="0"/>
              <a:t>multiVecs</a:t>
            </a:r>
            <a:r>
              <a:rPr lang="en-US" sz="1000" dirty="0" smtClean="0"/>
              <a:t> : </a:t>
            </a:r>
            <a:r>
              <a:rPr lang="en-US" sz="1000" dirty="0" err="1" smtClean="0"/>
              <a:t>MultiVectorBase</a:t>
            </a:r>
            <a:r>
              <a:rPr lang="en-US" sz="1000" dirty="0" smtClean="0"/>
              <a:t>[],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</a:t>
            </a:r>
            <a:r>
              <a:rPr lang="en-US" sz="1000" dirty="0" err="1" smtClean="0"/>
              <a:t>targMultiVecs</a:t>
            </a:r>
            <a:r>
              <a:rPr lang="en-US" sz="1000" dirty="0" smtClean="0"/>
              <a:t> : </a:t>
            </a:r>
            <a:r>
              <a:rPr lang="en-US" sz="1000" dirty="0" err="1" smtClean="0"/>
              <a:t>MultiVectorBase</a:t>
            </a:r>
            <a:r>
              <a:rPr lang="en-US" sz="1000" dirty="0" smtClean="0"/>
              <a:t>[],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</a:t>
            </a:r>
            <a:r>
              <a:rPr lang="en-US" sz="1000" dirty="0" err="1" smtClean="0"/>
              <a:t>reductObjs</a:t>
            </a:r>
            <a:r>
              <a:rPr lang="en-US" sz="1000" dirty="0" smtClean="0"/>
              <a:t> : </a:t>
            </a:r>
            <a:r>
              <a:rPr lang="en-US" sz="1000" dirty="0" err="1" smtClean="0"/>
              <a:t>ReductTarget</a:t>
            </a:r>
            <a:r>
              <a:rPr lang="en-US" sz="1000" dirty="0" smtClean="0"/>
              <a:t>[], … )</a:t>
            </a:r>
          </a:p>
          <a:p>
            <a:r>
              <a:rPr lang="en-US" sz="1000" dirty="0" err="1" smtClean="0"/>
              <a:t>subView</a:t>
            </a:r>
            <a:r>
              <a:rPr lang="en-US" sz="1000" dirty="0" smtClean="0"/>
              <a:t>( </a:t>
            </a:r>
            <a:r>
              <a:rPr lang="en-US" sz="1000" dirty="0" err="1" smtClean="0"/>
              <a:t>colRng</a:t>
            </a:r>
            <a:r>
              <a:rPr lang="en-US" sz="1000" dirty="0" smtClean="0"/>
              <a:t> : Range1D) : </a:t>
            </a:r>
            <a:r>
              <a:rPr lang="en-US" sz="1000" dirty="0" err="1" smtClean="0"/>
              <a:t>MultiVectorBase</a:t>
            </a:r>
            <a:endParaRPr lang="en-US" sz="1000" dirty="0" smtClean="0"/>
          </a:p>
          <a:p>
            <a:r>
              <a:rPr lang="en-US" sz="1000" dirty="0" smtClean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7801" y="5456301"/>
            <a:ext cx="274132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/>
              <a:t>Thyra</a:t>
            </a:r>
            <a:r>
              <a:rPr lang="en-US" sz="1200" b="1" i="1" dirty="0" smtClean="0"/>
              <a:t>::</a:t>
            </a:r>
            <a:r>
              <a:rPr lang="en-US" sz="1200" b="1" i="1" dirty="0" err="1" smtClean="0"/>
              <a:t>VectorBase</a:t>
            </a:r>
            <a:endParaRPr lang="en-US" sz="12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5692914"/>
            <a:ext cx="2741321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applyOp</a:t>
            </a:r>
            <a:r>
              <a:rPr lang="en-US" sz="1000" dirty="0" smtClean="0"/>
              <a:t>(in op : </a:t>
            </a:r>
            <a:r>
              <a:rPr lang="en-US" sz="1000" dirty="0" err="1" smtClean="0"/>
              <a:t>RTOpT</a:t>
            </a:r>
            <a:r>
              <a:rPr lang="en-US" sz="1000" dirty="0" smtClean="0"/>
              <a:t>, in  </a:t>
            </a:r>
            <a:r>
              <a:rPr lang="en-US" sz="1000" dirty="0" err="1" smtClean="0"/>
              <a:t>vecs</a:t>
            </a:r>
            <a:r>
              <a:rPr lang="en-US" sz="1000" dirty="0" smtClean="0"/>
              <a:t> : </a:t>
            </a:r>
            <a:r>
              <a:rPr lang="en-US" sz="1000" dirty="0" err="1" smtClean="0"/>
              <a:t>VectorBase</a:t>
            </a:r>
            <a:r>
              <a:rPr lang="en-US" sz="1000" dirty="0" smtClean="0"/>
              <a:t>[],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</a:t>
            </a:r>
            <a:r>
              <a:rPr lang="en-US" sz="1000" dirty="0" err="1" smtClean="0"/>
              <a:t>targiVecs</a:t>
            </a:r>
            <a:r>
              <a:rPr lang="en-US" sz="1000" dirty="0" smtClean="0"/>
              <a:t> : </a:t>
            </a:r>
            <a:r>
              <a:rPr lang="en-US" sz="1000" dirty="0" err="1" smtClean="0"/>
              <a:t>VectorBase</a:t>
            </a:r>
            <a:r>
              <a:rPr lang="en-US" sz="1000" dirty="0" smtClean="0"/>
              <a:t>[],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</a:t>
            </a:r>
            <a:r>
              <a:rPr lang="en-US" sz="1000" dirty="0" err="1" smtClean="0"/>
              <a:t>reductObj</a:t>
            </a:r>
            <a:r>
              <a:rPr lang="en-US" sz="1000" dirty="0" smtClean="0"/>
              <a:t>: </a:t>
            </a:r>
            <a:r>
              <a:rPr lang="en-US" sz="1000" dirty="0" err="1" smtClean="0"/>
              <a:t>ReductTarget</a:t>
            </a:r>
            <a:r>
              <a:rPr lang="en-US" sz="1000" dirty="0" smtClean="0"/>
              <a:t>, … )</a:t>
            </a:r>
          </a:p>
          <a:p>
            <a:r>
              <a:rPr lang="en-US" sz="1000" dirty="0" smtClean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1" y="4343400"/>
            <a:ext cx="297014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/>
              <a:t>RTOpPack</a:t>
            </a:r>
            <a:r>
              <a:rPr lang="en-US" sz="1200" b="1" i="1" dirty="0" smtClean="0"/>
              <a:t>::</a:t>
            </a:r>
            <a:r>
              <a:rPr lang="en-US" sz="1200" b="1" i="1" dirty="0" err="1" smtClean="0"/>
              <a:t>RTOpT</a:t>
            </a:r>
            <a:endParaRPr lang="en-US" sz="12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4592216"/>
            <a:ext cx="297014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apply_op</a:t>
            </a:r>
            <a:r>
              <a:rPr lang="en-US" sz="1000" dirty="0" smtClean="0"/>
              <a:t>(in </a:t>
            </a:r>
            <a:r>
              <a:rPr lang="en-US" sz="1000" dirty="0" err="1" smtClean="0"/>
              <a:t>subVecs</a:t>
            </a:r>
            <a:r>
              <a:rPr lang="en-US" sz="1000" dirty="0" smtClean="0"/>
              <a:t> : </a:t>
            </a:r>
            <a:r>
              <a:rPr lang="en-US" sz="1000" dirty="0" err="1" smtClean="0"/>
              <a:t>ConstSubVectorView</a:t>
            </a:r>
            <a:r>
              <a:rPr lang="en-US" sz="1000" dirty="0" smtClean="0"/>
              <a:t>[],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</a:t>
            </a:r>
            <a:r>
              <a:rPr lang="en-US" sz="1000" dirty="0" err="1" smtClean="0"/>
              <a:t>targSubVecs</a:t>
            </a:r>
            <a:r>
              <a:rPr lang="en-US" sz="1000" dirty="0"/>
              <a:t> </a:t>
            </a:r>
            <a:r>
              <a:rPr lang="en-US" sz="1000" dirty="0" smtClean="0"/>
              <a:t>: </a:t>
            </a:r>
            <a:r>
              <a:rPr lang="en-US" sz="1000" dirty="0" err="1" smtClean="0"/>
              <a:t>SubVectorView</a:t>
            </a:r>
            <a:r>
              <a:rPr lang="en-US" sz="1000" dirty="0" smtClean="0"/>
              <a:t>[],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</a:t>
            </a:r>
            <a:r>
              <a:rPr lang="en-US" sz="1000" dirty="0" err="1" smtClean="0"/>
              <a:t>reductObj</a:t>
            </a:r>
            <a:r>
              <a:rPr lang="en-US" sz="1000" dirty="0" smtClean="0"/>
              <a:t> : </a:t>
            </a:r>
            <a:r>
              <a:rPr lang="en-US" sz="1000" dirty="0" err="1" smtClean="0"/>
              <a:t>ReductTaret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reduct_reduct_objs</a:t>
            </a:r>
            <a:r>
              <a:rPr lang="en-US" sz="1000" dirty="0" smtClean="0"/>
              <a:t>(</a:t>
            </a:r>
            <a:r>
              <a:rPr lang="en-US" sz="1000" dirty="0" err="1" smtClean="0"/>
              <a:t>iin</a:t>
            </a:r>
            <a:r>
              <a:rPr lang="en-US" sz="1000" dirty="0" smtClean="0"/>
              <a:t> </a:t>
            </a:r>
            <a:r>
              <a:rPr lang="en-US" sz="1000" dirty="0" err="1" smtClean="0"/>
              <a:t>nReductObj</a:t>
            </a:r>
            <a:r>
              <a:rPr lang="en-US" sz="1000" dirty="0" smtClean="0"/>
              <a:t> : </a:t>
            </a:r>
            <a:r>
              <a:rPr lang="en-US" sz="1000" dirty="0" err="1" smtClean="0"/>
              <a:t>ReductTarget</a:t>
            </a:r>
            <a:r>
              <a:rPr lang="en-US" sz="1000" dirty="0" smtClean="0"/>
              <a:t>,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inout</a:t>
            </a:r>
            <a:r>
              <a:rPr lang="en-US" sz="1000" dirty="0" smtClean="0"/>
              <a:t> </a:t>
            </a:r>
            <a:r>
              <a:rPr lang="en-US" sz="1000" dirty="0" err="1" smtClean="0"/>
              <a:t>inoutReductTarget</a:t>
            </a:r>
            <a:r>
              <a:rPr lang="en-US" sz="1000" dirty="0" smtClean="0"/>
              <a:t> : </a:t>
            </a:r>
            <a:r>
              <a:rPr lang="en-US" sz="1000" dirty="0" err="1" smtClean="0"/>
              <a:t>ReductTarget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…</a:t>
            </a:r>
          </a:p>
        </p:txBody>
      </p:sp>
      <p:cxnSp>
        <p:nvCxnSpPr>
          <p:cNvPr id="26" name="Elbow Connector 25"/>
          <p:cNvCxnSpPr>
            <a:stCxn id="6" idx="1"/>
            <a:endCxn id="4" idx="0"/>
          </p:cNvCxnSpPr>
          <p:nvPr/>
        </p:nvCxnSpPr>
        <p:spPr>
          <a:xfrm rot="10800000" flipV="1">
            <a:off x="2436571" y="495100"/>
            <a:ext cx="2596291" cy="647900"/>
          </a:xfrm>
          <a:prstGeom prst="bentConnector2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24" idx="0"/>
          </p:cNvCxnSpPr>
          <p:nvPr/>
        </p:nvCxnSpPr>
        <p:spPr>
          <a:xfrm>
            <a:off x="4036770" y="1822703"/>
            <a:ext cx="2197340" cy="267107"/>
          </a:xfrm>
          <a:prstGeom prst="bentConnector2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0"/>
            <a:endCxn id="25" idx="0"/>
          </p:cNvCxnSpPr>
          <p:nvPr/>
        </p:nvCxnSpPr>
        <p:spPr>
          <a:xfrm>
            <a:off x="4050289" y="1560913"/>
            <a:ext cx="3112513" cy="528897"/>
          </a:xfrm>
          <a:prstGeom prst="bentConnector2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111140" y="1508750"/>
            <a:ext cx="659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domain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121624" y="1777585"/>
            <a:ext cx="53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range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3750464" y="218100"/>
            <a:ext cx="1205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 smtClean="0"/>
              <a:t>smallVecSpcFcty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5" idx="1"/>
            <a:endCxn id="40" idx="2"/>
          </p:cNvCxnSpPr>
          <p:nvPr/>
        </p:nvCxnSpPr>
        <p:spPr>
          <a:xfrm rot="10800000" flipH="1" flipV="1">
            <a:off x="836366" y="1822703"/>
            <a:ext cx="617237" cy="4319294"/>
          </a:xfrm>
          <a:prstGeom prst="bentConnector3">
            <a:avLst>
              <a:gd name="adj1" fmla="val -37036"/>
            </a:avLst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3830" y="1577396"/>
            <a:ext cx="542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space</a:t>
            </a:r>
            <a:endParaRPr lang="en-US" sz="12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385810" y="2694529"/>
            <a:ext cx="219472" cy="149967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19" idx="0"/>
            <a:endCxn id="45" idx="3"/>
          </p:cNvCxnSpPr>
          <p:nvPr/>
        </p:nvCxnSpPr>
        <p:spPr>
          <a:xfrm rot="5400000" flipH="1" flipV="1">
            <a:off x="3828337" y="1760574"/>
            <a:ext cx="583287" cy="26011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/>
          <p:cNvSpPr/>
          <p:nvPr/>
        </p:nvSpPr>
        <p:spPr>
          <a:xfrm>
            <a:off x="3266230" y="4465935"/>
            <a:ext cx="219472" cy="149967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>
            <a:stCxn id="21" idx="0"/>
            <a:endCxn id="48" idx="3"/>
          </p:cNvCxnSpPr>
          <p:nvPr/>
        </p:nvCxnSpPr>
        <p:spPr>
          <a:xfrm rot="5400000" flipH="1" flipV="1">
            <a:off x="2793971" y="4882470"/>
            <a:ext cx="848563" cy="3154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0" idx="0"/>
          </p:cNvCxnSpPr>
          <p:nvPr/>
        </p:nvCxnSpPr>
        <p:spPr>
          <a:xfrm rot="16200000" flipV="1">
            <a:off x="1466670" y="4821417"/>
            <a:ext cx="982566" cy="3035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543626" y="4463390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1640271" y="5179302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/>
              <a:t>1…*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2133797" y="5118820"/>
            <a:ext cx="710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columns</a:t>
            </a:r>
            <a:endParaRPr lang="en-US" sz="1200" dirty="0"/>
          </a:p>
        </p:txBody>
      </p:sp>
      <p:cxnSp>
        <p:nvCxnSpPr>
          <p:cNvPr id="58" name="Elbow Connector 57"/>
          <p:cNvCxnSpPr>
            <a:stCxn id="4" idx="3"/>
            <a:endCxn id="7" idx="2"/>
          </p:cNvCxnSpPr>
          <p:nvPr/>
        </p:nvCxnSpPr>
        <p:spPr>
          <a:xfrm flipV="1">
            <a:off x="4036771" y="1005526"/>
            <a:ext cx="2455479" cy="27597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145065" y="1029117"/>
            <a:ext cx="734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«create»</a:t>
            </a:r>
            <a:endParaRPr lang="en-US" sz="1200" dirty="0"/>
          </a:p>
        </p:txBody>
      </p:sp>
      <p:cxnSp>
        <p:nvCxnSpPr>
          <p:cNvPr id="63" name="Elbow Connector 62"/>
          <p:cNvCxnSpPr>
            <a:stCxn id="18" idx="0"/>
            <a:endCxn id="16" idx="2"/>
          </p:cNvCxnSpPr>
          <p:nvPr/>
        </p:nvCxnSpPr>
        <p:spPr>
          <a:xfrm rot="16200000" flipV="1">
            <a:off x="1267096" y="2549961"/>
            <a:ext cx="1098397" cy="5072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352052" y="2923401"/>
            <a:ext cx="734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«create»</a:t>
            </a:r>
            <a:endParaRPr lang="en-US" sz="1200" dirty="0"/>
          </a:p>
        </p:txBody>
      </p:sp>
      <p:cxnSp>
        <p:nvCxnSpPr>
          <p:cNvPr id="68" name="Elbow Connector 67"/>
          <p:cNvCxnSpPr>
            <a:stCxn id="12" idx="1"/>
            <a:endCxn id="67" idx="2"/>
          </p:cNvCxnSpPr>
          <p:nvPr/>
        </p:nvCxnSpPr>
        <p:spPr>
          <a:xfrm rot="10800000">
            <a:off x="1014093" y="2254403"/>
            <a:ext cx="433708" cy="334039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3095" y="5579680"/>
            <a:ext cx="734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«create»</a:t>
            </a:r>
            <a:endParaRPr lang="en-US" sz="1200" dirty="0"/>
          </a:p>
        </p:txBody>
      </p:sp>
      <p:cxnSp>
        <p:nvCxnSpPr>
          <p:cNvPr id="72" name="Elbow Connector 71"/>
          <p:cNvCxnSpPr>
            <a:stCxn id="14" idx="0"/>
            <a:endCxn id="11" idx="3"/>
          </p:cNvCxnSpPr>
          <p:nvPr/>
        </p:nvCxnSpPr>
        <p:spPr>
          <a:xfrm rot="16200000" flipV="1">
            <a:off x="5501988" y="2950115"/>
            <a:ext cx="310897" cy="247567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5" idx="2"/>
            <a:endCxn id="13" idx="3"/>
          </p:cNvCxnSpPr>
          <p:nvPr/>
        </p:nvCxnSpPr>
        <p:spPr>
          <a:xfrm rot="5400000">
            <a:off x="5322708" y="4474293"/>
            <a:ext cx="438978" cy="2706151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1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187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Bartlett, Roscoe A.</dc:creator>
  <cp:lastModifiedBy>Bartlett, Roscoe A.</cp:lastModifiedBy>
  <cp:revision>89</cp:revision>
  <dcterms:created xsi:type="dcterms:W3CDTF">2011-09-18T13:52:24Z</dcterms:created>
  <dcterms:modified xsi:type="dcterms:W3CDTF">2011-09-18T15:38:51Z</dcterms:modified>
</cp:coreProperties>
</file>