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232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2A7E-F183-4AEC-8AD4-F1D906E932CB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270640" y="799483"/>
            <a:ext cx="2182333" cy="133192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  <a:gd name="connsiteX0" fmla="*/ 0 w 2182333"/>
              <a:gd name="connsiteY0" fmla="*/ 70061 h 133192"/>
              <a:gd name="connsiteX1" fmla="*/ 609600 w 2182333"/>
              <a:gd name="connsiteY1" fmla="*/ 41486 h 133192"/>
              <a:gd name="connsiteX2" fmla="*/ 1333500 w 2182333"/>
              <a:gd name="connsiteY2" fmla="*/ 3386 h 133192"/>
              <a:gd name="connsiteX3" fmla="*/ 2182333 w 2182333"/>
              <a:gd name="connsiteY3" fmla="*/ 133192 h 133192"/>
              <a:gd name="connsiteX0" fmla="*/ 0 w 2182333"/>
              <a:gd name="connsiteY0" fmla="*/ 70061 h 133192"/>
              <a:gd name="connsiteX1" fmla="*/ 609600 w 2182333"/>
              <a:gd name="connsiteY1" fmla="*/ 41486 h 133192"/>
              <a:gd name="connsiteX2" fmla="*/ 1333500 w 2182333"/>
              <a:gd name="connsiteY2" fmla="*/ 3386 h 133192"/>
              <a:gd name="connsiteX3" fmla="*/ 2182333 w 2182333"/>
              <a:gd name="connsiteY3" fmla="*/ 133192 h 1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2333" h="133192">
                <a:moveTo>
                  <a:pt x="0" y="70061"/>
                </a:moveTo>
                <a:cubicBezTo>
                  <a:pt x="200025" y="73236"/>
                  <a:pt x="387350" y="52598"/>
                  <a:pt x="609600" y="41486"/>
                </a:cubicBezTo>
                <a:cubicBezTo>
                  <a:pt x="850900" y="28786"/>
                  <a:pt x="1071378" y="-11898"/>
                  <a:pt x="1333500" y="3386"/>
                </a:cubicBezTo>
                <a:cubicBezTo>
                  <a:pt x="1595622" y="18670"/>
                  <a:pt x="1909117" y="77962"/>
                  <a:pt x="2182333" y="133192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60645" y="2353660"/>
            <a:ext cx="2161067" cy="29859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82332"/>
              <a:gd name="connsiteY0" fmla="*/ 179265 h 435333"/>
              <a:gd name="connsiteX1" fmla="*/ 581025 w 2182332"/>
              <a:gd name="connsiteY1" fmla="*/ 160215 h 435333"/>
              <a:gd name="connsiteX2" fmla="*/ 1333500 w 2182332"/>
              <a:gd name="connsiteY2" fmla="*/ 7815 h 435333"/>
              <a:gd name="connsiteX3" fmla="*/ 2182332 w 2182332"/>
              <a:gd name="connsiteY3" fmla="*/ 435333 h 435333"/>
              <a:gd name="connsiteX0" fmla="*/ 0 w 2182332"/>
              <a:gd name="connsiteY0" fmla="*/ 19956 h 276024"/>
              <a:gd name="connsiteX1" fmla="*/ 581025 w 2182332"/>
              <a:gd name="connsiteY1" fmla="*/ 906 h 276024"/>
              <a:gd name="connsiteX2" fmla="*/ 1333500 w 2182332"/>
              <a:gd name="connsiteY2" fmla="*/ 50525 h 276024"/>
              <a:gd name="connsiteX3" fmla="*/ 2182332 w 2182332"/>
              <a:gd name="connsiteY3" fmla="*/ 276024 h 276024"/>
              <a:gd name="connsiteX0" fmla="*/ 0 w 2161067"/>
              <a:gd name="connsiteY0" fmla="*/ 0 h 298598"/>
              <a:gd name="connsiteX1" fmla="*/ 559760 w 2161067"/>
              <a:gd name="connsiteY1" fmla="*/ 23480 h 298598"/>
              <a:gd name="connsiteX2" fmla="*/ 1312235 w 2161067"/>
              <a:gd name="connsiteY2" fmla="*/ 73099 h 298598"/>
              <a:gd name="connsiteX3" fmla="*/ 2161067 w 2161067"/>
              <a:gd name="connsiteY3" fmla="*/ 298598 h 298598"/>
              <a:gd name="connsiteX0" fmla="*/ 0 w 2161067"/>
              <a:gd name="connsiteY0" fmla="*/ 0 h 298598"/>
              <a:gd name="connsiteX1" fmla="*/ 559760 w 2161067"/>
              <a:gd name="connsiteY1" fmla="*/ 23480 h 298598"/>
              <a:gd name="connsiteX2" fmla="*/ 1312235 w 2161067"/>
              <a:gd name="connsiteY2" fmla="*/ 73099 h 298598"/>
              <a:gd name="connsiteX3" fmla="*/ 2161067 w 2161067"/>
              <a:gd name="connsiteY3" fmla="*/ 298598 h 29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067" h="298598">
                <a:moveTo>
                  <a:pt x="0" y="0"/>
                </a:moveTo>
                <a:lnTo>
                  <a:pt x="559760" y="23480"/>
                </a:lnTo>
                <a:cubicBezTo>
                  <a:pt x="778466" y="35663"/>
                  <a:pt x="1045350" y="27246"/>
                  <a:pt x="1312235" y="73099"/>
                </a:cubicBezTo>
                <a:cubicBezTo>
                  <a:pt x="1579120" y="118952"/>
                  <a:pt x="1887852" y="222103"/>
                  <a:pt x="2161067" y="29859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55372" y="4200434"/>
            <a:ext cx="2158853" cy="34569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58852"/>
              <a:gd name="connsiteY0" fmla="*/ 584954 h 584954"/>
              <a:gd name="connsiteX1" fmla="*/ 657225 w 2158852"/>
              <a:gd name="connsiteY1" fmla="*/ 413504 h 584954"/>
              <a:gd name="connsiteX2" fmla="*/ 1314450 w 2158852"/>
              <a:gd name="connsiteY2" fmla="*/ 3929 h 584954"/>
              <a:gd name="connsiteX3" fmla="*/ 2158852 w 2158852"/>
              <a:gd name="connsiteY3" fmla="*/ 199524 h 584954"/>
              <a:gd name="connsiteX0" fmla="*/ 0 w 2158852"/>
              <a:gd name="connsiteY0" fmla="*/ 442222 h 442222"/>
              <a:gd name="connsiteX1" fmla="*/ 657225 w 2158852"/>
              <a:gd name="connsiteY1" fmla="*/ 270772 h 442222"/>
              <a:gd name="connsiteX2" fmla="*/ 1356981 w 2158852"/>
              <a:gd name="connsiteY2" fmla="*/ 10053 h 442222"/>
              <a:gd name="connsiteX3" fmla="*/ 2158852 w 2158852"/>
              <a:gd name="connsiteY3" fmla="*/ 56792 h 442222"/>
              <a:gd name="connsiteX0" fmla="*/ 0 w 2126955"/>
              <a:gd name="connsiteY0" fmla="*/ 469450 h 469450"/>
              <a:gd name="connsiteX1" fmla="*/ 657225 w 2126955"/>
              <a:gd name="connsiteY1" fmla="*/ 298000 h 469450"/>
              <a:gd name="connsiteX2" fmla="*/ 1356981 w 2126955"/>
              <a:gd name="connsiteY2" fmla="*/ 37281 h 469450"/>
              <a:gd name="connsiteX3" fmla="*/ 2126955 w 2126955"/>
              <a:gd name="connsiteY3" fmla="*/ 9592 h 469450"/>
              <a:gd name="connsiteX0" fmla="*/ 0 w 2126955"/>
              <a:gd name="connsiteY0" fmla="*/ 460724 h 460724"/>
              <a:gd name="connsiteX1" fmla="*/ 657225 w 2126955"/>
              <a:gd name="connsiteY1" fmla="*/ 289274 h 460724"/>
              <a:gd name="connsiteX2" fmla="*/ 1325083 w 2126955"/>
              <a:gd name="connsiteY2" fmla="*/ 166778 h 460724"/>
              <a:gd name="connsiteX3" fmla="*/ 2126955 w 2126955"/>
              <a:gd name="connsiteY3" fmla="*/ 866 h 460724"/>
              <a:gd name="connsiteX0" fmla="*/ 0 w 2158853"/>
              <a:gd name="connsiteY0" fmla="*/ 345695 h 345695"/>
              <a:gd name="connsiteX1" fmla="*/ 657225 w 2158853"/>
              <a:gd name="connsiteY1" fmla="*/ 174245 h 345695"/>
              <a:gd name="connsiteX2" fmla="*/ 1325083 w 2158853"/>
              <a:gd name="connsiteY2" fmla="*/ 51749 h 345695"/>
              <a:gd name="connsiteX3" fmla="*/ 2158853 w 2158853"/>
              <a:gd name="connsiteY3" fmla="*/ 2795 h 34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853" h="345695">
                <a:moveTo>
                  <a:pt x="0" y="345695"/>
                </a:moveTo>
                <a:cubicBezTo>
                  <a:pt x="323850" y="259970"/>
                  <a:pt x="436378" y="223236"/>
                  <a:pt x="657225" y="174245"/>
                </a:cubicBezTo>
                <a:cubicBezTo>
                  <a:pt x="878072" y="125254"/>
                  <a:pt x="1074812" y="80324"/>
                  <a:pt x="1325083" y="51749"/>
                </a:cubicBezTo>
                <a:cubicBezTo>
                  <a:pt x="1575354" y="23174"/>
                  <a:pt x="1864372" y="-9905"/>
                  <a:pt x="2158853" y="2795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2889237" y="3873138"/>
            <a:ext cx="2220433" cy="400772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2790 h 602790"/>
              <a:gd name="connsiteX1" fmla="*/ 608492 w 2209800"/>
              <a:gd name="connsiteY1" fmla="*/ 278054 h 602790"/>
              <a:gd name="connsiteX2" fmla="*/ 1371600 w 2209800"/>
              <a:gd name="connsiteY2" fmla="*/ 69390 h 602790"/>
              <a:gd name="connsiteX3" fmla="*/ 2209800 w 2209800"/>
              <a:gd name="connsiteY3" fmla="*/ 2715 h 602790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433" h="400772">
                <a:moveTo>
                  <a:pt x="0" y="400772"/>
                </a:moveTo>
                <a:cubicBezTo>
                  <a:pt x="364165" y="311060"/>
                  <a:pt x="388753" y="333284"/>
                  <a:pt x="619125" y="278054"/>
                </a:cubicBezTo>
                <a:cubicBezTo>
                  <a:pt x="849497" y="222824"/>
                  <a:pt x="1115348" y="115280"/>
                  <a:pt x="1382233" y="69390"/>
                </a:cubicBezTo>
                <a:cubicBezTo>
                  <a:pt x="1649118" y="23500"/>
                  <a:pt x="1925952" y="-9985"/>
                  <a:pt x="2220433" y="2715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63955" y="21938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3955" y="113378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73555" y="105758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559355" y="105758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4400" y="113378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823863" y="113378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502448" y="113378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91524" y="49360"/>
            <a:ext cx="1938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Unit and Verification Testing</a:t>
            </a:r>
            <a:endParaRPr lang="en-US" sz="1200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930955" y="23700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930955" y="115140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540555" y="10752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226355" y="10752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81400" y="115140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3490863" y="118980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4169448" y="118980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319983" y="66981"/>
            <a:ext cx="13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Acceptance Testing</a:t>
            </a:r>
            <a:endParaRPr lang="en-US" sz="1200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2893330" y="194760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893330" y="286200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502930" y="278580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188730" y="278580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43775" y="286200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453238" y="286200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131823" y="286200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28517" y="1777585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Code and Design Clarity</a:t>
            </a:r>
            <a:endParaRPr lang="en-US" sz="1200" dirty="0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237310" y="191896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37310" y="283336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46910" y="275716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532710" y="275716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7755" y="283336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97218" y="2833362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475803" y="283336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997395" y="1800464"/>
            <a:ext cx="199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Documentation and Tutorials</a:t>
            </a:r>
            <a:endParaRPr lang="en-US" sz="12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43385" y="359902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43385" y="451342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5298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53878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93830" y="451342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03293" y="451342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81878" y="451342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34189" y="3429000"/>
            <a:ext cx="23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Input </a:t>
            </a:r>
            <a:r>
              <a:rPr lang="en-US" sz="1200" dirty="0" smtClean="0"/>
              <a:t>Checking and </a:t>
            </a:r>
            <a:r>
              <a:rPr lang="en-US" sz="1200" dirty="0"/>
              <a:t>Feedback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2854925" y="359902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854925" y="451342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346452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415032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805370" y="451342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414833" y="451342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93418" y="451342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113217" y="3429000"/>
            <a:ext cx="164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135" name="Freeform 134"/>
          <p:cNvSpPr/>
          <p:nvPr/>
        </p:nvSpPr>
        <p:spPr>
          <a:xfrm>
            <a:off x="2918920" y="205458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2957325" y="35557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2854925" y="521203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854925" y="612643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464525" y="60502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4150325" y="60502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805370" y="612643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414833" y="6126432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093418" y="612643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09363" y="5042010"/>
            <a:ext cx="825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Portability</a:t>
            </a:r>
            <a:endParaRPr lang="en-US" sz="1200" dirty="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198905" y="518338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8905" y="609778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808505" y="602158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494305" y="602158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49350" y="609778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58813" y="609778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437398" y="609778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076108" y="5064889"/>
            <a:ext cx="1762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Space/Time Performance</a:t>
            </a:r>
            <a:endParaRPr lang="en-US" sz="12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223717" y="1739180"/>
            <a:ext cx="496276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23717" y="3390595"/>
            <a:ext cx="481206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87755" y="5042010"/>
            <a:ext cx="481206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eform 156"/>
          <p:cNvSpPr/>
          <p:nvPr/>
        </p:nvSpPr>
        <p:spPr>
          <a:xfrm>
            <a:off x="207868" y="5317250"/>
            <a:ext cx="2190750" cy="800100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6034 h 806034"/>
              <a:gd name="connsiteX1" fmla="*/ 638175 w 2190750"/>
              <a:gd name="connsiteY1" fmla="*/ 710784 h 806034"/>
              <a:gd name="connsiteX2" fmla="*/ 1356980 w 2190750"/>
              <a:gd name="connsiteY2" fmla="*/ 108051 h 806034"/>
              <a:gd name="connsiteX3" fmla="*/ 2190750 w 2190750"/>
              <a:gd name="connsiteY3" fmla="*/ 5934 h 806034"/>
              <a:gd name="connsiteX0" fmla="*/ 0 w 2190750"/>
              <a:gd name="connsiteY0" fmla="*/ 802841 h 802841"/>
              <a:gd name="connsiteX1" fmla="*/ 638175 w 2190750"/>
              <a:gd name="connsiteY1" fmla="*/ 707591 h 802841"/>
              <a:gd name="connsiteX2" fmla="*/ 1356980 w 2190750"/>
              <a:gd name="connsiteY2" fmla="*/ 136755 h 802841"/>
              <a:gd name="connsiteX3" fmla="*/ 2190750 w 2190750"/>
              <a:gd name="connsiteY3" fmla="*/ 2741 h 802841"/>
              <a:gd name="connsiteX0" fmla="*/ 0 w 2190750"/>
              <a:gd name="connsiteY0" fmla="*/ 800100 h 800100"/>
              <a:gd name="connsiteX1" fmla="*/ 638175 w 2190750"/>
              <a:gd name="connsiteY1" fmla="*/ 704850 h 800100"/>
              <a:gd name="connsiteX2" fmla="*/ 1356980 w 2190750"/>
              <a:gd name="connsiteY2" fmla="*/ 134014 h 800100"/>
              <a:gd name="connsiteX3" fmla="*/ 2190750 w 219075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0100">
                <a:moveTo>
                  <a:pt x="0" y="800100"/>
                </a:moveTo>
                <a:cubicBezTo>
                  <a:pt x="361950" y="752475"/>
                  <a:pt x="412012" y="815864"/>
                  <a:pt x="638175" y="704850"/>
                </a:cubicBezTo>
                <a:cubicBezTo>
                  <a:pt x="864338" y="593836"/>
                  <a:pt x="1098218" y="251489"/>
                  <a:pt x="1356980" y="134014"/>
                </a:cubicBezTo>
                <a:cubicBezTo>
                  <a:pt x="1615742" y="16539"/>
                  <a:pt x="1896269" y="19198"/>
                  <a:pt x="2190750" y="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2899870" y="5357705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87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Bartlett, Roscoe A.</dc:creator>
  <cp:lastModifiedBy>Bartlett, Roscoe A.</cp:lastModifiedBy>
  <cp:revision>39</cp:revision>
  <dcterms:created xsi:type="dcterms:W3CDTF">2011-10-24T21:49:04Z</dcterms:created>
  <dcterms:modified xsi:type="dcterms:W3CDTF">2011-10-27T23:28:39Z</dcterms:modified>
</cp:coreProperties>
</file>