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60" d="100"/>
          <a:sy n="60" d="100"/>
        </p:scale>
        <p:origin x="-232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63955" y="21938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955" y="113378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35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5593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400" y="113378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23863" y="113378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02448" y="113378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1" name="Freeform 20"/>
          <p:cNvSpPr/>
          <p:nvPr/>
        </p:nvSpPr>
        <p:spPr>
          <a:xfrm>
            <a:off x="273480" y="329858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1524" y="4936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930955" y="2370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0955" y="11514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405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263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1400" y="115140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0863" y="11898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69448" y="11898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19983" y="6698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93330" y="194760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3330" y="286200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029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887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43775" y="286200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453238" y="28620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31823" y="28620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8517" y="177758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249620" y="2054585"/>
            <a:ext cx="2171700" cy="197599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97599">
                <a:moveTo>
                  <a:pt x="0" y="197599"/>
                </a:moveTo>
                <a:lnTo>
                  <a:pt x="581025" y="178549"/>
                </a:lnTo>
                <a:cubicBezTo>
                  <a:pt x="803275" y="149974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7310" y="191896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7310" y="283336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69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5327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755" y="283336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97218" y="283336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475803" y="28333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7395" y="180046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4338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338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529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5387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383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0329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48187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8" name="Freeform 57"/>
          <p:cNvSpPr/>
          <p:nvPr/>
        </p:nvSpPr>
        <p:spPr>
          <a:xfrm>
            <a:off x="268975" y="3712439"/>
            <a:ext cx="2190750" cy="800981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981">
                <a:moveTo>
                  <a:pt x="0" y="800981"/>
                </a:moveTo>
                <a:cubicBezTo>
                  <a:pt x="323850" y="715256"/>
                  <a:pt x="438150" y="726368"/>
                  <a:pt x="657225" y="629531"/>
                </a:cubicBezTo>
                <a:cubicBezTo>
                  <a:pt x="876300" y="532694"/>
                  <a:pt x="1058863" y="324731"/>
                  <a:pt x="1314450" y="219956"/>
                </a:cubicBezTo>
                <a:cubicBezTo>
                  <a:pt x="1570037" y="115181"/>
                  <a:pt x="1896269" y="-11819"/>
                  <a:pt x="2190750" y="881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4189" y="342900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85492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492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4645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503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537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483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9341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113217" y="342900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72" name="Freeform 71"/>
          <p:cNvSpPr/>
          <p:nvPr/>
        </p:nvSpPr>
        <p:spPr>
          <a:xfrm>
            <a:off x="2918920" y="205458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871665" y="3697844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957325" y="35557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854925" y="52120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54925" y="61264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645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1503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05370" y="612643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414833" y="612643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093418" y="612643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09363" y="504201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98905" y="518338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98905" y="609778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085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4943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49350" y="609778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58813" y="609778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37398" y="60977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076108" y="5064889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3717" y="1739180"/>
            <a:ext cx="49627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3717" y="3390595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87755" y="5042010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>
            <a:off x="207868" y="531725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899870" y="5357705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87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40</cp:revision>
  <dcterms:created xsi:type="dcterms:W3CDTF">2011-10-24T21:49:04Z</dcterms:created>
  <dcterms:modified xsi:type="dcterms:W3CDTF">2011-10-27T23:28:34Z</dcterms:modified>
</cp:coreProperties>
</file>