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20" autoAdjust="0"/>
  </p:normalViewPr>
  <p:slideViewPr>
    <p:cSldViewPr snapToGrid="0" snapToObjects="1">
      <p:cViewPr>
        <p:scale>
          <a:sx n="100" d="100"/>
          <a:sy n="100" d="100"/>
        </p:scale>
        <p:origin x="-178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BD2-D3BC-D841-A73C-B5BA77367E7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95FD-76DD-5E4D-B4A2-5EA0F60A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2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BD2-D3BC-D841-A73C-B5BA77367E7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95FD-76DD-5E4D-B4A2-5EA0F60A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BD2-D3BC-D841-A73C-B5BA77367E7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95FD-76DD-5E4D-B4A2-5EA0F60A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7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BD2-D3BC-D841-A73C-B5BA77367E7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95FD-76DD-5E4D-B4A2-5EA0F60A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BD2-D3BC-D841-A73C-B5BA77367E7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95FD-76DD-5E4D-B4A2-5EA0F60A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BD2-D3BC-D841-A73C-B5BA77367E7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95FD-76DD-5E4D-B4A2-5EA0F60A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9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BD2-D3BC-D841-A73C-B5BA77367E7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95FD-76DD-5E4D-B4A2-5EA0F60A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1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BD2-D3BC-D841-A73C-B5BA77367E7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95FD-76DD-5E4D-B4A2-5EA0F60A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BD2-D3BC-D841-A73C-B5BA77367E7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95FD-76DD-5E4D-B4A2-5EA0F60A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4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BD2-D3BC-D841-A73C-B5BA77367E7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95FD-76DD-5E4D-B4A2-5EA0F60A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1BD2-D3BC-D841-A73C-B5BA77367E7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95FD-76DD-5E4D-B4A2-5EA0F60A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E1BD2-D3BC-D841-A73C-B5BA77367E7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95FD-76DD-5E4D-B4A2-5EA0F60A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7280" y="2731837"/>
            <a:ext cx="2486527" cy="1149684"/>
          </a:xfrm>
          <a:prstGeom prst="roundRect">
            <a:avLst/>
          </a:prstGeom>
          <a:ln w="12700">
            <a:solidFill>
              <a:schemeClr val="tx1"/>
            </a:solidFill>
          </a:ln>
          <a:effectLst>
            <a:outerShdw blurRad="40005" dist="508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Physics Module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Monaco"/>
                <a:cs typeface="Monaco"/>
              </a:rPr>
              <a:t>computeResidual</a:t>
            </a:r>
            <a:r>
              <a:rPr lang="en-US" sz="1600" dirty="0" smtClean="0">
                <a:solidFill>
                  <a:schemeClr val="tx1"/>
                </a:solidFill>
                <a:latin typeface="Monaco"/>
                <a:cs typeface="Monaco"/>
              </a:rPr>
              <a:t>()</a:t>
            </a:r>
            <a:endParaRPr lang="en-US" sz="1600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8231" y="3338762"/>
            <a:ext cx="1737894" cy="133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030860" y="2731837"/>
            <a:ext cx="2486527" cy="1149684"/>
          </a:xfrm>
          <a:prstGeom prst="roundRect">
            <a:avLst/>
          </a:prstGeom>
          <a:ln w="12700">
            <a:solidFill>
              <a:schemeClr val="tx1"/>
            </a:solidFill>
          </a:ln>
          <a:effectLst>
            <a:outerShdw blurRad="40005" dist="508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Physics Module 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Monaco"/>
                <a:cs typeface="Monaco"/>
              </a:rPr>
              <a:t>computeResidual</a:t>
            </a:r>
            <a:r>
              <a:rPr lang="en-US" sz="1600" dirty="0" smtClean="0">
                <a:solidFill>
                  <a:schemeClr val="tx1"/>
                </a:solidFill>
                <a:latin typeface="Monaco"/>
                <a:cs typeface="Monaco"/>
              </a:rPr>
              <a:t>()</a:t>
            </a:r>
            <a:endParaRPr lang="en-US" sz="1600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387578" y="3325394"/>
            <a:ext cx="1737894" cy="133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494396" y="2731837"/>
            <a:ext cx="2486527" cy="1149684"/>
          </a:xfrm>
          <a:prstGeom prst="roundRect">
            <a:avLst/>
          </a:prstGeom>
          <a:ln w="12700">
            <a:solidFill>
              <a:schemeClr val="tx1"/>
            </a:solidFill>
          </a:ln>
          <a:effectLst>
            <a:outerShdw blurRad="40005" dist="508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Physics Module </a:t>
            </a:r>
            <a:r>
              <a:rPr lang="en-US" i="1" dirty="0" smtClean="0">
                <a:solidFill>
                  <a:schemeClr val="tx1"/>
                </a:solidFill>
                <a:latin typeface="Times"/>
                <a:cs typeface="Times"/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  <a:latin typeface="Times"/>
                <a:cs typeface="Times"/>
              </a:rPr>
              <a:t>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Monaco"/>
                <a:cs typeface="Monaco"/>
              </a:rPr>
              <a:t>computeResidual</a:t>
            </a:r>
            <a:r>
              <a:rPr lang="en-US" sz="1600" dirty="0" smtClean="0">
                <a:solidFill>
                  <a:schemeClr val="tx1"/>
                </a:solidFill>
                <a:latin typeface="Monaco"/>
                <a:cs typeface="Monaco"/>
              </a:rPr>
              <a:t>()</a:t>
            </a:r>
            <a:endParaRPr lang="en-US" sz="1600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855347" y="3306679"/>
            <a:ext cx="1737894" cy="133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8317" y="3075846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 . .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026627" y="357605"/>
            <a:ext cx="2486527" cy="1149684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40005" dist="508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Coupled Solver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Monaco"/>
                <a:cs typeface="Monaco"/>
              </a:rPr>
              <a:t>solve()</a:t>
            </a:r>
            <a:endParaRPr lang="en-US" sz="1600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81154" y="919079"/>
            <a:ext cx="1737894" cy="133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0"/>
            <a:endCxn id="14" idx="2"/>
          </p:cNvCxnSpPr>
          <p:nvPr/>
        </p:nvCxnSpPr>
        <p:spPr>
          <a:xfrm rot="5400000" flipH="1" flipV="1">
            <a:off x="2257943" y="719890"/>
            <a:ext cx="1224548" cy="2799347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0"/>
            <a:endCxn id="14" idx="2"/>
          </p:cNvCxnSpPr>
          <p:nvPr/>
        </p:nvCxnSpPr>
        <p:spPr>
          <a:xfrm rot="16200000" flipV="1">
            <a:off x="3659734" y="2117446"/>
            <a:ext cx="1224548" cy="4233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0"/>
            <a:endCxn id="14" idx="2"/>
          </p:cNvCxnSpPr>
          <p:nvPr/>
        </p:nvCxnSpPr>
        <p:spPr>
          <a:xfrm rot="16200000" flipV="1">
            <a:off x="5391502" y="385678"/>
            <a:ext cx="1224548" cy="346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27280" y="5119437"/>
            <a:ext cx="2486527" cy="506663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40005" dist="508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Unknown 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30861" y="5119437"/>
            <a:ext cx="2486527" cy="506663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40005" dist="508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Unknown 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494396" y="5119437"/>
            <a:ext cx="2486527" cy="506663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40005" dist="508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Unknown </a:t>
            </a:r>
            <a:r>
              <a:rPr lang="en-US" i="1" dirty="0" smtClean="0">
                <a:solidFill>
                  <a:schemeClr val="tx1"/>
                </a:solidFill>
                <a:latin typeface="Times"/>
                <a:cs typeface="Times"/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  <a:latin typeface="Times"/>
                <a:cs typeface="Times"/>
              </a:rPr>
              <a:t>U</a:t>
            </a:r>
          </a:p>
        </p:txBody>
      </p:sp>
      <p:cxnSp>
        <p:nvCxnSpPr>
          <p:cNvPr id="28" name="Elbow Connector 27"/>
          <p:cNvCxnSpPr>
            <a:stCxn id="25" idx="0"/>
            <a:endCxn id="7" idx="2"/>
          </p:cNvCxnSpPr>
          <p:nvPr/>
        </p:nvCxnSpPr>
        <p:spPr>
          <a:xfrm rot="5400000" flipH="1" flipV="1">
            <a:off x="2253376" y="3098689"/>
            <a:ext cx="1237916" cy="280358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0"/>
            <a:endCxn id="9" idx="2"/>
          </p:cNvCxnSpPr>
          <p:nvPr/>
        </p:nvCxnSpPr>
        <p:spPr>
          <a:xfrm rot="5400000" flipH="1" flipV="1">
            <a:off x="5386934" y="2768712"/>
            <a:ext cx="1237916" cy="3463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4" idx="2"/>
          </p:cNvCxnSpPr>
          <p:nvPr/>
        </p:nvCxnSpPr>
        <p:spPr>
          <a:xfrm rot="16200000" flipV="1">
            <a:off x="3985144" y="1366921"/>
            <a:ext cx="1237916" cy="62671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08317" y="5119438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 . 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722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 Spotz</dc:creator>
  <cp:lastModifiedBy>William F Spotz</cp:lastModifiedBy>
  <cp:revision>8</cp:revision>
  <dcterms:created xsi:type="dcterms:W3CDTF">2012-02-10T23:26:20Z</dcterms:created>
  <dcterms:modified xsi:type="dcterms:W3CDTF">2012-02-10T23:54:45Z</dcterms:modified>
</cp:coreProperties>
</file>