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3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6"/>
  </p:notesMasterIdLst>
  <p:handoutMasterIdLst>
    <p:handoutMasterId r:id="rId27"/>
  </p:handoutMasterIdLst>
  <p:sldIdLst>
    <p:sldId id="560" r:id="rId6"/>
    <p:sldId id="561" r:id="rId7"/>
    <p:sldId id="562" r:id="rId8"/>
    <p:sldId id="563" r:id="rId9"/>
    <p:sldId id="564" r:id="rId10"/>
    <p:sldId id="559" r:id="rId11"/>
    <p:sldId id="557" r:id="rId12"/>
    <p:sldId id="357" r:id="rId13"/>
    <p:sldId id="555" r:id="rId14"/>
    <p:sldId id="375" r:id="rId15"/>
    <p:sldId id="523" r:id="rId16"/>
    <p:sldId id="525" r:id="rId17"/>
    <p:sldId id="550" r:id="rId18"/>
    <p:sldId id="554" r:id="rId19"/>
    <p:sldId id="556" r:id="rId20"/>
    <p:sldId id="527" r:id="rId21"/>
    <p:sldId id="528" r:id="rId22"/>
    <p:sldId id="380" r:id="rId23"/>
    <p:sldId id="529" r:id="rId24"/>
    <p:sldId id="54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7644" autoAdjust="0"/>
  </p:normalViewPr>
  <p:slideViewPr>
    <p:cSldViewPr snapToGrid="0">
      <p:cViewPr varScale="1">
        <p:scale>
          <a:sx n="55" d="100"/>
          <a:sy n="55" d="100"/>
        </p:scale>
        <p:origin x="8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5.89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66 58 0,'0'0'69'0,"0"0"4"16,0 0-2-1,0 0-36-15,0 0-9 0,0 0 0 0,0 0-2 16,0 0-1-16,0 0-1 16,0 0 1-1,0 0-3-15,0 0-4 16,0 0-2-16,0 0-3 16,0 0-3-16,0 0-2 0,0 0-2 0,0 0 0 15,0 0-1-15,0 0 0 16,0 0-1-1,32-24 0-15,-32 24-1 0,31-8 1 16,-31 8-2 0,37-8 1-16,-37 8 0 15,32-7-1-15,-32 7 0 16,31-8 0-16,-31 8 0 16,26-6-1-16,-26 6 1 15,29-5 0-15,-29 5 0 0,35-2 0 16,-35 2 0-16,34 5-1 0,-34-5-2 15,34 8-5 1,-34-8-10-16,26 8-19 16,-26-8-57-16,26 10-4 15,-26-10 1-15,0 0-3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0.38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-9 8 159 0,'0'-24'119'16,"0"24"-1"-16,0 0 5 16,0 0-68-16,6 24-20 15,-6-24-6 1,16 31-7-16,-16-31-3 15,28 45-5-15,-12-14 2 0,8 9-7 0,-6 2 2 16,9 8-5 0,-4-3 2-16,4 3-6 15,-4-2 3-15,4-4-3 0,-1-12-1 16,-2-8 1-16,-24-24 0 16,42 15-1-1,-42-15 1-15,31-31 0 16,-18-1 0-16,0-15 2 15,-2-6-4-15,-3-5 3 0,-3 1-4 16,0-1 4-16,1 5-5 16,-6 6 4-16,2 13-6 15,-2 34-1-15,0-29-5 16,0 29-7-16,0 0-12 16,0 0-21-16,0 0-29 15,11 26-55-15,-11-26 3 16,0 0-2-16,37-11 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1.81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34 191 156 0,'0'0'111'16,"0"0"-2"-16,29-8-1 15,-29 8-78-15,26 8-15 16,-2-5 0-16,0-6-10 0,2 1-2 16,0-1-2-16,-2-13 0 15,-24 16 1 1,39-36 2-16,-39 36-6 0,22-40 4 16,-22 16-2-1,0 24 4-15,-11-36-2 16,11 36 4-16,-37-24-1 15,14 19 2-15,-9 2 3 0,3 6-1 16,-3 5 1-16,4 10-2 16,-4 6 4-16,11 12-5 15,0 1 3-15,16 11-3 16,2-4 4-16,14 6-3 0,4-5 1 16,14-3-2-1,5-18-1-15,14-6 0 0,-1-10-2 16,6-8-4-1,-1-8-5-15,-4-10-8 16,2 2-11-16,-19-13-23 16,14 11-55-16,-45 18-22 0,31-42-5 15,-31 42 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23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0 124 65 0,'0'0'87'0,"23"29"2"16,-23-29 6-16,0 0-52 16,42 13-11-16,-42-13 4 15,45 32-6-15,-21-19 2 16,7 18-3-16,-31-31 0 0,50 58-5 0,-34-31-3 15,5 7-5 1,-10-11-4-16,-11-23-3 16,18 37-3-16,-18-37-1 15,0 0-2-15,0 0 1 16,0 0 0-16,0 0-1 16,-24-16 3-16,9-7-2 15,-4-9 2-15,1-7 1 0,2-3-4 16,6 0 4-16,4-3-6 15,12 0 5 1,4 6-5-16,14 5 3 16,7 5-5-16,3 13 1 15,6 5-6-15,-3 3-6 0,5 14-15 16,-18-9-19-16,12 21-49 16,-36-18-35-16,37 32 3 15,-37-32-2-15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61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0 162 180 0,'0'0'103'0,"8"40"3"0,-2-16-6 16,-1 2-83-16,11 11-4 15,2-6-4-15,0 6-2 16,1-11 0 0,-1 1 3-16,-18-27 1 0,27 31 2 15,-27-31-1-15,0 0 2 0,0 0-2 16,15-23-2 0,-25-4-1-16,5 1-2 15,-11-11-4-15,5-2 4 16,-7-3-3-16,10-1 4 0,-5-1-3 15,10 7 3 1,3 0-4-16,16 8 3 0,5 3-3 16,11 10-1-16,2 8-6 0,3 0-8 15,7 11-17 1,-12-11-19-16,15 21-34 16,-21-8-44-16,3 6 2 15,-29-11-3-15,37 11 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81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0-6 99 0,'0'0'105'16,"32"-2"2"-1,-32 2 5-15,0 0-57 0,34 13-9 16,-34-13-7 0,29 42-11-16,-16-13-3 0,6 13-7 15,-11 0-2-15,5 10-7 16,-5-2 0-16,-3 3-12 15,0-6-13-15,-10-18-28 16,13-2-78-16,-8-27 1 16,0 0-4-16,-16-40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2.96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-5 0 257 0,'0'0'126'16,"0"0"1"-16,0 40-8 16,8-14-110-16,10 14-41 15,-2-9-82-15,18 1-6 16,0-1-6 0,14-7 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3.619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313 340 220 0,'27'26'129'16,"-27"-26"-4"-16,0 0 4 15,0 0-81 1,-24 34-28-16,24-34-4 0,-45 18-9 16,16 1-1-1,-5 2-7-15,-8 3 7 0,3 2-5 16,-1 5 7-1,6 9-6-15,0-3 6 0,18 7-4 16,11-9 1-16,18-1 0 16,13-8-2-16,14-5-1 0,7-10-2 15,6-17-3 1,10-7-5-16,-8-16-3 0,-2-7-3 16,-14-25-3-1,-5 1-4-15,-15-17 3 16,-9 1-2-16,-18-6 7 15,-5 1 4-15,-8-1 10 16,-3 9 4-16,3 20 8 16,-5 11 6-16,26 42 1 15,-34-16 2-15,31 48 1 16,-2 15-6-16,13 35-1 0,-3 10-3 16,11 10-5-16,0-2 0 15,7-2-6-15,6-14 2 16,5-13-4-16,6-21 2 15,2-29-4-15,5-21 1 16,6-16-4-16,2-13 0 16,-2-18-1-16,-1-6-5 15,-7-5 3-15,-3 3-2 0,-10 2 6 16,-11 6-2 0,-11 8 8-16,-15 4-1 15,5 35 5-15,-37-34 3 0,8 32 1 16,-8 4-1-16,3 17-1 0,-3 15 2 15,3 8-6 1,5 13 2-16,8 8-3 16,13 8 1-16,8-2-5 0,16-1 1 15,8-15-12-15,13-11-12 16,-1-32-27 0,25-7-86-16,-14-29 0 15,11-22-4-15,-8-17 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3.93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233 11 221 0,'0'0'124'16,"-31"-16"4"-16,4 24-2 16,27-8-76-16,-50 26-27 15,50-26 0-15,-44 32-8 0,44-32 0 16,-42 39-2-1,26-10 0-15,0-5-1 0,11 5-3 16,2-3 1 0,11 8-5-16,8 0 1 0,10-2-6 15,6-3 3-15,7-3-5 16,3 0 5 0,-2-2-5-16,-3 5 1 15,-9-8 0-15,-28-21 0 0,24 45 1 16,-26-22-2-16,-12 1-4 15,-9 2-10-15,-17-15-28 16,14 5-94-16,-27-14 0 16,3-4-5-16,-7-14 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4.790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11 125 142 0,'0'0'110'0,"0"0"3"0,-10-37 2 16,2 11-68-16,8 26-8 15,10-34-4-15,-10 34-6 16,14-29-4-1,-14 29-3-15,0 0-4 0,0 0-2 16,0 0-3-16,26 18-2 16,-26-18-2-16,13 45-2 15,-8-13-1-15,3 7-1 16,-2 0-1-16,-1 9 0 16,3 2-1-16,-6-3 1 0,1-2-5 15,-3-8-6-15,5-1-17 16,-5-36-38-16,0 24-69 0,0-24-6 31,-10-24 1-31,2-15-5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4.96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41 0 286 0,'-32'28'127'16,"32"-28"-3"-16,-21 27-11 15,21-27-129-15,0 0-94 16,18 23-9-16,-18-23-6 16,32 14-4-16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6.45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88 108 0,'0'0'88'0,"0"0"-3"15,26 19 4 1,-26-19-45-16,0 0-20 16,0 0-8-16,31-8-4 15,-31 8-6-15,29-21-1 16,-29 21-1-16,35-26-2 15,-35 26 0-15,42-27-2 0,-42 27-1 16,42-13 1-16,-42 13-2 16,37-2 0-16,-37 2 1 15,28 7-1-15,-28-7-2 16,0 0-6-16,27 14-15 16,-27-14-32-16,0 0-30 15,0 0-2-15,5-32 0 16,-5 32-3-16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5.576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1 136 211 0,'-5'42'112'16,"5"-2"2"-1,2 2-1-15,11 5-93 16,-2-8-2-16,15 9 2 15,-7-11 0-15,7 7-2 16,-8-9 2-16,3 1-2 16,-8-12-2-16,-13-24-1 15,24 29-4-15,-24-29-2 0,0 0-5 0,16-29 0 16,-16 0-3 0,0-13-1-16,0-5-2 15,-5-9 1-15,2 1 0 0,0-5-1 16,-2 2 2-1,5 5-1-15,5 3 1 16,3 11-1-16,5 7 2 16,8 9 0-16,3 4 0 0,5 11-1 15,3 8 1-15,-1 11 0 16,3 2-1-16,-2 8 0 16,-3 3 1-1,-5 5 0-15,-3 2 2 0,-8 3 0 16,0 1 1-16,-5 1 1 15,-3-4 0-15,0 2 0 16,1-5-1-16,-1-3 0 16,5-2-2-16,-10-24 0 15,27 37 0-15,-27-37 0 16,42 24-1-16,-16-14 1 0,-2-2 0 16,2-3-1-1,0 0 1-15,-26-5-1 16,42 6 0-16,-42-6 0 15,32 5-1-15,-32-5-1 0,24 3-7 16,-24-3-13 0,0 0-53-16,0 0-64 0,0 0 1 15,-8-27-6-15,8 27 2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6.01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25-5 101 0,'0'0'110'0,"0"0"4"16,0 0 5-16,0 0-38 16,-29-11-35-16,29 11-5 0,0 0-6 15,16 27-7 1,-16-27-2-16,3 47-4 15,-3-13-5-15,5 21-1 16,-3 8-4-16,6 16-3 16,-2 6-3-16,4-1 0 15,-2 2-3-15,2 1 0 16,4-13-4-16,-4-8 0 0,6-14-5 0,-6-20-6 16,9-3-15-1,-19-29-33-15,0 0-74 16,0 0-5-16,24-34 3 15,-32-1-4-15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3:06.31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21 171 274 0,'-27'-11'130'0,"27"11"3"16,0 0-3-16,-2-26-100 15,2 26-1-15,21-27-5 16,-21 27-7-16,39-15-1 16,-15 7-3-16,13 0-3 15,2-3-3-15,11 3 0 16,5-5-3-16,6 3-1 15,-1-1-4-15,3-2-5 0,0 8-8 16,-15-6-19-16,12 17-86 16,-31-6-24-16,-2 13 0 15,-27-13-6-15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45:37.99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142-5 173 0,'-30'4'120'0,"4"22"0"0,-4-9 3 16,8 20-45-16,-4-22-47 15,17 9-12-15,9-24-1 16,0 0-4-16,0 0-5 16,0 0 3-16,39-17-7 0,-8-1 4 15,8 1-6 1,10 2 3-16,12 11-5 16,4 6-1-16,8 15 0 15,1 0-4-15,10 14 4 16,3 8-6-16,0 2 6 15,-5 2-4-15,-6-4 3 16,-3-2 2-16,-6 0-2 16,-8-3 0-16,-9-1-1 0,-12-1 3 0,-9 1-2 15,-12-1 1 1,-11 1-1 0,-10-3 2-16,-13 5-2 15,-9-5 3-15,-11 2 0 0,-13 3 1 16,-8 0 0-16,-7-1 1 15,-11-1 0-15,-4 1 0 16,-4-8-1-16,-1-2-1 16,3-4-1-16,6-7-1 15,11-5-2-15,16-8-5 0,18 0-11 16,31 0-20 0,0 0-53-16,24-37-37 0,24 24 0 15,1-13-4-15,21 7 2 16</inkml:trace>
  <inkml:trace contextRef="#ctx0" brushRef="#br0" timeOffset="-496.9657">47 49 222 0,'-15'26'116'0,"4"11"-8"16,-8-11 5 0,14 21-83-16,-8-12-5 15,20 25-5-15,-5-5-9 16,15 18 1-16,7 9-4 0,11 20 1 15,4 13-7-15,10 13-3 16,3 6-1 0,0 4 0-16,-4-6-2 15,-5-8-4-15,-8-14-6 0,-11-26-10 16,-3-21-7-16,-23-43-30 16,2-20-56-16,-17-44 0 15,2-16 2 1,-9-40-5-16</inkml:trace>
  <inkml:trace contextRef="#ctx0" brushRef="#br0" timeOffset="764.9458">1482 1012 213 0,'-39'-2'118'16,"39"2"5"-16,-41-11-3 15,41 11-71-15,-28-13-13 16,28 13-10-16,0 0-7 0,0 0-4 16,0 0-7-16,0 0-2 15,21 9-2-15,7 8-2 0,7 5-1 16,8 4 0-16,9 4-3 15,2-2-5 1,9 2 4-16,2-4-6 16,-2 0 3-16,-2-6-8 15,-1 6 1-15,-10-11-11 0,0 7-3 16,-16-12-7-16,5 14-20 16,-39-24-21-16,37 15-49 15,-37-15 6-15,0 0-1 16,17-24 8-16</inkml:trace>
  <inkml:trace contextRef="#ctx0" brushRef="#br0" timeOffset="1071.558">2196 943 198 0,'0'0'119'0,"0"0"4"0,-26 19 0 31,18 14-54-31,-10-10-36 0,12 19-13 0,-7-3-1 16,11 12-9-16,-7 6 3 31,9 12-7-31,0 9 2 0,2 11-6 16,-2 8 1-16,4 9 3 16,-4 2-3-16,0 3 1 15,0-5-5-15,-4-7 2 0,-5-14-2 16,5-16 1-16,-5-17-6 15,3-17-5 1,4-16-20-16,2-19-47 16,-9-37-56-16,7-13-6 15,15-14-3-15,-11-27-4 16</inkml:trace>
  <inkml:trace contextRef="#ctx0" brushRef="#br0" timeOffset="2046.0984">2538 865 275 0,'-37'-2'122'16,"13"10"2"-16,-6-16-22 15,30 8-68-15,-32 2-8 16,32-2-8-16,0 0-4 16,39-33-6-16,-3 14-2 15,19-3-3-15,12 1 0 16,13 1-3-16,11 7-2 0,6 7-2 16,7 8-5-16,-7 2-8 15,5 18-11-15,-22-16-19 16,5 25-42-16,-27-21-37 15,-4 8 2-15,-21-16-3 16,-7-4 6-16</inkml:trace>
  <inkml:trace contextRef="#ctx0" brushRef="#br0" timeOffset="1755.9956">2876 174 182 0,'-22'-17'120'0,"22"17"0"15,-22 7 3 1,22-7-66-16,-21 23-21 16,19 6-7-16,-9-6-9 0,13 18-2 15,0 7-8-15,11 15 0 16,7 13-5-16,6 14 0 15,6 14-3-15,7 11 0 16,2 6-4-16,2 3-4 16,1-1 2-16,-8-10-6 15,1-10-4-15,-11-22-14 0,5-6-17 16,-23-40-38-16,14-3-45 0,-22-32 1 16,0 0-2-16,-9-36 3 15</inkml:trace>
  <inkml:trace contextRef="#ctx0" brushRef="#br0" timeOffset="2612.7461">3283 105 233 0,'-20'35'120'0,"3"-7"4"15,12 26-3-15,1-11-84 16,21 27-5-16,5 1-10 16,17 20-5-1,7 6-8-15,10 7 0 16,7 4-6-16,4-4-7 0,0-2 3 15,-2-9-6-15,-5-13 3 16,-6-11-2-16,-8-15 4 0,-9-10-5 16,-11-14 5-1,-9-10 3-15,-17-20-1 0,0 0 1 16,0 0 1-16,0 0-1 16,-22-37 0-1,7 11 0-15,-2-7 2 0,4-1-1 16,6-3 1-16,3 4 4 15,8-1-4-15,9 6 5 16,9 2-3-16,10 8 4 16,10 3-6-16,5 9 7 15,5 6-6-15,4 8 0 16,1 3-1-16,1 11-6 16,-6 2 4-1,2 4-4-15,-4 2 3 16,-7 0-5-16,-4 5 4 0,-4-5-3 15,-5 3 3-15,-6-3 2 16,-2 0-2-16,-12 1-3 0,-1-1-6 16,-7-8-8-16,2 6-21 15,-4-28-36-15,0 0-61 16,-21 4 2-16,21-4-3 16,-11-37 4-16</inkml:trace>
  <inkml:trace contextRef="#ctx0" brushRef="#br0" timeOffset="3164.254">5196 1094 91 0,'0'0'111'0,"0"0"3"0,19-4 5 15,-19 4-40-15,0 0-23 16,-8-30-16-16,8 30 1 16,-24-11-13-16,24 11-5 0,-43 4-7 15,14 7-1-15,-7 2-5 16,-3 9-7-16,-5 1 2 15,3 10-5-15,2-1 3 16,5 7-4-16,1 0 4 0,12 2-6 16,8-2 5-16,15 0 1 31,13-6-1-31,13-5 1 16,15-7-2-16,11-12 0 0,11-7-1 15,9-15-1-15,2-6 0 16,-3-9-2-16,-3-5 1 15,-6-4-2-15,-12 3 4 16,-10 1-4-16,-14 5 3 0,-15 4-2 16,-9 5 2-1,-4 19-1-15,-26-26 0 0,0 15 4 16,-4 0-7-16,-5-2 5 16,3 5-10-16,-5-10 0 15,15 14-24-15,-6-20-20 16,28 24-72-16,-4-19-6 15,4 19 4-15,28-18-3 0</inkml:trace>
  <inkml:trace contextRef="#ctx0" brushRef="#br0" timeOffset="3690.9705">5704 1103 194 0,'11'39'117'15,"-6"-7"2"-15,8 7-2 16,-11-8-81-16,22 10-11 0,-11-15-2 16,15 8-8-16,-7-8-3 15,7 0-3 1,1-4-3-16,-1-3-1 0,-4-4-1 16,1 1 1-16,-5-3-1 15,-20-13-1-15,32 17 0 16,-32-17-2-16,0 0 0 15,22 15 0-15,-22-15 1 0,0 0-1 16,-4-22 1 0,-3 3-2-16,1-5 0 15,-1-4 1-15,5-2-1 16,0-5-1-16,4 3 2 16,5 1 0-16,3 5 0 15,8 5 0-15,6 3 0 16,6 5 0-16,2 3 0 15,7 5 1-15,5 3 0 16,3 4 0-16,1 0 3 0,2 9 0 16,-1-2 0-16,1 8 2 15,-2 3-1-15,2 4 0 16,-9 4-3-16,0 4 2 16,-7-2-4-16,-1 5 2 15,-7-2-3-15,0-1 0 16,-7-6-1-16,-4-4-4 0,-2 1-8 15,-13-23-21 1,24 20-98-16,-24-20-5 16,0 0-5-16,0 0-1 0</inkml:trace>
  <inkml:trace contextRef="#ctx0" brushRef="#br0" timeOffset="4784.1025">8131 555 196 0,'0'0'120'0,"0"-28"1"16,0 28 0-16,0 0-68 15,0 0-15 1,-26-4-12-16,26 4-6 15,-9 34-7-15,7-5-4 0,0 3-2 16,2 11 1-16,0 5-2 16,6 8 1-16,1 3-1 0,-1 3 1 15,3 3-1-15,2 0 1 16,-1-4-3 0,3 2-4-16,3-7 3 0,-3-4-5 0,4-7 4 15,4-6-4 1,5-4 3-1,5-7-4-15,6-4 4 16,6-9 1-16,9-6 0 0,6-3-1 16,7-4 0-16,7-2 0 15,-1-2 0-15,3 0-1 16,-5-2 0-16,-6-1-2 16,-7 3-4-16,-13-4-7 0,-4 6-17 15,-26-20-33 1,7 12-74-16,-25-16 2 15,5 24-5-15,-30-50 0 0</inkml:trace>
  <inkml:trace contextRef="#ctx0" brushRef="#br0" timeOffset="5321.5736">8159 480 247 0,'-31'21'127'0,"5"-14"0"15,26-7 1-15,0 0-91 0,0 0-4 16,39-13-8-16,11-2-8 16,6-7-4-16,18 0-3 31,8 1-2-31,9 3-3 0,7 3-4 15,3 2-5-15,1 9-8 16,-11-9-25-16,4 24-81 16,-26-9-16-16,-8 15-2 15,-22-8-3-15</inkml:trace>
  <inkml:trace contextRef="#ctx0" brushRef="#br0" timeOffset="5040.2772">8243 973 239 0,'0'0'118'16,"-22"22"4"-16,22-22-5 16,0 0-89-16,35 4-6 15,11-4-7-15,8-9-4 16,13 3-3-16,13-7-2 16,9 0-6-16,6 0-2 15,-2-4-9-15,0 10-11 16,-15-17-24-16,2 20-54 15,-24-13-23-15,-13 8 0 0,-19-6-1 16</inkml:trace>
  <inkml:trace contextRef="#ctx0" brushRef="#br0" timeOffset="5765.4072">9566 1562 212 0,'8'-20'129'16,"-8"20"3"-16,4-26-1 15,-12 2-75-15,8 24-19 0,15-34-12 16,-15 34-8-16,30-41-6 15,-4 17-3-15,5-9-2 16,5 3-2-16,5-7 0 16,5 1 2-16,-3-3-4 0,5-3 2 15,-5 6-8-15,-4 1-2 16,0 11-11-16,-19-6-12 16,8 26-36-16,-28 4-70 15,0 0 1-15,-9-26-3 16,9 26 6-16</inkml:trace>
  <inkml:trace contextRef="#ctx0" brushRef="#br0" timeOffset="6039.8058">9531 1109 241 0,'-17'29'133'16,"12"9"-2"-16,1-14 2 15,17 11-74 1,-13-35-23-16,45 39-14 0,-6-28-4 0,13 2-2 16,5 0-6-16,7 2-1 15,4 2-3-15,-1 3-2 16,-2 1-1-16,-5 3-1 16,-8 2-3-16,-11-4-3 15,-6 1-7-15,-14-14-13 16,3 11-32-1,-24-20-82 1,0 0-5-16,2-44 1 0,-2 16-6 16</inkml:trace>
  <inkml:trace contextRef="#ctx0" brushRef="#br0" timeOffset="6771.9392">10611 1274 159 0,'0'0'122'0,"-2"39"7"15,2-39-1-15,13 26-56 0,-13-26-34 0,41-2-7 31,-13-3-10-31,11 3-5 0,2-9-6 16,9 5-3-16,-3-5-2 16,3 0-1-16,0 0-1 15,-7-4-1-15,-2 0 0 16,-8 2 3-16,-5-2-3 0,-9-2 2 16,-19 17-5-16,18-33 4 15,-18 33-4-15,-5-30 5 16,5 30-6-16,-26-30 0 15,5 17 0-15,-7 2 2 16,-7 2-1-16,-4 5 0 16,-6 4 0-1,-7 4 1-15,-5 7 1 16,1 6-1-16,-4 9 1 0,3 9-3 16,5 2 6-16,11 4-2 15,7 0 4-15,10 2-3 16,15-2 4-16,18-6-3 0,15-5 5 15,10-4 0-15,14-9-2 16,12-4-1 0,10-8 0-16,10-3-1 15,-2-4-1-15,4-3-1 0,-2-1-1 16,-2-3-3-16,-7 3-5 16,-12-5-8-16,-3 11-22 15,-28-15-69-15,7 17-39 16,-35-2 0-16,0 0-6 0,4-39 1 15</inkml:trace>
  <inkml:trace contextRef="#ctx0" brushRef="#br0" timeOffset="7523.6394">12074 958 204 0,'0'0'117'0,"0"0"4"16,0 0-3-1,6 28-70-15,-6-28-13 16,-19 4-9-16,19-4-6 16,-26 5-2-16,6-3-6 0,20-2-1 15,-41 15 0 1,20-2-3-16,-7 4 0 0,2 9 0 0,-7 2 0 16,3 9-5-16,2 2 4 15,2 7-4 1,6-3 3-16,7 2-3 0,7-4 2 15,14-4-2-15,12-9 1 16,10-6 1-16,11-9-1 0,9-9-1 16,9-8-2-1,5-7-3 1,6-4-3-16,-8-7-8 16,6 5-9-16,-19-11-21 0,12 19-44 0,-24-17-50 31,-3 13-3-31,-21-13-2 15,-13 26 7-15</inkml:trace>
  <inkml:trace contextRef="#ctx0" brushRef="#br0" timeOffset="8069.8754">12572 932 271 0,'-20'19'128'15,"20"-19"-2"1,-19 22 2-16,19-22-95 16,-13 26-9-16,13-26-7 0,8 37-6 15,1-13-4-15,8 10 0 16,3-1-1-16,6 1-4 15,-2 1 3-15,6 0-4 0,-2-7 3 16,2-9-5 0,-1-4 3-16,-1-10-6 15,-5-8 1-15,1-7-2 16,-2-8-1-16,-3-8-1 0,1-2 1 16,-3-2 4-16,-2-3-3 15,-4 3 6-15,0 2-4 16,-5 4 6-16,-1 5-2 15,-5 19 4-15,0 0-2 0,0 0 0 0,0 0 2 16,0 0 1 0,11 30 1-1,-1-2-3-15,1 7 5 0,7 8-5 0,-1 0 3 16,5 5-2-16,1-5 0 16,-1 1-3-16,2-8 2 15,-3-5-2-15,3-10-3 16,-4-8-2-16,1-6-5 15,-21-7-8-15,37-11-15 16,-30-15-30-16,14 11-75 16,-14-15 1-16,1 8-3 15,-8-15 0-15</inkml:trace>
  <inkml:trace contextRef="#ctx0" brushRef="#br0" timeOffset="8783.1963">13061 696 285 0,'43'28'132'16,"-23"-19"1"-1,10 10 0-15,-30-19-95 16,52 15-8-16,-15-15-8 16,12 7-7-16,1-7-5 15,6 4-2-15,5-2-3 16,2 5-2-16,0-1-2 16,-3 1-4-16,-4 4-6 15,-10-9-11-15,2 15-31 16,-27-21-85-16,5 8-2 15,-26-4-2-15,0 0 1 16</inkml:trace>
  <inkml:trace contextRef="#ctx0" brushRef="#br0" timeOffset="8477.0368">13249 81 224 0,'4'39'119'0,"-4"-39"4"16,13 46 0-16,-13-46-81 16,22 52-4-16,-7-22-8 15,11 22-4-15,-4 2-5 0,10 24-2 16,-6 4-5 0,7 16-3-16,-5 8-4 15,2 6 0-15,-2 5-3 16,-2-4-4-16,-4-5 0 0,0-15-4 15,-7-13 0-15,-2-22-4 16,0-12-4-16,-9-25-15 16,-4-21-22-16,0 0-38 15,0 0-50-15,11-47 3 0,-9 17-2 16,-11-14 0-16</inkml:trace>
  <inkml:trace contextRef="#ctx0" brushRef="#br0" timeOffset="9396.6978">13940 577 329 0,'-20'37'141'15,"-4"-18"-1"-15,9 16-4 16,-7-31-104-16,12 18-28 0,10-22-12 16,0 0-23-16,36 17-35 15,-36-17-68 1,59-13 0-16,-20-4-3 0,17 13 3 15</inkml:trace>
  <inkml:trace contextRef="#ctx0" brushRef="#br0" timeOffset="9195.9257">14130 917 189 0,'24'19'126'0,"-24"-19"0"16,8 24 3-1,-8-24-59-15,-2 26-19 16,2-26-12-16,2 35-11 0,-8-16-7 0,15 11-6 0,-3 1-3 16,3 3-6-16,-1 3 2 31,5 4-4-31,-2 3 2 16,0 1-3-16,4 0-1 15,-4-6-1-15,0-2-2 16,-3-9-2-16,1-6-4 0,-9-22-8 15,0 0-22 1,0 0-41-16,4-30-63 0,-14-11-6 16,7-3 7-16,-9-16 0 15</inkml:trace>
  <inkml:trace contextRef="#ctx0" brushRef="#br0" timeOffset="9965.6675">14948 1068 191 0,'24'22'115'16,"-24"-22"4"-16,0 0-4 15,22 19-49-15,-22-19-32 16,0 0-7-16,-13-26-9 16,13 26-1-16,-20-23-2 15,20 23-1-15,-35-26-2 0,14 15-2 16,-10 2-2-16,3 5-4 15,-4 2 1 1,-3 8-3-16,3 5-2 16,-1 8 1-16,3 5-1 0,2 7 1 15,6 1 0-15,3 9-1 16,6 0 3-16,8 3-2 16,5-6 2-16,11-1-1 31,7-4 1-31,5-7-3 0,10-7 1 15,6-8 0-15,6-11 0 16,3-9-2-16,0-6 1 16,1-11-2-16,-3-6 1 15,-1-7 0-15,-8-2-2 16,-7-5 1-16,-8 1-2 16,-9-3 4-16,-7 5-4 15,-8 2 3-15,-4 4-4 16,-9 5 0-16,-5 3-1 15,-4 3-3-15,3 13-1 0,-5 0-7 16,26 13-11-16,-41-6-15 16,41 6-26-16,-16 26-58 15,16-26 5-15,13 30-3 16,7-10 6-16</inkml:trace>
  <inkml:trace contextRef="#ctx0" brushRef="#br0" timeOffset="10613.8154">15303 1090 241 0,'19'19'123'0,"1"7"3"0,-3-4-2 15,14 10-85-15,-31-32-6 16,45 48-13-16,-25-26-1 16,8 6-9-16,-5-9-3 15,6 1-2-15,-10-3 0 16,1-2-1-16,-20-15-2 15,28 18 2-15,-28-18-2 16,0 0 1-16,0 0-1 0,0 0 0 0,2-33-1 16,-11 9-1-16,1-4 0 31,-3-2 2-31,2-7-3 16,3 0 2-16,1-2-2 15,3 5 1-15,4 1 0 0,3 5 3 16,3 6-3-16,-8 22 0 15,22-28 0-15,-22 28-1 16,30-6 1-16,-8 10 0 16,-3 0 1-16,7 5 1 15,-2 0 0 1,2 2 0-16,-2 2 1 16,2 6 2-16,-7-2 1 0,3 7 0 15,-5 0 1-15,-2 4-4 16,-4-2 3-16,2 4-2 15,-4-1 1-15,0-3-3 16,-3-3 1-16,3 1-2 16,-3 0 1-16,5-2 0 15,-11-22 0-15,19 36 0 16,-10-16 0-16,-9-20 0 0,28 34 0 16,-28-34 1-16,37 35-1 0,-13-20 1 15,0-2-2 1,4-2 1-16,2-4-1 0,3-3-1 15,-1-6 0 1,-2-5-2-16,1-4-3 0,-5-6-6 16,-3 4-10-16,-12-19-22 15,11 19-62 1,-24-18-38-16,2 10-4 16,-15-16 3-16,4 7 2 15</inkml:trace>
  <inkml:trace contextRef="#ctx0" brushRef="#br1" timeOffset="29165.8352">-907 5663 47 0,'0'0'96'16,"15"-24"7"-16,-15 24-2 15,0 0-48-15,0 0-14 16,0 0-6 0,0 0-11-16,0 0-6 15,0 0-5-15,0 0-4 0,0 0-2 0,0 0-3 16,-9 20 2-1,9-20-3-15,0 0 1 16,0 0-1-16,0 0-1 16,0 0 0-16,0 0 1 15,0 0-1-15,0 0 0 16,0 0 1-16,0 0-1 16,0 0 1-16,0 0 0 0,0 0 0 15,0 0 0 1,0 0-1-16,0 0 1 15,0 0 0-15,0 0 1 16,0 0-1-16,0 0 1 0,0 0-1 16,0 0 1-16,0 0 0 15,0 0-1-15,-19-11 1 16,19 11-1-16,0 0 0 16,0 0-1-16,0 0 2 0,0 0-1 15,0 0 1-15,0 0-1 16,0 0-1-16,0 0 1 15,0 0-2-15,0 0 2 16,0 0-2-16,-20 4 0 16,20-4 1-16,0 0 3 15,0 0 1-15,-19 9 1 16,19-9 1-16,0 0 0 16,-24 6 2-16,24-6-2 0,0 0 0 15,-22-10-3-15,22 10 0 16,0 0-2-16,-8-26 1 31,8 26-3-31,6-20 1 0,-6 20 0 0,0 0-1 16,24-13 0-16,-24 13-1 15,24 9 2-15,-24-9-1 0,23 17 0 16,-23-17-1-16,18 28-3 16,-18-28-5-16,8 30-16 15,-8-30-29 1,0 0-61-16,0 0-3 0,0 0 0 15,0 0-2 1</inkml:trace>
  <inkml:trace contextRef="#ctx0" brushRef="#br1" timeOffset="28325.5329">-1013 5109 101 0,'0'0'99'15,"0"0"-2"-15,-24 6 3 0,24-6-68 16,0 0-9-16,0 0-5 0,0 0-3 31,0 0-1-31,0 0-3 0,0 0-1 0,0 0-1 16,0 0-2-16,0 0-1 15,0 0-1-15,-2-21-2 16,2 21-2-16,0 0-2 16,0 0 1-16,26-22-1 15,-26 22 0-15,0 0 1 0,21-2 0 16,-21 2-2-16,0 0 3 15,20 22-2-15,-20-22 0 16,0 26 1-16,0-26-1 31,-11 26 1-31,11-26 0 0,-18 26 4 16,18-26-2-16,-19 13 4 16,19-13 0-16,0 0-1 15,-19 4 0 1,19-4 0-16,0 0 0 0,-11-22-5 15,11 22-2-15,0 0-14 16,13-32-20-16,8 21-75 16,-21 11 0-16,31-11-5 0,-31 11-1 15</inkml:trace>
  <inkml:trace contextRef="#ctx0" brushRef="#br1" timeOffset="35871.0408">-3061 5721 104 0,'-17'22'106'16,"17"-22"1"-16,0 0-1 15,-33 11-60-15,33-11-4 16,0 0-7-16,0 0-4 15,-21 4-4-15,21-4-6 16,0 0-2-16,0 0-4 16,0 0-4-16,0 0-1 15,0 0-3-15,26-26-2 0,-26 26-1 16,36-39 0-16,-7 7-2 16,5-7 1-16,3-9 0 15,8-2-3 1,5-6 0-16,0 0-1 0,4-5 2 15,-2 1-3-15,0 3 1 16,-2 1-2-16,0 4 0 16,-7-2-2-16,2 7-8 15,-10-3-4-15,4 11-9 0,-13-4-10 16,8 23-25-16,-18-4-61 16,3 18-4-1,-19 6 2-15,0 0 7 16</inkml:trace>
  <inkml:trace contextRef="#ctx0" brushRef="#br1" timeOffset="36303.093">-2983 4873 99 0,'-19'37'108'16,"3"-3"3"-16,-1-10 1 16,8 4-60-16,9-28-20 15,0 22-4-15,0-22-2 16,24 0-5-16,-24 0-6 15,46-4-2-15,-16 2-3 16,7 10-2-16,4 5-3 16,4 15-1-16,3 7 0 15,2 13-1-15,0 6 0 0,-1 8 1 16,1 3-3-16,-2 0 2 16,-5-6-1-16,0-9 0 0,-2-7-6 15,-4-13-3-15,0-2-21 16,-9-26-51-16,7 5-43 15,-11-14-6-15,1-8-2 32,-7-11-2-32</inkml:trace>
  <inkml:trace contextRef="#ctx0" brushRef="#br1" timeOffset="37355.9544">843 4795 56 0,'0'0'105'16,"0"0"-2"-16,0 0 6 16,-32-24-59-16,32 24-10 15,-37-10-7-15,37 10-6 16,-50-9-5-16,24 13-3 0,-10-6-4 15,-1 13-3-15,-9 2-3 16,-1 11-3 0,-5 4 4-16,-2 2-4 15,2 7 1-15,4 0-4 0,11-5 3 16,11-2-5-16,13-6 4 16,13-24-2-16,22 24-3 15,13-22 0-15,12-4 0 16,10 0-1-16,8 2-1 15,4 0 1-15,2 11-1 16,-2 8 1-16,-6 14-2 16,-4 6 1-16,-10 8 0 15,-7 9 1 1,-10 9 0-16,-10 2 2 16,-14 1 1-16,-6-6 2 15,-8-3 0-15,-11-7 3 0,-9-7-1 16,0-6 2-16,-9-13-1 15,0-6 0-15,-6-12-3 16,5-8-2-16,-3-8-6 16,4-10-7-16,7-1-9 15,-2-16-15-15,21 7-29 0,-4-13-62 16,22 0-1 0,4-7 0-16,13 1 1 15</inkml:trace>
  <inkml:trace contextRef="#ctx0" brushRef="#br1" timeOffset="37688.6245">1335 5141 57 0,'-22'-2'98'0,"22"2"6"16,0 0-2-16,-26-26-50 0,26 26-6 31,0 0-9-31,13 20-7 16,-13-20-8-16,26 43-7 15,-4-15-4-15,12 9-2 0,5-2-7 16,7-1-5-16,8 3-12 15,-4-13-12-15,10 8-24 16,-12-12-63-16,2-7-2 16,-9-9 0-16,-4-8 1 15</inkml:trace>
  <inkml:trace contextRef="#ctx0" brushRef="#br1" timeOffset="37971.7489">1906 5038 143 0,'-15'32'120'0,"4"9"-3"15,-6 2 4-15,6 16-75 0,-6-7-12 32,15 15-5-32,-7 2-10 15,9 11-3-15,-2 5-6 0,4 3 0 16,0 3-4-16,2 2 1 15,-1-2-1-15,1-4-3 16,0-11-3-16,-2-16-11 16,5-1-13-16,-7-31-30 0,11-9-72 15,-11-19-2 1,17-24-4-16,-6-23 3 16</inkml:trace>
  <inkml:trace contextRef="#ctx0" brushRef="#br1" timeOffset="38750.7389">2231 5185 124 0,'0'0'109'15,"0"0"4"-15,-2 30-2 16,2-30-73-16,6 50-9 0,1-22-10 16,8 9-5-16,0-3-6 15,7 5-3-15,-1-4-4 16,3-5 0-16,-2-4 0 15,1-6 0-15,-3-5 2 0,-20-15 0 16,30 4 0 0,-30-4-1-16,20-28 0 15,-12 2 1-15,-3-6-1 16,-3-3-2-16,2-10 1 0,0 3 0 16,3-3 0-16,2 6-1 15,4 7 2-15,2 6-2 16,-15 26 1-16,39-22-1 15,-15 31 1-15,2 6-1 16,-1 11 1-16,4 2 0 16,-3 6 0-16,0 1 0 15,-5 2 0-15,3-5 0 0,-7-4-1 16,1-4 2-16,-5-4-2 16,-13-20 1-1,21 13-2-15,-21-13 0 16,20-18-2-16,-14-3 1 0,5-10-2 15,-4-5-1-15,3-8 2 16,1-1-4-16,2-3 3 16,0 3-1-16,0 2 4 31,4 6 0-31,1 9 5 0,1 8 0 16,1 9 0-16,4 14 3 15,-5 5 0-15,7 14 1 16,-7 4 0-16,7 8-1 15,-6 3-2-15,2 7 1 16,-5-1-1-16,2 2-2 16,-6-6 0-16,2 2-1 15,-2-2-5-15,-4-2-2 0,4 4-9 16,-11-15-12-16,11 9-17 16,-13-35-38-1,2 30-42-15,-2-30 0 0,0 0 1 16</inkml:trace>
  <inkml:trace contextRef="#ctx0" brushRef="#br1" timeOffset="39447.3802">3315 4596 117 0,'9'24'115'16,"-1"6"-3"-16,5 7 5 16,-4 0-76-16,13 15-11 15,-5 0-4-15,9 6-9 0,-2 0 2 0,6 1-9 31,0-5 2-31,3 2-5 16,-5-6-4-16,4-4 1 16,-6-8-3-16,0-1 0 0,-6-4-2 15,-3-9 2-15,-4-3-1 16,-13-21 2-16,13 26 1 16,-13-26 0-1,0 0 1-15,0 0 1 0,-15-26 1 0,8 5-2 16,-1-10 0-16,4-3-1 15,4-8-1-15,2 4 0 16,8 1-1-16,6 0-2 0,5 7 0 16,5 6 0-16,9 4 1 15,2 12-2 1,2 6 0-16,2 8 1 16,0 9-2-1,-4 7 2-15,2 8-1 0,-5 3 1 16,-3 6-1-16,-8-1 1 15,-1 4-1 1,-7-3 2-16,-6-5-1 0,-5-3 2 16,-4-1-1-16,-6-4 1 15,-10-2 0-15,-5-1 2 16,-14-1 1-16,-6 0 1 16,-11 1-1-16,-6 1 1 0,-7-2-3 15,-4-3 1-15,-1 1-2 16,3-7-3-1,9-4-4-15,8-9-8 0,18-3-11 16,6-23-23-16,30 0-78 0,5-17-3 31,16-9 1-31,10-13-1 16</inkml:trace>
  <inkml:trace contextRef="#ctx0" brushRef="#br1" timeOffset="40048.3497">4748 5122 45 0,'0'0'100'15,"0"0"8"-15,21-17-1 16,-21 17-50-16,5-22-8 0,-14 3-8 16,9 19-8-16,-11-29-4 15,11 29-8-15,-23-26-5 16,23 26-4-1,-39-17-3-15,15 13-2 0,-4 4-2 16,-7 8 1-16,-2 8-2 16,0 7 2-16,-2 6 0 15,7 9 0-15,0 6-2 16,6 6 1-16,8-1-1 0,12-1 1 16,14-3-2-16,14-10 1 15,8-11-2-15,11-16-1 16,11-12 1-16,7-13-1 15,4-13 0-15,2-12-2 16,-7-3 1-16,-6-3-2 16,-9-1 2-16,-8 7-1 15,-11 6 0-15,-14 3-2 16,-10 14-1-16,0 19-1 16,-30-22-2-16,0 18-3 15,0 6-3-15,-9-4-8 16,8 13-12-16,-6-16-19 0,18 10-43 15,0-10-28-15,19 5 0 16,-18-28 3-16</inkml:trace>
  <inkml:trace contextRef="#ctx0" brushRef="#br1" timeOffset="40390.7388">5090 4447 121 0,'-7'30'120'0,"7"-30"0"16,7 22 3-16,-7-22-75 15,15 28-7 1,-15-28-9-16,32 50-8 0,-14-14-5 15,8 16-7-15,-5 7 4 16,5 12-5-16,-4 9 2 16,4 15-6-16,-4 1 1 15,1-3-4-15,-1-2 2 16,-3-11-3-16,1-9-11 16,-7-19-6-16,9-6-18 15,-22-46-34-15,23 2-68 16,-12-28-1-16,2-13-3 0,-2-18 4 15</inkml:trace>
  <inkml:trace contextRef="#ctx0" brushRef="#br1" timeOffset="40636.4834">5637 5061 179 0,'11'22'124'0,"-2"0"-2"31,6-3 1-31,15 3-86 16,-30-22-10-16,46 37-10 15,-20-18-7-15,2 5-3 0,-7 2-6 16,3 0-7-16,-4 8-14 16,-12-10-19-16,12 11-49 0,-16-14-38 15,-4-21 0-15,0 20 0 16</inkml:trace>
  <inkml:trace contextRef="#ctx0" brushRef="#br1" timeOffset="40818.087">5614 4622 204 0,'-22'22'120'15,"11"1"-4"-15,9 10-18 16,-2-9-134-16,6 6-73 16,11-6-5-16,11-3-5 0,8-10-2 0</inkml:trace>
  <inkml:trace contextRef="#ctx0" brushRef="#br1" timeOffset="41246.496">6455 5061 159 0,'0'0'122'16,"0"0"-1"-16,0-30 5 15,0 30-84-15,-10-48-9 16,7 27 0-16,-12-7-18 0,7 8 4 31,-12 1-12-31,20 19 6 0,-41-18-6 16,17 21-2-16,0 7-1 15,-2 10-6-15,3 6 7 16,-1 11-7-16,4 2 9 16,3 10-8-16,4 3 3 15,7 2 4-15,6-2-2 0,10 0 2 16,6-6-1-1,12-7 1-15,8-11-3 16,8-9 1-16,6-12-2 0,1-7 0 16,4-9-2-16,-1-6-1 15,-2 0-3-15,-11-5-7 16,0 10-11-16,-19-14-31 16,-1 19-84-16,-21 5-2 15,0 0-3-15,-15-28 1 16</inkml:trace>
  <inkml:trace contextRef="#ctx0" brushRef="#br1" timeOffset="42308.6323">6806 4488 118 0,'-11'19'119'16,"3"1"3"-16,8-20-2 0,-11 26-55 15,11-26-35-15,0 0-3 16,0 0-9-16,43 11-5 16,-15-14-3-16,13 3-3 15,3-2-1-15,10 0-2 16,6 4-1-16,7 0-1 16,5 1-3-16,-5-1-2 15,2 0-4-15,-8 0-4 16,4 2-8-16,-18-12-16 15,10 12-39 1,-25-13-51-16,-2 5 0 16,-10-5-1-16,-20 9 4 0</inkml:trace>
  <inkml:trace contextRef="#ctx0" brushRef="#br1" timeOffset="42623.676">7282 4687 84 0,'0'0'110'15,"0"0"7"-15,0 0-2 16,9 24-56-1,-9-24-17-15,26 19-8 16,-11 3-5-16,9 15-11 0,-5 2-2 16,3 10-9-16,-5 8 0 15,3 3-6-15,-5 3-2 16,-4-9-10-16,6 5-17 0,-15-23-24 16,15 3-71-1,-12-11 0-15,-5-28-2 0,11 26 3 16</inkml:trace>
  <inkml:trace contextRef="#ctx0" brushRef="#br1" timeOffset="42972.3266">7092 5323 23 0,'0'0'105'0,"-35"22"5"32,35-22 8-32,-28 26-41 15,6-26-16-15,22 0-9 16,-21 13-9-16,21-13-8 0,0 0-10 16,0 0-4-1,21 13-9-15,5-13-3 0,7-5-3 0,12 3-2 31,9-2-4-31,7 2-2 0,4 4-4 16,0-9-6-16,4 12-12 16,-15-12-20-16,11 18-40 15,-17-13-45-15,-9 2 1 0,-13-4-1 16,-5-9 1 0</inkml:trace>
  <inkml:trace contextRef="#ctx0" brushRef="#br1" timeOffset="43540.3558">7780 4983 155 0,'0'20'113'16,"4"-1"4"-16,-4-19-5 0,18 33-70 15,-1-12-20-15,0-1-10 0,5-1-7 16,2 1-4 0,-3-3 0-16,-1-4 0 0,-1 0 0 15,-19-13 1-15,24 18-1 16,-24-18 2-16,0 0-2 16,0 0 1-16,0 0-2 15,0 0 1-15,7-35 0 16,-10 13-2-16,1-6 0 15,0-4 0-15,2-5 4 16,4 0-4 0,3 2 4-16,4 1-8 0,2 4 6 15,4 4-4 1,5 8 6-16,4 5-3 0,2 9 1 16,0 6 3-16,4 7 1 15,-3 4 4 1,1 4-5-16,-2 3 6 0,0 5-7 15,-4 1 5 1,-2 5-6-16,-5-1 0 16,0 5-4-16,-2-1 3 0,-2 1 2 15,-2 2-1-15,0-3 3 16,-5-1-3-16,3-3 3 16,0-4-2-16,2-4 1 15,-11-22-4-15,21 26-9 16,-1-11-21-16,-20-15-60 15,26-9-36-15,-26 9-1 16,32-34-1-16</inkml:trace>
  <inkml:trace contextRef="#ctx0" brushRef="#br1" timeOffset="44241.4809">8533 4726 150 0,'0'0'117'16,"-24"22"6"-16,24-22-1 15,0 0-81-15,0 0-6 16,0 0-6-16,33-31-5 15,-1 27-7-15,5-7-3 0,13 9-4 0,2 2-2 16,8 9-1-16,-1-1-2 16,1 5 0-16,-5 0-3 15,-4-2-1-15,-3 2-10 0,-13-11-25 16,8 5-94-16,-19-10-6 16,-3 3 2-16,-21 0-8 15</inkml:trace>
  <inkml:trace contextRef="#ctx0" brushRef="#br1" timeOffset="43910.5309">8611 4191 119 0,'-4'-19'119'0,"4"19"-1"16,0 0 0-16,-5-22-57 15,5 22-31-15,0 0-5 0,29 41-5 0,-16-10-6 0,6 12-3 16,3 9 0-16,8 15-2 31,-2 7-3-31,7 10 1 16,2 9-1 0,-1 4-5-16,3 3-1 0,-2 2-6 15,2-3-4-15,-9-10-9 0,3 4-15 16,-18-24-32-16,7-6-60 15,-14-13 1-15,-1-11 1 0,-7-20 3 16</inkml:trace>
  <inkml:trace contextRef="#ctx0" brushRef="#br1" timeOffset="45684.2008">-3100 8918 30 0,'0'0'105'0,"0"0"2"16,0 0 5-16,0 0-42 0,0 0-21 15,0 0-5-15,0 0-7 16,-11-19-8-16,11 19-6 15,0 0-5-15,0 0-4 0,0 0-4 16,0 0-3-16,0 0-3 16,26 10-1-1,-8 12-1-15,5 4-1 16,6 11 1-16,3 6-2 16,7 7 2-16,11 2-2 15,6 4 2-15,5-4-3 16,1-2-1-16,8-5-8 15,-5-17-11-15,10 1-27 0,-12-23-77 16,2-10-1 0,-7-14-5-16,-1-12 3 15</inkml:trace>
  <inkml:trace contextRef="#ctx0" brushRef="#br1" timeOffset="46101.6583">-2124 8799 116 0,'0'0'102'0,"-26"4"7"15,26-4-42-15,-30 7-18 16,30-7-9-1,-22 26-7-15,20 0-5 0,-13 0-5 0,11 15-2 16,-7 9-4-16,11 15-1 16,-9 8-4-16,11 14 0 15,-2 8-2 1,5 13-1-16,1 3 0 16,3 8-2-16,2-9-1 15,-3 0 1-15,3-6-2 16,0-11 1-16,-2-15-4 0,-1-17 2 15,-3-16-3-15,1-14 0 16,3-12-3-16,-9-19-6 16,0 0-19-16,17-26-47 0,-4 4-57 0,-2-12-1 15,2-5-4-15,-2-15 0 16</inkml:trace>
  <inkml:trace contextRef="#ctx0" brushRef="#br1" timeOffset="46774.1948">-1037 8851 150 0,'0'0'116'0,"-7"19"2"0,7-19-36 16,0 0-34-16,0 0-8 15,0 0-9-15,0 0-9 16,22 20-5-16,-3-20-6 0,7 4-2 16,7-2-2-16,6 7-3 15,6 0-2-15,7-1-1 16,0 3-4-16,0-2-4 16,0 4-11-16,-7-13-16 0,9 11-33 15,-19-9-58-15,4-2-3 16,-13-4 1-16,-2-5 0 31</inkml:trace>
  <inkml:trace contextRef="#ctx0" brushRef="#br1" timeOffset="47255.6968">-784 9135 74 0,'0'0'111'16,"-22"8"3"-16,22-8 4 15,-24-4-62-15,24 4-8 16,0 0-9 0,0 0-6-16,0 0-6 15,0 0-5-15,0 0-5 16,0 0-4-16,29 2-2 15,-8-2-4-15,3-2-1 0,9 4-2 16,3 0 0-16,8 3-2 16,3 1-4-16,5 3-5 15,4 6-5-15,-4-4-5 16,5 8-15-16,-18-17-34 0,6 9-67 16,-15 0-1-16,-4-5 1 15,-26-6 2-15</inkml:trace>
  <inkml:trace contextRef="#ctx0" brushRef="#br1" timeOffset="47848.7918">757 9347 103 0,'0'0'112'0,"-17"21"3"16,17-21-38-16,-22 9-22 16,22-9-3-16,0 0-7 15,0 0-4-15,-2-24-7 0,2 24-9 16,21-37-5-16,-1 14-7 16,4-10-2-16,8-4-6 15,1-4-1-15,3-6-3 16,3-3-1-16,2 0-2 15,1 0-4-15,-6 0-4 16,-1 7-7-16,-9-2-11 16,9 17-23-1,-22-3-43-15,6 12-43 0,-19 19 5 16,20-24-2-16</inkml:trace>
  <inkml:trace contextRef="#ctx0" brushRef="#br1" timeOffset="48193.0781">744 8762 128 0,'-20'33'121'0,"20"-33"0"15,-2 21 2-15,2-21-80 16,0 0-6-16,39 29-7 16,-15-23-9-16,11 9-4 15,1 2-6-15,10 12-1 16,-1 3-5-16,9 7 0 16,-2 2-4-16,3 5 1 15,-4-1-2-15,-1-2 1 0,0-8-1 16,-5-7 0-16,1-8-4 15,-7-12-6-15,2 1-16 16,-17-22-44-16,6 4-61 0,-8-4-3 16,-22 13 1-16,26-39-1 0</inkml:trace>
  <inkml:trace contextRef="#ctx0" brushRef="#br1" timeOffset="48995.3923">1906 9061 104 0,'0'19'124'0,"0"-19"3"15,0 0 2-15,22-17-67 16,6 15-22-16,0-13-8 15,20 6-10-15,-1-4-6 16,14 4-8-16,2 1-1 16,8 3-4-16,0-1-4 15,3 4-3-15,-7 0-3 0,-4-3-5 16,2 5-13-16,-18-13-21 16,12 7-66-1,-22-5-20-15,-7 0 0 16,-8-4 3-16</inkml:trace>
  <inkml:trace contextRef="#ctx0" brushRef="#br1" timeOffset="48672.6308">2207 8637 53 0,'0'0'107'15,"-11"28"5"-15,11-28-1 16,-19 26-63-16,23-5-10 0,-4-21-6 16,4 39-5-16,1-17-8 0,10 8-4 15,0 1-4 1,4 8-2-16,5 4-4 0,2 5-3 16,2 6-5-16,-4 0-5 15,4 4-10-15,-10-8-13 16,8 6-24-16,-18-17-38 15,1-6-27-15,-3-10-2 16,-6-23 4-16</inkml:trace>
  <inkml:trace contextRef="#ctx0" brushRef="#br1" timeOffset="49579.1429">3397 8498 89 0,'0'0'128'0,"0"0"3"16,-6 20 2-16,-1-1-51 15,7-19-43-15,-8 30-10 16,8-30-7-16,0 44-5 16,6-20-5-16,7 8-2 15,4 3-2-15,5 4-1 16,2 2-3-16,0 4 1 16,2 3-4-16,-3-1 1 15,-1-1-2-15,-2-5-1 0,-7-2-3 16,-3-9-1-1,-1-4-4-15,-9-26-5 0,17 26-9 16,-17-26-18 0,0 0-41-16,22-11-54 0,-22 11-1 15,17-34 3-15,-12 8 2 16</inkml:trace>
  <inkml:trace contextRef="#ctx0" brushRef="#br1" timeOffset="52957.2293">-2615 13210 160 0,'0'0'117'0,"0"0"1"15,-26-15 1-15,26 15-86 16,0 0-5-16,-20 8-2 0,20-8-9 16,5 31-3-16,6-5-6 15,-1-5 6-15,12 10-9 16,2-3 5-16,11 9-7 16,3-1 3-16,14 8-6 0,5 1 2 15,8 5 0-15,4 6-1 16,0 3 0-1,3-1-6-15,-7-4-3 0,-3 0-11 16,-14-17-16-16,6 6-48 16,-19-32-45-1,-3-7-2-15,-12-30-1 0,-1-10 0 0</inkml:trace>
  <inkml:trace contextRef="#ctx0" brushRef="#br1" timeOffset="53291.6586">-1713 13182 145 0,'-10'26'114'0,"1"-5"-1"15,-4 1 7-15,9 8-89 16,-5-6-5-1,11 13-5-15,-4 2-3 0,8 15-6 0,-3 4 1 16,7 25 2-16,-3 5-3 16,4 18 1-16,-3 7-4 15,3 8 1-15,-2 3-5 16,-3-3-3-16,1-11-1 16,-3-10-4-16,3-20-5 15,-5-24-12-15,9-13-19 16,-11-43-68-16,0 0-22 0,19-37-1 15,-1-14-2-15</inkml:trace>
  <inkml:trace contextRef="#ctx0" brushRef="#br1" timeOffset="53643.882">-925 13286 170 0,'0'30'135'0,"0"-30"2"31,-8 24-6-31,8-24-63 0,-11 19-45 16,11-19-9-16,0 20-9 16,0-20-11-16,13 21-13 15,4-1-25-15,-17-20-50 0,22 26-38 16,-22-26 1-16,28 28-4 15</inkml:trace>
  <inkml:trace contextRef="#ctx0" brushRef="#br1" timeOffset="53862.7516">-827 13682 164 0,'0'0'130'0,"-13"39"3"16,13-39 0-1,-11 23-77-15,11-23-18 16,0 0-7-16,0 0-11 16,-9-26-5-16,9 26-7 15,7-21-10-15,-7 21-18 16,0 0-48-16,30-13-69 0,-30 13-4 16,22-2-4-16,-22 2-3 15</inkml:trace>
  <inkml:trace contextRef="#ctx0" brushRef="#br1" timeOffset="54862.0556">921 13175 38 0,'0'0'96'15,"0"-30"6"-15,0 30-36 16,-4-33-3-16,4 33-10 16,-6-28-6-16,6 28-10 15,-9-19-8-15,9 19-5 16,0 0-3-16,-22-11-5 16,22 11-5-1,-26-2 0-15,7 2-2 16,19 0 0-16,-46 0-1 15,18 2 0-15,-4 0-1 0,-5 5-2 16,-4-1 0-16,-2 5-2 16,-3 4-1-16,3 5-1 15,4 3-3 1,4 6 0-16,7 1-1 0,9-4 1 0,8 2-1 16,11-6-3-16,8-3 3 15,14-2-3-15,13-8 6 16,10-2-1-16,14-1 1 15,12 5-4-15,11 0 3 16,5 6-1-16,4 7-1 16,-3 4 1-16,-5 7 0 31,-12 4-2-31,-12 4 3 0,-18 2 3 16,-15 3-1-16,-16 2 3 15,-14-1 0-15,-11-1 1 16,-13 0-1-16,-11-3 2 15,-7-6-1-15,-5-6 0 16,-6-10-3-16,1-10-2 16,0-6-5-16,4-16-8 0,13 3-19 15,0-31-38 1,26 4-59-16,9-12-3 0,21-3-1 16,9-10 0-16</inkml:trace>
  <inkml:trace contextRef="#ctx0" brushRef="#br1" timeOffset="58092.9955">10139 4841 113 0,'0'0'106'0,"0"0"10"0,-24 17-1 16,24-17-44-16,0 0-24 0,0 0-6 15,0 0-13-15,0 0-7 16,0 0-2 0,-4-26-10-16,10 6 1 0,12 1-7 15,3-16 4-15,12-4-6 0,8-10 3 32,9-14-1-32,12-6 1 15,8-9-3-15,5-2 1 0,3-3-5 0,0 8-1 16,-4 5-4-16,-7 18-2 15,-11 9-7-15,-6 19-8 16,-22 1-15-16,5 27-31 31,-33-4-53-31,0 0 0 0,0 0 2 16,-5-33 1-16</inkml:trace>
  <inkml:trace contextRef="#ctx0" brushRef="#br1" timeOffset="58828.6758">11704 3828 68 0,'0'0'93'16,"-26"21"6"-16,26-21 3 16,-33 7-47-16,33-7-9 15,-23 4-4-15,23-4-5 16,-22-2-5-16,22 2-4 15,-26-6-3-15,26 6-4 16,-30-5-4-16,30 5-3 16,-33-8-3-16,33 8-2 0,-28-20 0 15,28 20-2-15,-13-35-3 16,20 7 0-16,3-4-9 16,10-3 4-16,8-4-5 15,7 2 5-15,10 7-7 16,3 0 6-16,4 10-6 0,-3 10 5 15,-1 10 1-15,0 6 0 16,-7 14 6-16,-2 5-4 16,-11 8 4-16,-6 2-4 15,-5 4 4-15,-6 2-3 0,-5-2 4 16,-6-3-3-16,-4-3-2 31,-5-3 3-31,-6-6-2 16,-4 0 0-16,-5-9 0 15,-2-4-4-15,-9 0-8 16,-4-11-15-16,7 6-33 0,-16-12-67 16,13 1-4-16,1-8 1 15,6 2-3-15</inkml:trace>
  <inkml:trace contextRef="#ctx0" brushRef="#br1" timeOffset="66523.9509">1789 13569 97 0,'-26'-2'120'0,"26"2"-2"15,-19 6 1-15,19-6-60 0,-24 22-27 16,24-22-7-16,-7 24-8 15,7-24-3-15,7 30-4 16,4-10 0-16,-11-20 0 16,37 36-1-16,-9-14-2 0,11 0-1 31,2-1-2-31,11 1-4 0,6 0-7 0,-2-11-13 16,9 10-28-16,-15-19-76 15,11 3-3 1,-18-16-3-16,0-2 0 15</inkml:trace>
  <inkml:trace contextRef="#ctx0" brushRef="#br1" timeOffset="66810.8588">2367 13522 26 0,'-22'10'100'0,"22"-10"8"16,0 0 2-16,0 0-48 16,0 0-16-16,-19 0-5 0,23 20-5 0,-8 1-6 15,10 18-4-15,-6 9-8 16,7 13-2-16,-1 12-7 31,3 9 0-31,2 7-5 0,0 2-1 16,4 0-7-16,-2-7-3 0,4-4-7 15,-4-19-16 1,11 0-20-16,-17-35-40 0,14-5-32 16,-21-21-2-16,22-24 4 15</inkml:trace>
  <inkml:trace contextRef="#ctx0" brushRef="#br1" timeOffset="67640.9099">2646 13647 109 0,'0'0'113'16,"-21"0"3"-16,21 0 0 15,-20 7-74-15,20-7-9 16,7 23-7-16,8-1-6 16,2-3-6-16,11 7-4 15,5 3-4-15,6 3-3 16,2 1-1-16,0-3 0 15,-2-6-1-15,-2-5-1 0,-9-2 1 16,-4-6-1-16,-24-11 1 16,26 7-1-16,-26-7 0 15,0 0 0-15,10-24 0 16,-10 24-1-16,0-41 1 0,-2 13-2 16,2-3 0-16,2-5 0 15,1-1 0-15,1 0-1 16,2 5 1-16,3 1 0 15,4 7 1 1,-13 24 1-16,35-26 0 0,-14 26 0 16,3 9 1-16,2 8 0 15,4 7-1 1,3 9 2-16,-1 3-3 16,1 1 3-16,-5 2-2 15,0-4 2-15,-6-3-2 16,-1-8 1-16,-21-24-1 15,22 22-1-15,-22-22 1 0,0 0-2 16,17-26 0-16,-17 4-1 16,2-4 1-16,-4-2-1 15,2-2 0-15,-2-1 0 0,2 1 2 16,-2 4 0-16,4 5 2 16,-2 21-1-16,11-29 1 15,-11 29 0-15,28 3 0 16,-28-3 1-16,37 23-1 15,-13-5 0-15,0 3 0 16,1-1 2-16,-1-1 0 16,-2 3 2-16,-3-5 0 15,3 5-1-15,-5-3 0 16,1 1-1-16,-18-20-4 16,28 37-8-16,-11-16-16 15,-17-21-30-15,24 20-66 16,-24-20-2-16,0 0-3 0,0 0 1 15</inkml:trace>
  <inkml:trace contextRef="#ctx0" brushRef="#br1" timeOffset="68268.6393">3668 13037 89 0,'-17'28'113'0,"19"-9"-3"15,4 5 2-15,9-2-75 16,11 12-16-16,0 3-3 16,11 9-10-1,2-1-3-15,4 7-3 0,-2-2 5 16,3 2 0-16,-12-7 5 15,3 1 1-15,-9-16-1 16,-2 2 2-16,-11-12-1 16,-13-20-1-16,15 26-3 15,-15-26-1-15,0 0-1 16,0 0 0-16,0 0 0 16,0 0-1-16,-22-15-1 15,22 15-2-15,-13-28 1 0,13 28-2 16,-2-35 0-16,2 35-2 15,22-35 0 1,-1 20 0-16,7 2 1 16,9 2-1-16,4 1 1 0,7 3-1 15,2 5-1-15,-1 4 0 16,1 2 1-16,-2 3-1 16,-5 6-2-16,-4 4 0 15,-6 5-3-15,-7-1 0 16,-5 5 0-16,-8 3 0 15,-4-1 1-15,-14-2 1 16,-5 0 1-16,-8-3 3 0,-8-3 3 16,-2-1 2-16,-6-8-2 15,-5-2-1 1,-2-7-5-16,-3-6-7 16,7-1-14-16,-10-16-23 0,19 8-56 15,-5-13-23-15,16 2-2 16,2-8 1-16</inkml:trace>
  <inkml:trace contextRef="#ctx0" brushRef="#br1" timeOffset="68792.2044">5166 13491 146 0,'0'0'125'16,"0"0"0"-16,-39 18 2 16,39-18-78-16,-35 13-16 0,15-5-9 0,-8-3-7 31,2 3-5-31,-6 1-3 16,4 6-3-16,-3 4-2 0,3 5-1 15,0 7 0-15,7 8 2 16,1 6-2-16,7 5 2 15,9-3-1-15,8 3 0 0,7-7-1 16,6-8 2-16,9-11-4 16,7-9 0-16,-1-17-1 0,5-13 0 15,0-16-2-15,-1-12-2 16,-1-7-3-16,-5-8-4 31,-1 2-3-31,-12-9-8 16,7 13-9-16,-22-7-21 15,13 25-67-15,-24-1-11 0,3 13-1 16,-11 3 4-16</inkml:trace>
  <inkml:trace contextRef="#ctx0" brushRef="#br1" timeOffset="69121.2007">5295 13069 149 0,'3'33'120'16,"-3"-33"-2"-16,13 23 4 16,-13-23-88-16,28 31-4 15,-11-12-6-15,13 18-6 16,-6 4-3-16,11 15-3 0,-7 3 0 15,6 12-4 1,-5 5-1-16,5 2-1 16,-6 0-2-16,1-11-5 15,-4-6-7-15,-7-22-10 0,6-1-32 16,-24-38-77-16,19 5-4 16,-15-33-2-16,5-11-1 15</inkml:trace>
  <inkml:trace contextRef="#ctx0" brushRef="#br1" timeOffset="69360.2251">5865 13500 203 0,'10'28'126'0,"-1"-6"2"16,6-1-5-16,-15-21-100 15,37 33-11-15,-9-16-3 0,5 3-4 16,-1 3-5 0,-2 1-4-16,1 9-8 15,-10-5-13-15,7 13-36 0,-17-13-61 16,0 0-2-16,-11-28 0 16,-6 26-1-16</inkml:trace>
  <inkml:trace contextRef="#ctx0" brushRef="#br1" timeOffset="69533.9417">5884 13405 189 0,'-13'21'106'0,"13"1"-18"16,0-22-52-16,7 19-141 15,-7-19-7-15,36-2-6 0</inkml:trace>
  <inkml:trace contextRef="#ctx0" brushRef="#br1" timeOffset="69893.3381">6538 13392 168 0,'0'0'132'0,"17"19"-2"0,-17-19 3 16,0 0-83-16,0 0-18 15,0 0-6-15,-37 4-6 16,37-4-4-16,-41 11-3 16,17 2-2-16,-8-2-2 15,4 9-1-15,0-1-1 16,4 7-1-16,2 0-1 15,11 4 0-15,7-2-1 16,13 3-1-16,10-5 0 16,9 2 0-16,7-4-1 15,8-5 1-15,7-6-2 16,2-4 0-16,-2-5-3 16,-3-8-3-16,1 2-12 0,-16-20-22 15,9 13-101-15,-21-15-4 16,2 7-3-16,-18-13-2 15</inkml:trace>
  <inkml:trace contextRef="#ctx0" brushRef="#br1" timeOffset="70524.7901">7325 13082 21 0,'-36'20'99'0,"36"-20"3"15,-31 0 9-15,31 0-43 16,-23-22-8-16,5-2-6 15,18 24-6-15,-13-32-8 0,13 32-4 16,7-24-5-16,-7 24-6 16,39-2-6-16,2 13-5 15,11-1-4 1,17 6-2-16,13-1-3 0,9-2-4 16,11 0-7-16,-5-9-8 15,9 2-15-15,-17-16-30 16,0 10-73-16,-26-9-4 15,-7 3 1-15,-22-7-2 16</inkml:trace>
  <inkml:trace contextRef="#ctx0" brushRef="#br1" timeOffset="70864.3492">7780 13143 176 0,'-2'26'118'0,"2"-26"5"16,13 39-4-16,2-3-72 15,-9-5-17-15,18 16-10 0,-6-1-7 31,8 10-8-31,-5 3 0 16,3 1-2-16,-2-1-2 16,-1-5-4-16,-1 0-11 15,-9-17-13-15,8 6-24 0,-19-43-29 16,7 37-45-16,-7-37 1 16,0 0 0-16,0 0 13 15</inkml:trace>
  <inkml:trace contextRef="#ctx0" brushRef="#br1" timeOffset="71116.4531">7477 13870 138 0,'-28'22'122'16,"2"-9"1"-16,26-13 2 15,-24 19-56-15,24-19-33 0,0 0-6 16,43 0-9-16,-8-11-5 15,13 3-3-15,6-10-2 16,11 5-3 0,4 0-3-16,2 0-6 0,5 5-6 0,-2-7-9 15,4 10-20-15,-16-16-40 16,8 8-55-16,-14-7-1 16,0 1-3-16,-15-12 3 15</inkml:trace>
  <inkml:trace contextRef="#ctx0" brushRef="#br1" timeOffset="71579.544">8408 13496 118 0,'-13'21'122'0,"6"5"-3"15,1-4 0-15,10 8-55 16,-4-30-35-16,19 43-9 15,-19-43-10-15,37 37-5 16,-13-20-3-16,-2-1-1 0,-1-3 1 16,-21-13-1-16,33 10 1 15,-33-10-2-15,0 0 0 16,19-26 0-16,-19 5 0 16,-2-9-1-16,0-3 2 15,0-4-2-15,2-2 4 16,4 3-1-16,3-1 4 15,6 6-2-15,4 8 1 0,2 10 0 16,3 4 0-16,4 11 1 16,2 7-3-16,0 6-1 15,5 7-1 1,-1 6 1-16,-1 0 0 16,3 4 2-16,1 1-1 0,-1-1 2 15,-3 1-1-15,1-1 1 16,-4-2-2-16,-2-4-4 15,-2-2-7-15,-24-24-15 0,39 37-28 16,-39-37-60-16,0 0-18 16,20 7 0-16,-20-7-2 15</inkml:trace>
  <inkml:trace contextRef="#ctx0" brushRef="#br1" timeOffset="72173.3249">9115 13502 207 0,'0'0'134'0,"-19"11"3"16,19-11-2-16,0 0-89 0,54-20-10 15,-17-1-8 1,19 3-8-16,5-8-5 16,10 0-6-16,0-2-2 15,3 2-3-15,-3 0-4 16,-6 0-5-16,-4 7-12 0,-16-14-22 15,1 16-104-15,-22-2 5 16,-5 4-3-16,-17-9-5 16</inkml:trace>
  <inkml:trace contextRef="#ctx0" brushRef="#br1" timeOffset="71923.3141">9096 12920 148 0,'0'0'125'0,"22"13"-1"16,-22-13 1-16,19 21-51 0,3 3-39 15,-7 0-10-15,11 13-11 16,2 6-3-16,7 13-3 16,-1 5-2-16,7 10-1 15,-4 5-1-15,6 6-2 16,-4-1 0-16,0 1 0 16,-2-4-4-16,-4-11-4 15,-5-9-8-15,-11-21-14 16,7 2-21-16,-24-39-49 0,0 0-33 15,0 0 0 1,4-30 1-16</inkml:trace>
  <inkml:trace contextRef="#ctx0" brushRef="#br1" timeOffset="72935.7882">10790 13454 79 0,'0'0'111'0,"0"0"8"16,0 0 1 0,-23 9-48-16,23-9-12 0,0 0-8 15,30-6-8 1,-15-14-8-16,20 3-6 15,-1-18-6-15,16 1 2 16,4-18-7-16,11-3-3 16,4-9-6-16,3-6 0 15,1-5-4-15,1-1 0 16,-5 0-3-16,-4 2-7 16,-2 1 2-16,-11 4-4 15,-2 8 1-15,-7 5-4 16,-4 15-2-16,-9 0-6 15,3 21-8-15,-14 1-17 0,12 27-42 0,-31-8-54 16,25 20-2 0,-25-20 1-16,3 21 1 15</inkml:trace>
  <inkml:trace contextRef="#ctx0" brushRef="#br1" timeOffset="74070.6838">12626 11591 135 0,'21'2'112'0,"-21"-2"5"16,0 0 2-1,18 35-45-15,-18-35-25 16,15 19-11-16,-15-19-10 0,19 18-7 15,-19-18-7 1,24 4-5-16,-24-4-3 0,30-15-1 0,-30 15-3 16,33-33-2-16,-16 9 0 15,1-4 0-15,-1-4-1 32,0-1-1-32,1 3 1 15,-3 4-1-15,-2 7 1 0,-13 19-1 16,21-20 1-16,-21 20 0 15,0 0 0-15,13 35 1 16,-13-11 1-16,0 2 0 16,0 4-1-16,0 0 1 0,-2 0 0 15,4 1 1-15,5-1-1 16,1 3 1 0,3 1-2-16,2 3 1 15,0 4 0-15,0 2 1 0,0 3-3 16,0-1 3-16,-4-1-8 15,-5-5 3 1,3-3-12-16,-5-12-8 16,6 2-28-16,-8-26-53 0,0 0-19 15,0 0-4-15,0-22 7 16</inkml:trace>
  <inkml:trace contextRef="#ctx0" brushRef="#br1" timeOffset="74601.9644">12834 12175 60 0,'0'0'98'15,"-9"-19"4"-15,9 19-13 16,-7-26-24-16,7 26-2 0,5-20-12 16,-5 20-13-16,0 0 0 15,0 0-12-15,0 0 0 16,24 16-9-16,-24-16 1 16,0 0-7-16,28 21 0 15,-7-12-2-15,1-13-2 16,6 1 5-16,2-3-8 15,7 2 0-15,2-5 2 0,2 5-4 16,3 4-3 0,-5 0-1-16,2 6-3 15,-5-2-11-15,6 9-3 16,-12-13-16-16,11 11-86 0,-13-9-10 16,0-2-3-16,-8-15 3 15</inkml:trace>
  <inkml:trace contextRef="#ctx0" brushRef="#br1" timeOffset="75447.2233">10948 14327 149 0,'0'0'120'16,"0"0"-1"-16,7-20 4 15,-7 20-57 1,0 0-25-16,0 0-11 16,39 22-8-16,-13 2-8 0,19 10-3 15,9 12-2-15,16 8-4 16,12 9 0-16,9 8-3 0,8 7 2 16,3 4-5-16,0 3 2 15,-5-3-3-15,-8 0 0 16,-11-8-2-16,-9-5-8 15,-17-19-14-15,-4 4-38 16,-22-30-62 0,-5-3-2-16,-21-21-3 15,5-19 0-15</inkml:trace>
  <inkml:trace contextRef="#ctx0" brushRef="#br1" timeOffset="77789.2359">12857 14738 124 0,'0'0'109'16,"-2"24"-2"-16,2-24 4 15,0 0-56 1,0 0-20-16,2 26-5 0,-2-26-6 15,0 0-3-15,0 0-4 16,11 19-2 0,-11-19-3-16,13 26-1 15,-4-6-3-15,0 6-2 16,-1 4-4-16,1 0-4 0,2 7-7 16,-7-9-8-16,11 7-10 15,-15-35-19-15,20 36-40 0,-20-36-35 16,0 0-1-16,19-15 3 15,-8-11 4-15</inkml:trace>
  <inkml:trace contextRef="#ctx0" brushRef="#br1" timeOffset="78104.1752">13154 14653 103 0,'0'0'105'0,"19"-4"8"0,-19 4-2 16,0 0-34-16,20 9-33 16,-20-9-8-16,11 19-7 15,-11-19-7-15,10 39-4 16,-7-13-5-16,5 9-2 0,-3-1-5 15,1 5 0 1,-2 3-4-16,3-6-2 16,-3 1-7-16,1-11-15 15,8 7-40-15,-13-33-59 16,13 19-3-16,-13-19-2 16,13-19-2-16</inkml:trace>
  <inkml:trace contextRef="#ctx0" brushRef="#br1" timeOffset="78620.4847">13894 15584 1 0,'-2'20'57'0,"2"-20"9"15,0 0 8-15,0 0-36 0,0 0-2 16,0 0 10-1,-7-26 6-15,7 26 8 0,0 0-1 16,0 0 2-16,0 0-12 16,0 0-4-16,0 0-7 15,0 0-5-15,0 0-6 16,0 0-6-16,0 0-2 16,0 0-6-1,7-26-1-15,8 2-5 0,2-11 0 0,9 1-4 16,7-10 0-16,1 1-3 15,5 0-2-15,7 2-4 16,1 8-4-16,-5 1-5 0,3 10-7 31,-15-2-13-31,11 18-17 16,-23-16-34-16,10 16-47 16,-28 6 1-16,17-24 4 15,-17 24 3-15</inkml:trace>
  <inkml:trace contextRef="#ctx0" brushRef="#br1" timeOffset="78961.0067">13989 15019 212 0,'-6'41'123'15,"6"-41"-2"-15,-5 37 2 16,5-37-65-16,3 22-29 16,-3-22-4-16,8 34-5 15,-8-34-3-15,18 37-1 16,-18-37-1-16,30 39 0 16,-13-19-1-16,9 3-2 15,7 1-3-15,1 0-2 16,5 2-2-16,2 0-1 15,0 4-2-15,3 1-2 16,-3-1-3-16,-2-4-4 0,-2 0-7 16,-11-11-12-16,6 7-24 15,-32-22-86-15,35 2 1 16,-35-2-4-16,19-35 1 16</inkml:trace>
  <inkml:trace contextRef="#ctx0" brushRef="#br1" timeOffset="79398.5324">14794 14766 166 0,'0'0'108'16,"0"0"6"-16,0 0-26 15,0 0-29-15,0 0-10 0,0 0-13 16,0 0-7-16,0 0-9 16,11 35-5-16,-11-35-4 15,11 39-3-15,-4-13-4 16,1 4 0-16,3 0-6 16,0 0-3-16,2 3-12 15,-13-33-20-15,26 39-76 16,-26-39-10-16,19 4-2 15,-19-4-1-15</inkml:trace>
  <inkml:trace contextRef="#ctx0" brushRef="#br1" timeOffset="79729.9776">15121 14586 264 0,'0'0'124'0,"15"24"-2"15,-15-24-7-15,11 37-79 16,-11-15-9-16,11 10-6 0,-7-2-6 15,7 7-3-15,0-2-2 16,2 2-1-16,0-3-3 16,2-4-1-16,-2-1-8 15,-13-29-16-15,28 43-55 16,-28-43-55-16,0 0-5 16,0 0-1-16,5-22-6 15</inkml:trace>
  <inkml:trace contextRef="#ctx0" brushRef="#br1" timeOffset="81736.5081">16058 15337 90 0,'-23'13'96'15,"23"-13"5"-15,0 0 5 16,-26-26-46-16,26 26-6 16,-3-28-5-16,3 28-5 15,9-30-7-15,-9 30-7 16,15-22-4-16,-15 22-5 16,24-13-2-16,0 18-3 15,-5-3-2-15,12 6-1 16,-1-1-3-16,7 4-1 15,4 2-2-15,4 0-3 16,5-7 0-16,0-1-4 0,2-3-4 16,2-9-5-16,2 7-11 15,-8-19-23-15,12 14-88 16,-19-10-3-16,1 7-2 16,-16-8-2-16</inkml:trace>
  <inkml:trace contextRef="#ctx0" brushRef="#br1" timeOffset="81361.4748">16312 14837 122 0,'0'0'101'16,"4"-23"1"-16,-4 23 4 0,0 0-50 16,0 0-13-16,0 0-4 15,0 0-6-15,0 0-4 16,0 0-5-16,0 0-2 16,-20 15-3-16,20-15-4 15,-2 24-4-15,4-3-1 0,-2 5-4 16,5 9-2-16,1 4-1 15,1 11-2 1,1 10-4-16,3 5-1 16,2 4-7-16,-4-4-5 0,8 4-11 15,-12-17-16-15,14 9-40 16,-13-24-39-16,3-7 0 16,-9-30 1-16,0 0 5 15</inkml:trace>
  <inkml:trace contextRef="#ctx0" brushRef="#br1" timeOffset="83039.1115">17288 15008 134 0,'0'0'110'0,"0"0"1"15,0 0 2-15,0 0-37 16,0 0-36-16,0 0-7 0,0 0-7 15,0 0-4-15,17-36-7 16,-17 36-2-16,28-39-3 16,-11 19-2-16,1-4-3 0,1 5-2 15,3-3-2 1,-3 1-3-16,-19 21 2 16,35-33-1-16,-35 33 1 15,28-28 0-15,-28 28 0 0,20-20 0 16,-20 20 0-16,0 0 1 15,0 0-2-15,0 0 2 16,0 0-2-16,0 0 2 16,0 0-1-16,0 0 0 15,0 0 1-15,0 0 0 16,0 0 1-16,19 29 1 16,-19-29 3-16,9 34 0 0,-5-14 0 15,0 4 1 1,-1 4 0-16,-1 6-1 15,-2 3 0-15,2 2 1 16,0 2-3-16,2 7 1 16,-1 2-3-16,3 2 2 15,1-1-1-15,1-1 1 16,1-4-3-16,-1 1 1 16,1-1-4-16,-2-12-1 0,-1-1-5 0,-4-12-6 15,7 5-11-15,-9-26-14 16,4 29-29-16,-4-29-62 31,0 0 2-31,0 0-3 16,0 0 6-16</inkml:trace>
  <inkml:trace contextRef="#ctx0" brushRef="#br1" timeOffset="83514.1386">17435 15549 133 0,'0'0'103'15,"0"0"4"-15,0 0 0 16,-20 24-33-16,20-24-31 16,0 0-5-16,0 0-4 15,0 0-3-15,0 0-4 16,0 0-1-16,0 0-2 15,0 0-3-15,22-13-2 0,0 7-3 16,1-3-3-16,8 3-3 16,1-1-2-16,9 3-3 15,3-1-2 1,3 8-4-16,3 1-5 0,-2 0-8 16,4 9-25-16,-16-15-95 15,8 9-3-15,-14-18-4 16,-6-4-2-16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46:37.7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10459 5358 60 0,'0'0'100'0,"-21"-13"6"16,21 13 1-16,-20-24-40 16,20 24-14-16,0 0-8 0,0 0-7 15,-17-19-9-15,17 19-5 16,0 0-4-16,9 34-3 16,-9-34-6-16,23 43-2 15,1-12-2-15,11 3-2 16,6 5 0-16,9 5-3 15,8 1-1-15,7 1 0 16,7 1-1-16,1 1 0 16,-1-5-2-16,-5-4-1 15,2-2-5-15,-11-9-7 16,3 2-17-16,-22-19-32 31,0 2-60-31,-13-4-3 0,-26-9 0 16,26 4 1-16</inkml:trace>
  <inkml:trace contextRef="#ctx0" brushRef="#br0" timeOffset="889.8132">11849 5399 124 0,'-22'-11'106'16,"22"11"5"-16,0 0 1 15,0 0-62-15,0 0-5 16,0 0-9-16,7 37-4 0,-12-18-5 15,14 12-8 1,-9 1-4 0,4 9-5-16,-2 5-3 15,5-1-2-15,-1 1-3 16,-1-5-4-16,3-2-8 0,-3-13-10 16,6 2-23-16,-11-28-40 15,0 0-41-15,0 0-3 0,0 0 1 16,19-30 1-16</inkml:trace>
  <inkml:trace contextRef="#ctx0" brushRef="#br0" timeOffset="1256.0427">12085 5345 151 0,'0'28'116'15,"0"-28"0"1,-2 28 2-16,10-6-57 0,-8-22-22 15,-2 30-10-15,2-30-9 16,7 41-4-16,-5-17-6 16,4 8 0-16,-1 3-2 15,3 6 0-15,-1 3-2 0,-1 1-1 16,1 0-3-16,-1-3-6 16,5-4-18-1,-11-16-42-15,11-2-60 0,-11-20-6 16,19-3 2-16,-10-23-5 15</inkml:trace>
  <inkml:trace contextRef="#ctx0" brushRef="#br0" timeOffset="2225.8258">12730 5763 142 0,'-18'26'115'15,"18"-26"5"-15,0 0 0 16,-4 30-48-16,4-30-30 16,0 0-7-1,26 2-8-15,-2 4-7 16,-5-1-6-16,9 8-3 16,-2 4-3-16,9 7-2 15,-2 8-1-15,1 7 1 16,-4 5 0-16,5 1-1 15,-5 3 0-15,-2-3-1 0,1-4-1 16,-8-4-1-16,-1-9-4 16,-20-28-9-16,32 35-18 15,-32-35-36 1,0 0-67-16,18-37 0 0,-16 11-2 16,-4-17 1-16</inkml:trace>
  <inkml:trace contextRef="#ctx0" brushRef="#br0" timeOffset="1835.6537">12704 6360 114 0,'0'0'109'0,"0"0"6"16,0 0-1-16,-20-24-41 15,20 24-24 1,0 0-9-16,0 0-8 0,-24-9-6 16,24 9-4-16,0 0-3 15,0 0-3-15,7-21-2 16,-7 21-2-16,22-20-1 16,-3 7-2-16,1-4-1 15,3-2-2-15,5-7-5 16,5 0 5-16,4-9-9 15,0-2-1-15,1 0-5 16,-1-6-6-16,2 8-13 0,-11-10-19 16,13 17-32-16,-17-11-59 15,0 15 7 1,-9-6-1-16,-4 6 4 16</inkml:trace>
  <inkml:trace contextRef="#ctx0" brushRef="#br0" timeOffset="2728.2599">13535 5423 170 0,'0'0'112'0,"0"0"1"16,0 0 1-16,0 0-68 16,0 0-13-16,0 0-7 15,11 26-4-15,-11-26-5 16,4 30-3-16,-2-8 0 15,2 6-2-15,-1 4-4 16,1 9-2-16,0 1 0 16,-2-4-2-16,3-3-3 15,-1-5-5-15,5-1-12 0,-9-29-20 0,13 26-44 16,-13-26-47 0,0 0 0-16,11-39-1 0,-7 8 1 15</inkml:trace>
  <inkml:trace contextRef="#ctx0" brushRef="#br0" timeOffset="3110.0603">13740 5336 27 0,'0'0'90'0,"20"-2"9"15,-20 2 3-15,0 0-34 16,0 0-14-16,0 0-2 16,0 0-8-1,0 0-5-15,0 0-6 0,0 0-5 0,22 30-4 16,-22-30-3-1,2 46-1-15,-7-18-4 16,8 15-1-16,-8-4-4 16,5 9-1-16,-2-5-3 15,4 0-1-15,3-4-6 16,-3-8-7-16,9-3-26 16,-11-28-98-16,0 0-3 15,0 0-3-15,10-37-2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7:53.412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435433-A04C-4B5F-8FD1-5336EEBD7C1B}" emma:medium="tactile" emma:mode="ink">
          <msink:context xmlns:msink="http://schemas.microsoft.com/ink/2010/main" type="writingRegion" rotatedBoundingBox="8292,8019 22963,8238 22938,9914 8267,9695"/>
        </emma:interpretation>
      </emma:emma>
    </inkml:annotationXML>
    <inkml:traceGroup>
      <inkml:annotationXML>
        <emma:emma xmlns:emma="http://www.w3.org/2003/04/emma" version="1.0">
          <emma:interpretation id="{DB6470B7-D686-464F-878E-2C1730F80186}" emma:medium="tactile" emma:mode="ink">
            <msink:context xmlns:msink="http://schemas.microsoft.com/ink/2010/main" type="paragraph" rotatedBoundingBox="8292,8019 22963,8238 22938,9914 8267,9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11483-4AF6-4016-9A7E-24F1CBE4D10F}" emma:medium="tactile" emma:mode="ink">
              <msink:context xmlns:msink="http://schemas.microsoft.com/ink/2010/main" type="line" rotatedBoundingBox="8292,8019 22963,8238 22938,9914 8267,9695"/>
            </emma:interpretation>
          </emma:emma>
        </inkml:annotationXML>
        <inkml:traceGroup>
          <inkml:annotationXML>
            <emma:emma xmlns:emma="http://www.w3.org/2003/04/emma" version="1.0">
              <emma:interpretation id="{E2F2B239-B622-4B6A-B7B1-C0801B28AAA1}" emma:medium="tactile" emma:mode="ink">
                <msink:context xmlns:msink="http://schemas.microsoft.com/ink/2010/main" type="inkWord" rotatedBoundingBox="8291,8087 14008,8172 13984,9780 8267,9695">
                  <msink:destinationLink direction="with" ref="{5F584B57-C28E-4116-9931-0EC32D867626}"/>
                </msink:context>
              </emma:interpretation>
            </emma:emma>
          </inkml:annotationXML>
          <inkml:trace contextRef="#ctx0" brushRef="#br0">57 19 87 0,'0'0'117'16,"0"0"-1"-16,-26-19 7 15,26 19-51-15,-23 4-29 16,23-4-6 0,-11 22-7-16,15 1-6 0,-4 3-6 0,9 20-3 15,2 10-4-15,8 20 0 16,1 8-6 0,3 16 2-16,1 2-5 15,0 2 1-15,0-9-8 0,-5-13-6 16,5-15-16-1,-15-32-24-15,17-20-79 0,-26-15-6 16,23-48 2-16,-18-8-3 16</inkml:trace>
          <inkml:trace contextRef="#ctx0" brushRef="#br0" timeOffset="500.9104">3-61 157 0,'-24'-17'126'0,"24"17"0"16,-34-28 3-16,34 28-80 0,-22-26-12 16,22 26-5-16,-2-26-6 15,2 26-10 1,19-24-2-16,1 11-6 15,4 0 0-15,10 2-5 16,8 0 2-16,9 7-2 0,8-3-1 16,6 7-2-16,8 3-1 15,-1 5 1-15,4 5 0 16,-3 7-2-16,-6 8 0 16,-8 4 1-16,-7 7-1 15,-11 5 0-15,-11 5 1 0,-8-1 0 16,-16 4-2-16,-8-2 2 15,-9-3 0-15,-10-1 1 16,-10-7-2 0,-8-2 3-16,-8-9-1 0,-10-7 2 15,-3-3-1-15,-9-8 1 16,-3-7-1 0,1-6 1-16,6-5 0 0,4-1-1 0,14-4-3 15,10-4-8 1,17 8-17-16,9-12-37 15,11 21-71-15,37-18-1 0,0 16-3 16,2-7-1-16</inkml:trace>
          <inkml:trace contextRef="#ctx0" brushRef="#br0" timeOffset="869.7488">1057 294 191 0,'0'0'125'0,"-24"11"2"16,24-11-1-16,-10 26-98 15,25 2-4-15,-4-2-3 16,12 6-8-16,1 5-5 0,4 2 0 16,3 0-5-16,-1-4-2 15,7-5-8-15,-7-15-14 16,13 7-36-16,-12-20-72 15,14-6-3-15,-8-11-2 16,4-9 2-16</inkml:trace>
          <inkml:trace contextRef="#ctx0" brushRef="#br0" timeOffset="1155.263">1720 296 188 0,'0'0'130'0,"-29"31"3"16,19-3 0-16,-10 0-90 16,14 19-17-16,-7 3 1 15,10 11-3-15,-10 2-7 16,7 4 0-16,-9 2-5 16,4 4 0-16,-4-3-3 15,4 1-3-15,-6-6 4 16,2-2-6-16,2-9 1 15,2-9-6-15,4-6-3 16,-1-19-19-16,8-20-33 16,0 0-86-16,21-28-7 15,-14-20 0-15,8-8-4 0</inkml:trace>
          <inkml:trace contextRef="#ctx0" brushRef="#br0" timeOffset="1919.3355">1923 233 227 0,'-33'16'130'0,"33"-16"-2"16,0 0-27-16,0 0-75 0,20 15 0 31,15-9-3-31,4-6-9 16,10 2-2-16,3-4-3 15,13 0-2-15,0 0-5 16,4-5-8-16,5 7-14 0,-9-10-25 16,15 12-67-1,-15-13-22-15,2 0-4 0,-19-6 2 16</inkml:trace>
          <inkml:trace contextRef="#ctx0" brushRef="#br0" timeOffset="1642.1288">2364-355 202 0,'0'0'128'16,"-19"19"0"0,15 3 1-16,-7 0-98 0,15 19-2 15,0 0-5-15,14 19-8 16,-5 10-5 0,11 14 0-16,-5 7-5 15,5 9 0-15,2-3-3 0,0 0 1 16,-2-6-5-16,-3-11-3 15,1-8-10-15,-11-20-15 16,6 2-34-16,-21-24-74 0,4-8-1 16,0-22-2-16,-31 8 1 15</inkml:trace>
          <inkml:trace contextRef="#ctx0" brushRef="#br0" timeOffset="2413.7812">2693-256 175 0,'-21'22'129'0,"21"-22"0"16,-9 43 0-16,7-17-87 15,15 18-17-15,-2-3 1 16,17 15-8-16,-4 0-5 15,8 7-2-15,-2 2-5 16,7 6 3 0,0-4-3-16,0-2-1 0,0-4-2 15,-3-9 0-15,-3-11-2 16,-3-9 0-16,-4-10 0 0,-5-13-1 16,-19-9-1-16,24-18 2 15,-18-5-1-15,1-10 0 16,-1-1 1-1,3-8-2-15,2 1 1 16,4 2 0-16,7 7 1 16,8 2-2-16,4 10 2 15,5 7-1-15,5 13 0 0,3 11 2 0,3 6 0 16,0 9 0-16,0 9 1 16,-5 6 0-16,-6 7-1 15,-2 1 2-15,-7 1-2 16,-8 0 0-16,-7-2-1 0,-4-3 0 15,-5-6-3-15,-4-7-5 16,1-3-11-16,-3-29-24 16,2 23-57-16,-2-23-44 15,-7-21 0-15,1-10-3 16</inkml:trace>
          <inkml:trace contextRef="#ctx0" brushRef="#br0" timeOffset="2897.6148">4169 534 13 0,'22'-4'100'15,"8"-3"4"1,-4-6 5-16,-10-8-59 15,14 8-12-15,-17-11 5 16,11 5-5-16,-20-10-5 0,-4 29-3 0,4-41-4 16,-4 41-4-16,-26-39-4 31,5 26-4-31,-16-2-3 16,0 13-1-16,-8 4-1 0,-3 9-1 15,-2 6 0 1,5 11 0-16,-1 5 0 0,14 12 1 15,8 1-2-15,15 1 1 16,12-3-1-16,16-5-1 16,14-7-2-16,14-8-1 15,9-15 0-15,7-9-2 16,0-16-1-16,-5-5-1 16,-8-7-2-16,-9-9-2 15,-13 0 0-15,-17-6-5 16,-11 8-2-16,-17-2-5 0,-3 16-5 15,-14-7-10-15,14 28-23 16,-19-11-59-16,20 15-22 16,-3 3 3-16,22-7 2 0</inkml:trace>
          <inkml:trace contextRef="#ctx0" brushRef="#br0" timeOffset="3312.3892">4531 465 105 0,'24'22'124'15,"0"4"2"-15,-1 0 2 16,8 6-57-16,-5-8-38 31,13 8-4-31,-9-10-6 16,7 2-7-16,-11-7 0 16,2-4-3-16,-9-6-2 0,-19-7-2 15,22-5 0-15,-22 5-3 16,2-32-1-16,-4 6-2 15,-2-7-1-15,-3 1-1 16,3-5 0-16,2-2-2 16,4 2 1-16,2 5 0 15,9 4 1-15,7 4-1 16,3 7 1-16,12 1 1 16,4 8 1-16,9 8 1 0,1 4 1 15,8 9 1 1,1 7 0-16,5 6 1 15,-5 6-1-15,1 5-1 16,-5 4 0-16,-4 2 0 0,-7-4-3 16,-4-4 0-16,-9-3-4 15,-8-10-6-15,-5 0-19 16,-17-22-48-16,0 0-72 16,0 0-2-16,-28 0-1 0,2-11-2 15</inkml:trace>
        </inkml:traceGroup>
        <inkml:traceGroup>
          <inkml:annotationXML>
            <emma:emma xmlns:emma="http://www.w3.org/2003/04/emma" version="1.0">
              <emma:interpretation id="{C25179C9-27B5-4ADC-BC58-B2F9359D14F5}" emma:medium="tactile" emma:mode="ink">
                <msink:context xmlns:msink="http://schemas.microsoft.com/ink/2010/main" type="inkWord" rotatedBoundingBox="15252,8123 22963,8238 22946,9417 15234,9302"/>
              </emma:interpretation>
            </emma:emma>
          </inkml:annotationXML>
          <inkml:trace contextRef="#ctx0" brushRef="#br0" timeOffset="4312.4194">7433 24 59 0,'20'-18'96'16,"8"7"6"-16,-11-8 1 0,-17 19-67 15,33-30 2-15,-25 8 1 16,-8 22 0-16,5-37-4 0,-5 37-4 31,-24-32-2-31,4 27-4 0,-21-5-5 0,0 16-3 16,-20-2-4-16,-3 14-5 15,-8 3 0-15,3 5-5 16,-3 0 1-16,10 5-2 16,5-5 0-16,12-5-2 15,19-6 1-15,26-15-1 16,-11 26 1-16,11-26 0 15,41 22-2-15,-2-7 2 16,11 7-1-16,6 10 1 16,7 7-2-16,0 11 2 0,2 4-1 31,-5 7 0-31,-1 1 0 16,-9 1 1-16,-9-2 0 15,-13-5 3-15,-11-6-1 16,-10-7 3-16,-16-4-1 0,-11-6 1 0,-14-7-1 15,-9-9 0-15,-14-9-1 16,-3-8-2 0,-10-10-1-16,3-12-4 0,5-6-6 15,3-13-11-15,25 13-22 16,-3-20-56-16,35 20-40 16,8-2-3-16,27 8 0 15</inkml:trace>
          <inkml:trace contextRef="#ctx0" brushRef="#br0" timeOffset="4909.7572">8031 619 161 0,'0'0'126'0,"-33"-2"0"16,33 2 3-16,-26-9-88 15,26 9-3-15,0 0-7 0,35 4-11 16,-11-8-7-16,15 6-5 15,2-6-3-15,6 2-1 16,3-7-2-16,2 0-1 16,0-4-2-16,-2 0 0 15,-5-2-1-15,-8-4-2 16,-5-1-3-16,-8-4-2 16,-9 5-2-16,-10-7 0 0,-10 2 0 15,-14 0-1-15,-7 0 2 16,-13 3 3-16,-7 4 2 15,-10 4 3 1,-4 6 5-16,-5 16 4 0,-7 6 4 0,10 11 2 16,-3 8 2-16,13 14 3 15,4 2 0-15,20 8 0 16,13-6-2-16,19 2-1 16,18-8-3-16,21-5-1 15,15-11-2-15,16-6-1 16,8-11-3-1,5-4-2-15,-3-7-2 16,-6-4-6-16,-6-1-8 16,-18-10-14-16,-2 18-29 0,-31-20-70 15,3 6-17 1,-22-10-2-16,-2 19 1 0</inkml:trace>
          <inkml:trace contextRef="#ctx0" brushRef="#br0" timeOffset="5558.8079">8738 407 192 0,'31'26'124'16,"-14"-7"-1"-16,5 1-1 16,12 10-99-16,-1-4-6 15,12 13 3-15,-4-5-7 0,7 5-3 16,-5-2-1-16,-2-2 1 0,-6-7-1 15,-1-6-1 1,-10-12 0-16,-2-5-2 16,-22-5-2-16,26-20 0 15,-22-4-2-15,1-8-2 0,-5-9 1 16,-3-2-2-16,3-5 2 16,0 0-2-16,5 3 1 15,3 4-1-15,8 8 1 16,7 12 0-16,8 12 1 31,3 7-1-31,7 15 0 16,7 11 2-16,0 8-2 15,-1 9 2-15,-1 2-2 0,-7 3 1 0,-5-3-1 16,-6-4 1-16,-6-9-1 16,-9-8 1-16,-13-22-1 15,0 0 0-15,20 4 1 16,-20-4-1-16,2-41 0 15,-2 11 0-15,2 0 0 16,2-3 0-16,3 3 0 16,1 4-1-16,7 7 1 0,5 8 1 15,8 4 2-15,5 12 1 16,5 3 1-16,8 9 1 16,-1 3 0-16,5 8 3 31,0 0-2-31,2 3 1 0,-9 3-2 15,-2-4-1-15,-8-1-1 16,-7-1-1-16,-7-7-3 16,-19-21-5-16,22 33-11 15,-22-33-20-15,0 0-43 16,0 0-63-16,0 0 1 16,-28 2-3-16,28-2 2 15</inkml:trace>
          <inkml:trace contextRef="#ctx0" brushRef="#br0" timeOffset="6057.7496">10654 567 48 0,'6'-39'99'16,"-4"13"3"-16,-2 26-29 15,-8-48-1-15,8 48-5 16,-24-41-10-16,24 41-9 16,-41-26-8-16,21 33-5 0,-17-5-8 15,9 17-5-15,-8 3-4 0,5 13-2 16,1-3-4 0,10 9 0-16,3-2-3 0,15-2-1 31,8-7-2-31,14-2 0 15,10-13-2-15,11-6 0 16,9-11-1-16,4-7-2 16,3-6-3-16,-3-9-2 0,-7-2 0 15,-10-4-2-15,-7 4 2 16,-17 0-1-16,-6 7 0 16,-7 19 1-16,-15-20 3 15,15 20 0-15,-26 9 3 0,26-9 0 16,-22 39 1-1,20-9 0-15,2 0 1 16,9 3-1-16,4-3-1 0,6-6-2 0,5-5-11 16,0-14-20-16,17 8-47 15,-11-22-63-15,7-4 1 32,-13-11-1-32,4-2 0 15</inkml:trace>
          <inkml:trace contextRef="#ctx0" brushRef="#br0" timeOffset="6522.5712">11043 482 183 0,'-15'20'131'15,"13"-1"0"-15,6 9 0 16,1-4-68-16,14 22-37 16,-4-7-1-16,13 8-7 15,0-6-7-15,7 5 0 0,-5-9-2 16,3-7 1-1,-7-11-3-15,0-8 1 16,-26-11-4-16,30-8 0 0,-30 8-1 16,7-44-2-16,-12 10-1 15,-6-7 0-15,-2-5 0 16,0 1-1-16,-2 1 2 16,5 1-2-16,1 6 1 0,5 3-1 0,8 8 1 15,9 6 0-15,-13 20 0 16,43-19 1-1,-10 21 0-15,6 0 0 0,2 9 1 16,4 8 1-16,-2 5 0 16,1 4 1-16,-3 3 1 15,0 3-1-15,-9-1-1 16,-1 1 1 0,-7-3-2-16,-5-5 0 15,-6-3-2-15,-13-23-2 16,13 35-6-16,-13-35-6 15,-7 22-11-15,7-22-22 16,0 0-57-16,-26 6-40 16,26-6 2-16,-12-26-1 0</inkml:trace>
          <inkml:trace contextRef="#ctx0" brushRef="#br0" timeOffset="7242.8815">11803 443 241 0,'-11'-28'138'16,"11"28"1"-16,0 0 0 15,26-13-85-15,-26 13-32 16,54-19 1 0,-13 4-7-16,13 2-6 0,5 0-3 0,4 2-2 15,2 0-3-15,-3 2-3 16,-1 5-3-16,-9 2-3 16,-2 8-4-16,-11-1 2 15,0 8-2-15,-9-2 1 16,-2 6 1-16,-6-4 3 15,-1 4 3-15,-1 3 4 16,-20-20 4-16,37 41 2 16,-25-13 0-16,4 4 1 0,-6 5 1 15,3 6 0-15,-2 1-3 16,-2 1 1-16,0 1-4 16,-3-5-4-16,3-2-12 0,-9-16-23 15,15 3-70-15,-15-26-35 16,0 0 0-16,0 0-3 15</inkml:trace>
          <inkml:trace contextRef="#ctx0" brushRef="#br0" timeOffset="6840.8903">12002-279 236 0,'0'0'129'16,"0"0"2"-16,-24 6-3 15,33 13-85-15,-9-19-14 16,22 48-4-16,-5-13-4 0,11 17-7 15,-2 6-2-15,9 18-1 16,-5 8-3 0,2 12-1-16,-6-3-3 15,2 6 2-15,-6-6-5 16,-2-4 1-16,-5-9-8 0,-7-15-6 16,3-7-16-1,-13-27-27-15,13 1-84 0,-11-32-5 16,-15 24 2-16,-7-28-2 15</inkml:trace>
          <inkml:trace contextRef="#ctx0" brushRef="#br0" timeOffset="7421.7039">12627 24 334 0,'7'-24'141'32,"-7"-2"0"-32,0 26-11 0,22-20-135 15,-22 20-36-15,30 18-90 16,-30-18-4-16,37 49-7 16,-20-21 2-16</inkml:trace>
          <inkml:trace contextRef="#ctx0" brushRef="#br0" timeOffset="7850.9561">13391 333 212 0,'5'-35'130'0,"-10"14"1"16,5 21 0-16,-19-48-66 16,19 48-36-1,-35-19-5-15,16 21-5 16,-11 2-5-16,1 16 1 16,-7 1 0-16,8 14-1 0,-5 6 1 15,14 11-1-15,3 4-1 16,16 5-3-16,13-3-3 15,9 1 0 1,13-10-2-16,8-7 0 0,7-16-3 16,4-13-1-16,2-16-4 15,-6-12-3-15,0-6-2 16,-9-8-5-16,-2 6-7 16,-18-10-15-16,8 25-35 15,-29 8-78-15,0 0 2 0,-5-24-1 16,5 24 3-1</inkml:trace>
          <inkml:trace contextRef="#ctx0" brushRef="#br0" timeOffset="8381.9988">14342 225 251 0,'21'-22'126'0,"-21"22"0"16,18-30 1-16,-18 30-97 15,15-26-4-15,-15 26-1 16,0 0-8-16,2-20-1 15,-2 20 0-15,-33 0 1 0,1 5-2 16,-3 8-1-16,-12 2-3 16,-1 7-1-16,-2-1-1 15,5 5-2-15,4 0-2 16,8-2 0-16,16 0-2 16,13-3-1-16,17 3-1 15,13-4 0-15,13 3-1 16,10 3 0-16,8-2 0 0,8 7 0 15,-1-1 0 1,-3 2 0-16,-5 3 0 16,-6 0 1-16,-11-1-1 0,-9 1 1 15,-12-1-1-15,-16-3 0 16,-15-1 0-16,-9-4 1 16,-10-4-1-16,-9-3 1 15,-9-6-2-15,-4-6-2 16,-3-3-11-16,-7-13-22 15,22 3-109-15,-16-7-4 16,15 0 0-16,-5-9-5 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8:02.859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584B57-C28E-4116-9931-0EC32D867626}" emma:medium="tactile" emma:mode="ink">
          <msink:context xmlns:msink="http://schemas.microsoft.com/ink/2010/main" type="inkDrawing" rotatedBoundingBox="14552,11144 14887,14122 13848,14239 13514,11260" semanticType="callout" shapeName="Other">
            <msink:sourceLink direction="with" ref="{E2F2B239-B622-4B6A-B7B1-C0801B28AAA1}"/>
            <msink:sourceLink direction="with" ref="{C5F30618-7156-48FC-9217-EABAEF68682A}"/>
          </msink:context>
        </emma:interpretation>
      </emma:emma>
    </inkml:annotationXML>
    <inkml:trace contextRef="#ctx0" brushRef="#br0">5864 2755 128 0,'0'0'121'15,"-17"-22"2"-15,17 22 5 16,0 0-52-16,-33-26-33 16,33 26-3-16,0 0-8 15,-6 46-7-15,4-12-5 16,10 27-2-16,-3 19-5 0,10 28 2 16,-2 24-1-16,8 24-3 15,-1 19-1-15,4 16-2 16,0 10-1-16,-1 0-4 15,-1-8-1-15,-3-11-5 16,-1-22 1 0,-3-22-1-16,-2-23 0 0,-4-24-5 0,1-22-7 31,-3-25-10-31,10-12-29 0,-17-32-85 0,0 0-5 16,7-39 0-16,-5 0-4 15</inkml:trace>
    <inkml:trace contextRef="#ctx0" brushRef="#br0" timeOffset="649.8618">5455 4666 132 0,'0'0'107'15,"-22"-4"8"-15,22 4-1 0,0 0-61 16,-34-9-10 0,34 9 0-16,-20-2-7 15,20 2-4-15,0 0-7 16,0 0-3-16,-21 8-2 0,21-8-2 15,0 0-1 1,8 31-6-16,-8-31-1 0,22 41-3 0,-7-15 0 31,7 11-2-31,4 4-1 0,8 11-1 16,3 4-1-16,6 9 2 16,5 4 0-16,2 9 0 15,4 0-2-15,2 0 2 16,-2-2-2-16,-2-7 1 0,-4-6-1 15,-5-11-1-15,-6-11 0 16,-7-11 0 0,-6-6 0-16,-24-24-1 15,30 26 0-15,-30-26 0 16,0 0 0-16,20-5 1 16,-20 5 1-16,4-19-2 0,-4 19 2 15,7-30 0-15,-3 8 0 16,5 0-1-16,-1-4 1 15,7-4 0 1,1-5-1-16,5-3 0 0,3-8 0 0,4-6-2 16,0 0 1-16,0-2-1 15,1 2 1-15,-3 2-2 16,0 7-3-16,-7 2-6 16,3 15-17-16,-18-9-58 15,-4 35-64-15,17-30-2 16,-17 30-7-16,0 0 0 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4-08-01T06:28:16.977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5755CF-4FFC-4B33-A350-AD58316A3177}" emma:medium="tactile" emma:mode="ink">
          <msink:context xmlns:msink="http://schemas.microsoft.com/ink/2010/main" type="writingRegion" rotatedBoundingBox="25545,15241 25569,15241 25569,15450 25545,15450"/>
        </emma:interpretation>
      </emma:emma>
    </inkml:annotationXML>
    <inkml:traceGroup>
      <inkml:annotationXML>
        <emma:emma xmlns:emma="http://www.w3.org/2003/04/emma" version="1.0">
          <emma:interpretation id="{E6767AC2-436B-49AD-9410-A6045728B8AE}" emma:medium="tactile" emma:mode="ink">
            <msink:context xmlns:msink="http://schemas.microsoft.com/ink/2010/main" type="paragraph" rotatedBoundingBox="25545,15241 25569,15241 25569,15450 25545,154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D0A3B1-EA38-4456-BDF9-76F9E7430AE7}" emma:medium="tactile" emma:mode="ink">
              <msink:context xmlns:msink="http://schemas.microsoft.com/ink/2010/main" type="line" rotatedBoundingBox="25545,15241 25569,15241 25569,15450 25545,15450"/>
            </emma:interpretation>
          </emma:emma>
        </inkml:annotationXML>
        <inkml:traceGroup>
          <inkml:annotationXML>
            <emma:emma xmlns:emma="http://www.w3.org/2003/04/emma" version="1.0">
              <emma:interpretation id="{1014AE60-26F6-4E07-9100-B9A8BD4BB068}" emma:medium="tactile" emma:mode="ink">
                <msink:context xmlns:msink="http://schemas.microsoft.com/ink/2010/main" type="inkWord" rotatedBoundingBox="25545,15241 25569,15241 25569,15450 25545,15450"/>
              </emma:interpretation>
            </emma:emma>
          </inkml:annotationXML>
          <inkml:trace contextRef="#ctx0" brushRef="#br0">0 209 0,'0'0'0,"0"0"0,0 0 15,0 0-15,0 0 0,0 0 16,0 0-16,24-160 16,-24 111-1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8:18.531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B4C336-3B09-4B54-BA50-A429A31CBAA5}" emma:medium="tactile" emma:mode="ink">
          <msink:context xmlns:msink="http://schemas.microsoft.com/ink/2010/main" type="writingRegion" rotatedBoundingBox="12303,15177 16020,15173 16021,16519 12304,16523"/>
        </emma:interpretation>
      </emma:emma>
    </inkml:annotationXML>
    <inkml:traceGroup>
      <inkml:annotationXML>
        <emma:emma xmlns:emma="http://www.w3.org/2003/04/emma" version="1.0">
          <emma:interpretation id="{E15DA03E-2DC1-491C-90C9-9363DE0A3C13}" emma:medium="tactile" emma:mode="ink">
            <msink:context xmlns:msink="http://schemas.microsoft.com/ink/2010/main" type="paragraph" rotatedBoundingBox="12303,15177 16020,15173 16021,16519 12304,16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E7C1C6-32BA-45DA-8FAE-C58EA2890E18}" emma:medium="tactile" emma:mode="ink">
              <msink:context xmlns:msink="http://schemas.microsoft.com/ink/2010/main" type="line" rotatedBoundingBox="12303,15177 16020,15173 16021,16519 12304,16523"/>
            </emma:interpretation>
          </emma:emma>
        </inkml:annotationXML>
        <inkml:traceGroup>
          <inkml:annotationXML>
            <emma:emma xmlns:emma="http://www.w3.org/2003/04/emma" version="1.0">
              <emma:interpretation id="{C5F30618-7156-48FC-9217-EABAEF68682A}" emma:medium="tactile" emma:mode="ink">
                <msink:context xmlns:msink="http://schemas.microsoft.com/ink/2010/main" type="inkWord" rotatedBoundingBox="12303,15177 16020,15173 16021,16519 12304,16523">
                  <msink:destinationLink direction="with" ref="{5F584B57-C28E-4116-9931-0EC32D867626}"/>
                </msink:context>
              </emma:interpretation>
            </emma:emma>
          </inkml:annotationXML>
          <inkml:trace contextRef="#ctx0" brushRef="#br0">10 69 215 0,'-7'-39'119'0,"7"39"4"15,-6-33-4-15,6 33-75 16,0 0-10-16,0 0-6 16,0 0-7-16,13 33-5 15,-9 1-4-15,7 12-1 16,-5 8-4-16,5 9 1 15,-4 4-3-15,-1 2-2 0,-4 2 1 16,1-6-5 0,-3-4 3-16,-5-9-4 15,-1-9 4-15,-3-8-4 16,0-9 3-16,9-26-3 0,-17 21 4 16,17-21 1-16,0 0 0 15,0 0 1-15,0-28 0 16,0 28-1-16,43-28 0 15,-2 17 0-15,11 3-1 16,9 5 0-16,10 3-1 0,5 7 0 16,2 2-1-16,0-1 0 15,-4 3 1-15,-9 0-2 16,-9-2 2 0,-9-5-1-16,-10-2-2 15,-11-4-1-15,-6 0-6 16,-20 2-9-16,0 0-18 0,-7-28-67 0,7 28-35 15,-30-20-1-15,30 20-5 32</inkml:trace>
          <inkml:trace contextRef="#ctx0" brushRef="#br0" timeOffset="610.7944">1360 426 174 0,'18'-26'105'0,"-18"26"4"16,8-24-19-16,-16 2-50 0,8 22 0 16,-7-32-8-16,7 32-4 15,-28-30-3-15,28 30-5 0,-50-18-2 16,18 20-3-1,-12 3-3-15,1 10-1 0,-5 6-2 16,1 10-1 0,-1 1-2-16,7 9-1 0,4 5 0 15,11-1-4-15,9-1 4 16,13-3-5-16,8-5 2 16,16-3-2-16,12-9 2 15,9-11-4-15,11-7 4 0,4-8-1 16,3-9 0-16,1-4-1 15,-8-11 0-15,-4-2 3 16,-9-2-3-16,-11 2 3 16,-13-5-5-16,-10 3 3 31,-8-1-6-31,-10 1 2 16,-4 4-10-16,-7 2-4 0,5 16-15 15,-14-10-32-15,33 18-67 16,-32 9 1-16,30 13-3 15,2-22 2-15</inkml:trace>
          <inkml:trace contextRef="#ctx0" brushRef="#br0" timeOffset="1343.7236">2087 478 60 0,'0'0'90'0,"31"-35"6"16,-31 35-16-1,19-41-27-15,-19 41 6 16,18-33-8-16,-18 33-4 15,2-30-5-15,-2 30-6 16,-13-26-6-16,13 26-6 0,-39-17-5 0,13 19-4 16,-9 0-2-16,1 13-5 31,-5 5 1-31,2 10-2 16,-2 5 0-16,9 10-2 0,8-2 0 15,11 1-5-15,9-7 4 16,11-5-5-16,10-10 2 15,11-9-4-15,9-9 2 16,2-11-3-16,3-8 3 16,-3-4 4-16,-4-3-5 15,-7-2 5-15,-4 3-5 16,-11 1 5-16,-4 1-3 16,-11 19 3-16,6-24-3 15,-6 24 0-15,0 0 1 16,0 0 0-16,0 0 2 15,0 0-1-15,0 24 1 16,7 0-3-16,4 8 3 0,2 7-2 16,2 4 1-16,2 9-1 15,0 5 3-15,1 1-2 16,-5 3 1-16,-5 1 2 16,-3-1 0-16,-5 0 1 15,-9-5-1-15,-4 0 0 0,-9-8-2 16,-4-7 1-16,-6-7-2 15,-7-5 0 1,-9-8 0-16,-4-10-2 0,-6-9 1 16,-5-6-1-16,-8-16-1 15,-3-3 0-15,1-10-2 16,3-6-2-16,16 0-5 16,11-11-8-16,26 16-20 0,2-22-90 15,43 23-12-15,-2-17-3 31,34 11-3-31</inkml:trace>
          <inkml:trace contextRef="#ctx0" brushRef="#br0" timeOffset="1869.2707">2503 99 268 0,'-7'19'115'15,"7"1"-43"1,9-1-70-16,-2 3-114 0,-7-22-14 0,52 26 0 15</inkml:trace>
          <inkml:trace contextRef="#ctx0" brushRef="#br0" timeOffset="1703.2543">2529 460 66 0,'28'-15'93'16,"-28"15"8"-16,30-17 3 15,-30 17-42-15,37-17-19 0,-37 17 0 16,30-11 4-16,-30 11-6 16,22 2-5-1,-22-2-3-15,15 19-4 0,-15-19-3 16,5 44-5-16,-3-18-2 0,2 8-9 15,-2 3 1-15,3 2-5 32,-1 0 1-32,5-2-6 15,-1-5-1-15,1-10-9 0,6-3-9 16,-15-19-26-16,26-2-93 16,-24-26-1-1,7 6-4-15,-18-25-2 16</inkml:trace>
          <inkml:trace contextRef="#ctx0" brushRef="#br0" timeOffset="2307.6506">3477 400 140 0,'0'0'110'0,"30"-24"5"16,-30 24 5 0,22-28-74-16,-22 28-2 0,17-26 1 15,-17 26-7-15,4-22-6 0,-4 22-6 16,-12-24-2-16,12 24-5 15,-35-21-3 1,11 12-3-16,-11 3-2 0,1 8-2 0,-7 2-1 16,0 9 0-16,-5 7 0 15,5 8-3-15,2 4 1 16,7 7 0-16,3 4-1 16,14 3-4-16,11-1 2 15,17-4-2-15,13-4 1 16,13-7-1-16,15-10 2 31,13-7-6-31,9-11 4 0,2-6-2 16,-3-5-6-16,-14-6-12 0,-2 11-39 15,-34-20-90-15,-5 20-6 16,-33-18-3-16,-17 9-10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7.40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21 0 116 0,'0'0'93'0,"-14"29"2"15,14-29-1-15,0 0-42 0,0 0-23 16,0 0-5-16,-13 28-6 16,13-28-3-16,0 0-3 15,8 24-3-15,-8-24-1 16,26 37-1-16,-5-11 0 15,3 3-3 1,2 8 1-16,3 0-3 0,3 2 0 16,-6 1-1-1,3-3 2-15,-5-6-3 0,-1-2 1 0,-23-29 1 16,35 37-2-16,-35-37 0 16,23 5 0-16,-23-5 0 15,0 0 0-15,16-29 0 16,-16 29 0-1,-2-37 0-15,2 37-1 0,-3-39 1 16,3 39 0 0,-3-37 1-16,3 37-1 15,0 0 0-15,16-26 1 16,-16 26-1-16,32-3 1 0,-32 3 0 0,44 8 0 16,-17-3 0-16,-1 1 0 15,3 1-1 1,-6-1 0-16,1-1 1 15,-24-5-1-15,34 8 0 16,-34-8 1-16,0 0-2 16,24 8 2-16,-24-8-2 15,0 0 1-15,0 0 0 16,-18 26 1-16,18-26-1 16,-32 21 1-16,32-21 1 0,-42 26 1 15,16-10-1-15,-1-3 1 16,1 1 0-16,2-4-1 15,24-10-2-15,-36 11-4 16,36-11-9-16,0 0-13 16,0 0-30-16,0-45-52 15,0 45 0 1,29-50-3-16,-8 18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8.10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187 0 59 0,'0'0'80'0,"0"0"4"15,18 24 3-15,-18-24-37 0,0 0-9 0,0 0-6 16,0 0-5-16,0 0-5 15,0 0-3 1,-34 16-2-16,34-16-4 16,-29 10-1-16,29-10-3 15,-37 13-1-15,37-13-1 16,-42 24-2-16,42-24-1 16,-34 31-3-16,34-31-1 15,-24 32-2-15,19-8 0 16,5-24 0-16,8 44-1 0,-8-44 0 15,26 42 1-15,-26-42-1 16,40 29 1-16,-16-18-1 16,2-6 1-16,3-7-1 15,-3-4-1-15,3-4 0 16,-5-6-2-16,-1-2 0 16,-23 18-1-1,34-45 1-15,-23 19 0 0,-6 2 2 16,-5 24-1-1,-10-45 2-15,10 45 2 0,-32-37 0 0,32 37 0 16,-47-26 0-16,21 23 0 16,-1 3-1-16,4 0-1 15,23 0 0-15,-35 16-2 16,35-16-6 0,-15 24-5-16,15-24-11 15,0 0-15-15,21 34-19 16,-21-34-45-16,29-5-2 15,-29 5 2-15,39-21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8.66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166-2 136 0,'0'0'88'16,"0"0"2"-16,0 0-25 16,0 0-20-16,0 0-9 15,0 0-7-15,0 0-3 16,0 0-5-16,-34-5-1 15,34 5-1 1,-26 13-1-16,26-13 0 0,-34 23-3 0,34-23-1 16,-37 24-1-16,37-24-2 15,-26 26-2-15,26-26-2 16,-14 32-3-16,14-32 0 16,19 37-2-16,-19-37 0 15,37 37-2-15,-14-19 0 16,4-5-1-1,4-8 1-15,-4-2-1 0,-1-11 1 16,0-5-1 0,-26 13 0-16,42-37-2 0,-42 37 0 0,29-39 0 15,-29 39 0-15,16-37 0 16,-16 37 0-16,0-24-1 16,0 24 2-16,0 0 0 15,-24-26 2 1,24 26 0-16,-26-16 0 15,26 16 1-15,-29-8-2 16,29 8-2-16,-26-8-9 16,26 8-19-16,0 0-34 15,0 0-48-15,-27-13 1 0,27 13-3 0,0 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9.22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-4 0 132 0,'0'0'84'15,"0"0"4"-15,0 0-1 16,0 0-44-16,0 29-22 16,0-29 0-16,0 0-1 0,0 0 1 0,19 37 2 15,-19-37-1-15,16 34 0 16,-16-34-2-16,23 50-2 15,-10-21-4 1,6 8-3-16,-3 2-3 16,5 3 0-16,-3 0-2 15,0-2-2-15,1-4-3 16,-3-4-2-16,-1-3-3 16,-15-29-2-16,24 37-9 0,-24-37-15 15,18 23-27-15,-18-23-55 0,0 0-1 16,0 0 0-1,0 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09.78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0 128 73 0,'0'0'80'0,"0"0"4"16,0 0 0-16,0 0-42 0,0 0-5 0,0 0-2 15,29-2-3 1,-29 2-5-16,0 0-4 0,13-29-2 16,-13 29-1-1,18-26-1-15,-18 26-3 16,24-24-2-16,-24 24-2 16,29-16-3-16,-29 16-3 15,34-8-3-15,-34 8 0 16,39 3-3-16,-39-3 0 15,43 3-3-15,-43-3-4 0,36-3-7 0,-36 3-15 16,35-8-34 0,-35 8-44-16,0 0-3 15,26-18 0-15,-26 18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07:26:10.428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0 123 82 0,'0'0'87'16,"0"0"3"-16,23 19 5 15,-23-19-39-15,0 0-7 16,0 0-7-16,0 0-7 15,0 0-7-15,24-32-6 16,-24 32-3-16,0 0-4 16,32-10-4-16,-32 10-5 0,26-3 0 15,-26 3-1-15,24-3-1 16,-24 3-1-16,26-5 0 16,-26 5-1-16,24-13 0 15,-24 13 1-15,26-11-2 16,-26 11 1-16,24-7-1 15,-24 7 0-15,23-3-1 16,-23 3 0 0,0 0-2-16,29 0-6 15,-29 0-6-15,0 0-13 0,0 0-42 0,29-24-44 16,-29 24-1-16,0 0-4 16,5-31 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2T12:52:59.751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 contextRef="#ctx0" brushRef="#br0">354 172 159 0,'0'0'109'0,"24"19"4"15,-24-19-1-15,0 0-72 16,18-32-14-16,-18 32-1 0,3-39-10 15,-3 39 0 1,-8-37-2 0,8 37 0-16,-24-37-2 0,24 37-2 0,-47-29 1 15,21 21-2 1,-11 0-1-16,3 8-1 16,-6 3-4-16,4 8 1 0,1 4-3 15,6 6 1 1,0 14 1-16,6 7-4 0,7 5 3 15,5 6-2 1,6 4 4-16,13 4-4 16,5-1 6-16,11-4-4 0,7-9 1 15,12-10 1-15,4-11-1 16,6-10 1-16,4-13-2 16,1-11 0-16,0-11 0 0,-5-10-2 15,-6-7 1 1,-5-12 0-16,-13 1 1 15,-8-3 1-15,-10 3-5 16,-11-1 5-16,-8 6-4 16,-8 3 5-16,-5 10-6 15,-5 10 4-15,-3 11-8 0,-3 1-3 16,8 22-8 0,-4-15-22-16,20 29-52 0,8-29-39 15,-19 34 1 1,19-34-2-16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5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31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42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6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48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86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87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19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96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89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Dagstuhl Seminar 13021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March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Dagstuhl Seminar 13021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6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emf"/><Relationship Id="rId4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emf"/><Relationship Id="rId5" Type="http://schemas.openxmlformats.org/officeDocument/2006/relationships/customXml" Target="../ink/ink26.xml"/><Relationship Id="rId10" Type="http://schemas.openxmlformats.org/officeDocument/2006/relationships/image" Target="../media/image110.emf"/><Relationship Id="rId4" Type="http://schemas.openxmlformats.org/officeDocument/2006/relationships/image" Target="../media/image80.emf"/><Relationship Id="rId9" Type="http://schemas.openxmlformats.org/officeDocument/2006/relationships/customXml" Target="../ink/ink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3.codeplex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omasjball/PyExZ3.git" TargetMode="External"/><Relationship Id="rId4" Type="http://schemas.openxmlformats.org/officeDocument/2006/relationships/hyperlink" Target="http://www.github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ball@Microsoft.com" TargetMode="External"/><Relationship Id="rId2" Type="http://schemas.openxmlformats.org/officeDocument/2006/relationships/hyperlink" Target="http://www.github.com/thomasjb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jball/PyExZ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Uses reflection to </a:t>
            </a:r>
          </a:p>
          <a:p>
            <a:pPr lvl="1"/>
            <a:r>
              <a:rPr lang="en-US" dirty="0" smtClean="0"/>
              <a:t>load the code under test and identify function entry point F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the number of arguments to F</a:t>
            </a:r>
          </a:p>
          <a:p>
            <a:endParaRPr lang="en-US" dirty="0"/>
          </a:p>
          <a:p>
            <a:r>
              <a:rPr lang="en-US" dirty="0" smtClean="0"/>
              <a:t>Creates a </a:t>
            </a:r>
            <a:r>
              <a:rPr lang="en-US" dirty="0" err="1" smtClean="0"/>
              <a:t>FunctionInvocation</a:t>
            </a:r>
            <a:r>
              <a:rPr lang="en-US" dirty="0" smtClean="0"/>
              <a:t> object to encapsulate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ntry point F and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ymbolic argument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Creates a </a:t>
            </a:r>
            <a:r>
              <a:rPr lang="en-US" dirty="0" err="1"/>
              <a:t>SymbolicInteger</a:t>
            </a:r>
            <a:r>
              <a:rPr lang="en-US" dirty="0"/>
              <a:t> for each argument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9517" y="6311900"/>
            <a:ext cx="195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symbolic\loader.py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74515" y="304330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70017" y="1003743"/>
            <a:ext cx="22098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abstract base class representing a pair of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concrete value of type 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symbolic value of type T (represented by an abstract syntax tree)</a:t>
            </a:r>
          </a:p>
          <a:p>
            <a:pPr lvl="1"/>
            <a:endParaRPr lang="en-US" dirty="0"/>
          </a:p>
          <a:p>
            <a:r>
              <a:rPr lang="en-US" dirty="0" smtClean="0"/>
              <a:t>Overrides basic object operations: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Comparisons: __</a:t>
            </a:r>
            <a:r>
              <a:rPr lang="en-US" dirty="0" err="1" smtClean="0"/>
              <a:t>eq</a:t>
            </a:r>
            <a:r>
              <a:rPr lang="en-US" dirty="0" smtClean="0"/>
              <a:t>__, __ne__, __</a:t>
            </a:r>
            <a:r>
              <a:rPr lang="en-US" dirty="0" err="1" smtClean="0"/>
              <a:t>lt</a:t>
            </a:r>
            <a:r>
              <a:rPr lang="en-US" dirty="0" smtClean="0"/>
              <a:t>__, __le__, __</a:t>
            </a:r>
            <a:r>
              <a:rPr lang="en-US" dirty="0" err="1" smtClean="0"/>
              <a:t>gt</a:t>
            </a:r>
            <a:r>
              <a:rPr lang="en-US" dirty="0" smtClean="0"/>
              <a:t>__, __</a:t>
            </a:r>
            <a:r>
              <a:rPr lang="en-US" dirty="0" err="1" smtClean="0"/>
              <a:t>ge</a:t>
            </a:r>
            <a:r>
              <a:rPr lang="en-US" dirty="0" smtClean="0"/>
              <a:t>__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Coercion </a:t>
            </a:r>
            <a:r>
              <a:rPr lang="en-US" dirty="0"/>
              <a:t>to Boolean: __</a:t>
            </a:r>
            <a:r>
              <a:rPr lang="en-US" dirty="0" err="1"/>
              <a:t>bool</a:t>
            </a:r>
            <a:r>
              <a:rPr lang="en-US" dirty="0"/>
              <a:t>__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667587" y="60298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SymbolicInteger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a Python </a:t>
            </a:r>
            <a:r>
              <a:rPr lang="en-US" dirty="0" err="1" smtClean="0"/>
              <a:t>int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SymbolicType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SymbolicInteger</a:t>
            </a:r>
            <a:r>
              <a:rPr lang="en-US" dirty="0" smtClean="0"/>
              <a:t> overloads arithmetic operations for which we know how to translate to logic and solver with Z3</a:t>
            </a:r>
          </a:p>
          <a:p>
            <a:endParaRPr lang="en-US" dirty="0"/>
          </a:p>
          <a:p>
            <a:r>
              <a:rPr lang="en-US" dirty="0" smtClean="0"/>
              <a:t>For other operations, we default to concrete execution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35181" y="1432004"/>
            <a:ext cx="18542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33807" y="38306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382693" y="383064"/>
            <a:ext cx="9779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  <a:endCxn id="8" idx="2"/>
          </p:cNvCxnSpPr>
          <p:nvPr/>
        </p:nvCxnSpPr>
        <p:spPr>
          <a:xfrm flipH="1" flipV="1">
            <a:off x="7871643" y="903764"/>
            <a:ext cx="1290638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6" idx="0"/>
            <a:endCxn id="7" idx="2"/>
          </p:cNvCxnSpPr>
          <p:nvPr/>
        </p:nvCxnSpPr>
        <p:spPr>
          <a:xfrm flipV="1">
            <a:off x="9162281" y="903764"/>
            <a:ext cx="1603376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12639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001360" y="427005"/>
              <a:ext cx="7593120" cy="561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8680" y="416205"/>
                <a:ext cx="7626240" cy="56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/>
              <p14:cNvContentPartPr/>
              <p14:nvPr/>
            </p14:nvContentPartPr>
            <p14:xfrm>
              <a:off x="6872880" y="2336085"/>
              <a:ext cx="1225080" cy="3808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1280" y="2314485"/>
                <a:ext cx="126684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Control-flow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</a:p>
          <a:p>
            <a:pPr lvl="1"/>
            <a:r>
              <a:rPr lang="en-US" u="sng" dirty="0" smtClean="0"/>
              <a:t>if</a:t>
            </a:r>
            <a:r>
              <a:rPr lang="en-US" dirty="0" smtClean="0"/>
              <a:t> e1, </a:t>
            </a:r>
            <a:r>
              <a:rPr lang="en-US" u="sng" dirty="0" smtClean="0"/>
              <a:t>while</a:t>
            </a:r>
            <a:r>
              <a:rPr lang="en-US" dirty="0" smtClean="0"/>
              <a:t> e1,  e1 </a:t>
            </a:r>
            <a:r>
              <a:rPr lang="en-US" u="sng" dirty="0" smtClean="0"/>
              <a:t>and</a:t>
            </a:r>
            <a:r>
              <a:rPr lang="en-US" dirty="0" smtClean="0"/>
              <a:t> e2 , e1 </a:t>
            </a:r>
            <a:r>
              <a:rPr lang="en-US" u="sng" dirty="0" smtClean="0"/>
              <a:t>or</a:t>
            </a:r>
            <a:r>
              <a:rPr lang="en-US" dirty="0" smtClean="0"/>
              <a:t> e2, </a:t>
            </a:r>
            <a:r>
              <a:rPr lang="en-US" u="sng" dirty="0" smtClean="0"/>
              <a:t>not</a:t>
            </a:r>
            <a:r>
              <a:rPr lang="en-US" dirty="0" smtClean="0"/>
              <a:t> e</a:t>
            </a:r>
          </a:p>
          <a:p>
            <a:endParaRPr lang="en-US" i="1" dirty="0" smtClean="0"/>
          </a:p>
          <a:p>
            <a:r>
              <a:rPr lang="en-US" i="1" dirty="0" smtClean="0"/>
              <a:t>Any</a:t>
            </a:r>
            <a:r>
              <a:rPr lang="en-US" dirty="0" smtClean="0"/>
              <a:t> object can be used in a conditional test</a:t>
            </a:r>
          </a:p>
          <a:p>
            <a:pPr lvl="1"/>
            <a:r>
              <a:rPr lang="en-US" dirty="0" smtClean="0"/>
              <a:t>Python calls __</a:t>
            </a:r>
            <a:r>
              <a:rPr lang="en-US" dirty="0" err="1" smtClean="0"/>
              <a:t>bool</a:t>
            </a:r>
            <a:r>
              <a:rPr lang="en-US" dirty="0" smtClean="0"/>
              <a:t>__ method to get a Boolean from object</a:t>
            </a:r>
          </a:p>
          <a:p>
            <a:pPr lvl="1"/>
            <a:r>
              <a:rPr lang="en-US" dirty="0" smtClean="0"/>
              <a:t>Used whenever a conditional test (predicate) encountered</a:t>
            </a:r>
          </a:p>
          <a:p>
            <a:endParaRPr lang="en-US" dirty="0"/>
          </a:p>
          <a:p>
            <a:r>
              <a:rPr lang="en-US" dirty="0" smtClean="0"/>
              <a:t>We override __</a:t>
            </a:r>
            <a:r>
              <a:rPr lang="en-US" dirty="0" err="1" smtClean="0"/>
              <a:t>bool</a:t>
            </a:r>
            <a:r>
              <a:rPr lang="en-US" dirty="0" smtClean="0"/>
              <a:t>__ in order to intercept control-flow and determine which way predicate will evaluate (true, false)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of the Object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long as code is using the Python object protocol, comparisons via </a:t>
            </a:r>
            <a:r>
              <a:rPr lang="en-US" dirty="0" err="1" smtClean="0"/>
              <a:t>SymbolicType</a:t>
            </a:r>
            <a:r>
              <a:rPr lang="en-US" dirty="0" smtClean="0"/>
              <a:t> will be visible 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 = [ j for j in range(</a:t>
            </a:r>
            <a:r>
              <a:rPr lang="en-US" dirty="0" err="1" smtClean="0"/>
              <a:t>len</a:t>
            </a:r>
            <a:r>
              <a:rPr lang="en-US" dirty="0" smtClean="0"/>
              <a:t>(A)) if A[j] ]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x in D    # implies equality comparison of x against each element of D </a:t>
            </a:r>
          </a:p>
          <a:p>
            <a:pPr lvl="1"/>
            <a:endParaRPr lang="en-US" dirty="0"/>
          </a:p>
          <a:p>
            <a:r>
              <a:rPr lang="en-US" dirty="0" smtClean="0"/>
              <a:t>Sometimes the runtime uses concrete value rather than object protocol (for efficiency)</a:t>
            </a:r>
          </a:p>
          <a:p>
            <a:pPr lvl="1"/>
            <a:r>
              <a:rPr lang="en-US" dirty="0" smtClean="0"/>
              <a:t>if A[j]       # j is cast out of object domain to a system32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8899" y="3244334"/>
            <a:ext cx="387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	print(</a:t>
            </a:r>
            <a:r>
              <a:rPr lang="en-US" dirty="0" err="1"/>
              <a:t>self.toString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363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a Boolean expression in the program and which direction it took (T,F)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49395" y="365125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predicates corresponding to an execution path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92655" y="353417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execution path to a sequence of predicates (a constraint)</a:t>
            </a:r>
          </a:p>
          <a:p>
            <a:endParaRPr lang="en-US" dirty="0"/>
          </a:p>
          <a:p>
            <a:r>
              <a:rPr lang="en-US" dirty="0" smtClean="0"/>
              <a:t>Receives notification from __</a:t>
            </a:r>
            <a:r>
              <a:rPr lang="en-US" dirty="0" err="1" smtClean="0"/>
              <a:t>bool</a:t>
            </a:r>
            <a:r>
              <a:rPr lang="en-US" dirty="0" smtClean="0"/>
              <a:t>__ interception of </a:t>
            </a:r>
            <a:r>
              <a:rPr lang="en-US" dirty="0" err="1" smtClean="0"/>
              <a:t>SymbolicType</a:t>
            </a:r>
            <a:r>
              <a:rPr lang="en-US" dirty="0" smtClean="0"/>
              <a:t> and concrete comparison result</a:t>
            </a:r>
          </a:p>
          <a:p>
            <a:endParaRPr lang="en-US" dirty="0"/>
          </a:p>
          <a:p>
            <a:r>
              <a:rPr lang="en-US" dirty="0" smtClean="0"/>
              <a:t>Maintains tree of explored/unexplored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26" y="1690688"/>
            <a:ext cx="12458700" cy="4210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781973" y="284783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79420" cy="4351338"/>
          </a:xfrm>
        </p:spPr>
        <p:txBody>
          <a:bodyPr/>
          <a:lstStyle/>
          <a:p>
            <a:r>
              <a:rPr lang="en-US" dirty="0" smtClean="0"/>
              <a:t>Translate from AST expression (in </a:t>
            </a:r>
            <a:r>
              <a:rPr lang="en-US" dirty="0" err="1" smtClean="0"/>
              <a:t>SymbolicType</a:t>
            </a:r>
            <a:r>
              <a:rPr lang="en-US" dirty="0" smtClean="0"/>
              <a:t>) into Z3 expression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984160" y="2924685"/>
              <a:ext cx="5277960" cy="570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7960" y="2915325"/>
                <a:ext cx="53132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/>
              <p14:cNvContentPartPr/>
              <p14:nvPr/>
            </p14:nvContentPartPr>
            <p14:xfrm>
              <a:off x="4941480" y="4032405"/>
              <a:ext cx="391680" cy="10677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3840" y="4016565"/>
                <a:ext cx="42048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/>
              <p14:cNvContentPartPr/>
              <p14:nvPr/>
            </p14:nvContentPartPr>
            <p14:xfrm>
              <a:off x="9196320" y="5486805"/>
              <a:ext cx="9000" cy="75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83720" y="5474205"/>
                <a:ext cx="342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/>
              <p14:cNvContentPartPr/>
              <p14:nvPr/>
            </p14:nvContentPartPr>
            <p14:xfrm>
              <a:off x="4430280" y="5464845"/>
              <a:ext cx="1336680" cy="4834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14080" y="5448645"/>
                <a:ext cx="1364760" cy="518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ounded Rectangle 39"/>
          <p:cNvSpPr/>
          <p:nvPr/>
        </p:nvSpPr>
        <p:spPr>
          <a:xfrm>
            <a:off x="9715813" y="242545"/>
            <a:ext cx="2095500" cy="520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866689" y="1076763"/>
            <a:ext cx="175895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Z3.py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9972156" y="1711952"/>
            <a:ext cx="1536700" cy="716692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 SMT</a:t>
            </a:r>
          </a:p>
          <a:p>
            <a:pPr algn="ctr"/>
            <a:r>
              <a:rPr lang="en-US" dirty="0" smtClean="0"/>
              <a:t>Solver</a:t>
            </a:r>
          </a:p>
        </p:txBody>
      </p:sp>
    </p:spTree>
    <p:extLst>
      <p:ext uri="{BB962C8B-B14F-4D97-AF65-F5344CB8AC3E}">
        <p14:creationId xmlns:p14="http://schemas.microsoft.com/office/powerpoint/2010/main" val="20311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Download</a:t>
            </a:r>
          </a:p>
          <a:p>
            <a:pPr lvl="1"/>
            <a:r>
              <a:rPr lang="en-US" dirty="0" smtClean="0"/>
              <a:t>Python 3.2.3 or later (</a:t>
            </a:r>
            <a:r>
              <a:rPr lang="en-US" dirty="0" smtClean="0">
                <a:hlinkClick r:id="rId2"/>
              </a:rPr>
              <a:t>http://www.python.org/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Z3 'unstable’ for your platform (</a:t>
            </a:r>
            <a:r>
              <a:rPr lang="en-US" dirty="0" smtClean="0">
                <a:hlinkClick r:id="rId3"/>
              </a:rPr>
              <a:t>http://z3.codeplex.com/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client (</a:t>
            </a:r>
            <a:r>
              <a:rPr lang="en-US" dirty="0" smtClean="0">
                <a:hlinkClick r:id="rId4"/>
              </a:rPr>
              <a:t>http://www.github.com/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Clone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github.com/thomasjball/PyExZ3.git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Or get the code I have on USB key for Windows (and Z3 for all platforms)</a:t>
            </a:r>
          </a:p>
          <a:p>
            <a:endParaRPr lang="en-US" dirty="0" smtClean="0"/>
          </a:p>
          <a:p>
            <a:r>
              <a:rPr lang="en-US" dirty="0" smtClean="0"/>
              <a:t>Write a Python function to encode n-bit multiplication using Z3 </a:t>
            </a:r>
            <a:r>
              <a:rPr lang="en-US" dirty="0" err="1" smtClean="0"/>
              <a:t>Bools</a:t>
            </a:r>
            <a:r>
              <a:rPr lang="en-US" dirty="0" smtClean="0"/>
              <a:t> (you can use PyExZ3\examples\adder.py)</a:t>
            </a:r>
          </a:p>
          <a:p>
            <a:endParaRPr lang="en-US" dirty="0" smtClean="0"/>
          </a:p>
          <a:p>
            <a:r>
              <a:rPr lang="en-US" dirty="0" smtClean="0"/>
              <a:t>Use Z3 to prove that your multiplier is equivalent to Z3’s </a:t>
            </a:r>
            <a:r>
              <a:rPr lang="en-US" dirty="0" err="1" smtClean="0"/>
              <a:t>BitVector</a:t>
            </a:r>
            <a:r>
              <a:rPr lang="en-US" dirty="0" smtClean="0"/>
              <a:t> multiplier (you can use PyExZ3\examples\check_adder.py)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Generational search procedure</a:t>
            </a:r>
          </a:p>
          <a:p>
            <a:r>
              <a:rPr lang="en-US" dirty="0" smtClean="0"/>
              <a:t>Uses a queue to perform breadth-first exploration of paths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89337" y="365125"/>
            <a:ext cx="2095500" cy="520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new PyExZ3 from me or from </a:t>
            </a:r>
            <a:r>
              <a:rPr lang="en-US" dirty="0" smtClean="0">
                <a:hlinkClick r:id="rId2"/>
              </a:rPr>
              <a:t>www.github.com/thomasjball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PyExZ3 regression tests should pass (python run_tests.py test)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and submit new test cases</a:t>
            </a:r>
          </a:p>
          <a:p>
            <a:pPr lvl="1"/>
            <a:r>
              <a:rPr lang="en-US" dirty="0" smtClean="0"/>
              <a:t>At least one test case that passes</a:t>
            </a:r>
          </a:p>
          <a:p>
            <a:pPr lvl="1"/>
            <a:r>
              <a:rPr lang="en-US" dirty="0" smtClean="0"/>
              <a:t>At least one that shows off a deficiency in the implementation</a:t>
            </a:r>
          </a:p>
          <a:p>
            <a:pPr lvl="1"/>
            <a:r>
              <a:rPr lang="en-US" dirty="0" smtClean="0"/>
              <a:t>Send email with new tests to </a:t>
            </a:r>
            <a:r>
              <a:rPr lang="en-US" dirty="0" smtClean="0">
                <a:hlinkClick r:id="rId3"/>
              </a:rPr>
              <a:t>tball@microsoft.com</a:t>
            </a:r>
            <a:r>
              <a:rPr lang="en-US" dirty="0" smtClean="0"/>
              <a:t> -  I will add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3: create a </a:t>
            </a:r>
            <a:r>
              <a:rPr lang="en-US" dirty="0" err="1" smtClean="0"/>
              <a:t>SymbolicDictionary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Z3’s array theory to</a:t>
            </a:r>
            <a:r>
              <a:rPr lang="en-US" dirty="0"/>
              <a:t> </a:t>
            </a:r>
            <a:r>
              <a:rPr lang="en-US" dirty="0" smtClean="0"/>
              <a:t>support Python’s dictionary (</a:t>
            </a:r>
            <a:r>
              <a:rPr lang="en-US" dirty="0" err="1" smtClean="0"/>
              <a:t>dict</a:t>
            </a:r>
            <a:r>
              <a:rPr lang="en-US" dirty="0" smtClean="0"/>
              <a:t>), modelling the following operations</a:t>
            </a:r>
          </a:p>
          <a:p>
            <a:pPr lvl="1"/>
            <a:r>
              <a:rPr lang="en-US" dirty="0" smtClean="0"/>
              <a:t>Length: 	__length__(self)</a:t>
            </a:r>
            <a:endParaRPr lang="en-US" u="sng" dirty="0" smtClean="0"/>
          </a:p>
          <a:p>
            <a:pPr lvl="1"/>
            <a:r>
              <a:rPr lang="en-US" dirty="0" smtClean="0"/>
              <a:t>Get: 	__</a:t>
            </a:r>
            <a:r>
              <a:rPr lang="en-US" dirty="0" err="1" smtClean="0"/>
              <a:t>getitem</a:t>
            </a:r>
            <a:r>
              <a:rPr lang="en-US" dirty="0" smtClean="0"/>
              <a:t>__(</a:t>
            </a:r>
            <a:r>
              <a:rPr lang="en-US" dirty="0" err="1" smtClean="0"/>
              <a:t>self,key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Set: 	__</a:t>
            </a:r>
            <a:r>
              <a:rPr lang="en-US" dirty="0" err="1" smtClean="0"/>
              <a:t>setitem</a:t>
            </a:r>
            <a:r>
              <a:rPr lang="en-US" dirty="0" smtClean="0"/>
              <a:t>__(</a:t>
            </a:r>
            <a:r>
              <a:rPr lang="en-US" dirty="0" err="1" smtClean="0"/>
              <a:t>self,key,value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Lookup: 	__contains__(</a:t>
            </a:r>
            <a:r>
              <a:rPr lang="en-US" dirty="0" err="1" smtClean="0"/>
              <a:t>self,key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Should support </a:t>
            </a:r>
            <a:r>
              <a:rPr lang="en-US" dirty="0" err="1" smtClean="0"/>
              <a:t>SymbolicInteger</a:t>
            </a:r>
            <a:r>
              <a:rPr lang="en-US" dirty="0" smtClean="0"/>
              <a:t> as a key and a value</a:t>
            </a:r>
          </a:p>
          <a:p>
            <a:endParaRPr lang="en-US" dirty="0"/>
          </a:p>
          <a:p>
            <a:r>
              <a:rPr lang="en-US" dirty="0" smtClean="0"/>
              <a:t>What about?</a:t>
            </a:r>
          </a:p>
          <a:p>
            <a:pPr lvl="1"/>
            <a:r>
              <a:rPr lang="en-US" dirty="0"/>
              <a:t>Delete: 	__</a:t>
            </a:r>
            <a:r>
              <a:rPr lang="en-US" dirty="0" err="1"/>
              <a:t>delitem</a:t>
            </a:r>
            <a:r>
              <a:rPr lang="en-US" dirty="0"/>
              <a:t>__(</a:t>
            </a:r>
            <a:r>
              <a:rPr lang="en-US" dirty="0" err="1"/>
              <a:t>self,key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basic support for strings into PyExZ3</a:t>
            </a:r>
          </a:p>
          <a:p>
            <a:endParaRPr lang="en-US" dirty="0" smtClean="0"/>
          </a:p>
          <a:p>
            <a:r>
              <a:rPr lang="en-US" dirty="0" smtClean="0"/>
              <a:t>Using the theory of lists, how much can we do?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Concatenation (+)</a:t>
            </a:r>
          </a:p>
          <a:p>
            <a:pPr lvl="1"/>
            <a:r>
              <a:rPr lang="en-US" dirty="0" smtClean="0"/>
              <a:t>Substring matching (and extraction?)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C457-A6B4-4B16-BB17-555E05D46C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9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55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SFA axioms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30763" y="4724400"/>
            <a:ext cx="83058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prstClr val="black"/>
                </a:solidFill>
              </a:rPr>
              <a:t>Note</a:t>
            </a:r>
            <a:r>
              <a:rPr lang="en-US" sz="3200" dirty="0">
                <a:solidFill>
                  <a:prstClr val="black"/>
                </a:solidFill>
              </a:rPr>
              <a:t>: a move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33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 encodes the </a:t>
            </a:r>
            <a:r>
              <a:rPr lang="en-US" sz="3200" i="1" dirty="0">
                <a:solidFill>
                  <a:prstClr val="black"/>
                </a:solidFill>
              </a:rPr>
              <a:t>set</a:t>
            </a:r>
            <a:r>
              <a:rPr lang="en-US" sz="3200" dirty="0">
                <a:solidFill>
                  <a:prstClr val="black"/>
                </a:solidFill>
              </a:rPr>
              <a:t> of transitions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{(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30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⊧ 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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[</a:t>
            </a: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ea typeface="Arial Unicode MS"/>
                <a:cs typeface="Times New Roman" pitchFamily="18" charset="0"/>
              </a:rPr>
              <a:t>]}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52147" y="1272437"/>
            <a:ext cx="236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Regex</a:t>
            </a:r>
            <a:r>
              <a:rPr lang="en-US" dirty="0">
                <a:solidFill>
                  <a:prstClr val="black"/>
                </a:solidFill>
              </a:rPr>
              <a:t>:             </a:t>
            </a:r>
            <a:r>
              <a:rPr lang="en-US" b="1" dirty="0">
                <a:solidFill>
                  <a:prstClr val="black"/>
                </a:solidFill>
              </a:rPr>
              <a:t>\d+|[a-z]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699514" y="2491637"/>
            <a:ext cx="4296032" cy="1676400"/>
            <a:chOff x="1037968" y="2895600"/>
            <a:chExt cx="4296032" cy="1676400"/>
          </a:xfrm>
        </p:grpSpPr>
        <p:sp>
          <p:nvSpPr>
            <p:cNvPr id="36" name="Oval 35"/>
            <p:cNvSpPr/>
            <p:nvPr/>
          </p:nvSpPr>
          <p:spPr>
            <a:xfrm>
              <a:off x="1371600" y="38100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981200" y="32766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581400" y="3276600"/>
              <a:ext cx="381000" cy="381000"/>
            </a:xfrm>
            <a:prstGeom prst="ellipse">
              <a:avLst/>
            </a:prstGeom>
            <a:solidFill>
              <a:schemeClr val="bg2"/>
            </a:solidFill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057400" y="4191000"/>
              <a:ext cx="381000" cy="381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505200" y="4191000"/>
              <a:ext cx="381000" cy="381000"/>
            </a:xfrm>
            <a:prstGeom prst="ellipse">
              <a:avLst/>
            </a:prstGeom>
            <a:solidFill>
              <a:schemeClr val="bg2"/>
            </a:solidFill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4</a:t>
              </a:r>
            </a:p>
          </p:txBody>
        </p:sp>
        <p:cxnSp>
          <p:nvCxnSpPr>
            <p:cNvPr id="41" name="Straight Arrow Connector 40"/>
            <p:cNvCxnSpPr>
              <a:stCxn id="36" idx="7"/>
              <a:endCxn id="37" idx="3"/>
            </p:cNvCxnSpPr>
            <p:nvPr/>
          </p:nvCxnSpPr>
          <p:spPr>
            <a:xfrm rot="5400000" flipH="1" flipV="1">
              <a:off x="1734904" y="3563704"/>
              <a:ext cx="263992" cy="34019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6"/>
            </p:cNvCxnSpPr>
            <p:nvPr/>
          </p:nvCxnSpPr>
          <p:spPr>
            <a:xfrm>
              <a:off x="2362200" y="3467100"/>
              <a:ext cx="1159476" cy="103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36" idx="2"/>
            </p:cNvCxnSpPr>
            <p:nvPr/>
          </p:nvCxnSpPr>
          <p:spPr>
            <a:xfrm>
              <a:off x="1037968" y="3999470"/>
              <a:ext cx="333632" cy="103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6" idx="5"/>
              <a:endCxn id="39" idx="2"/>
            </p:cNvCxnSpPr>
            <p:nvPr/>
          </p:nvCxnSpPr>
          <p:spPr>
            <a:xfrm rot="16200000" flipH="1">
              <a:off x="1753954" y="4078054"/>
              <a:ext cx="246296" cy="36059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9" idx="6"/>
            </p:cNvCxnSpPr>
            <p:nvPr/>
          </p:nvCxnSpPr>
          <p:spPr>
            <a:xfrm>
              <a:off x="2438400" y="4381500"/>
              <a:ext cx="1021492" cy="13386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>
              <a:stCxn id="38" idx="7"/>
            </p:cNvCxnSpPr>
            <p:nvPr/>
          </p:nvCxnSpPr>
          <p:spPr>
            <a:xfrm rot="16200000" flipH="1" flipV="1">
              <a:off x="3720414" y="3492007"/>
              <a:ext cx="345802" cy="26579"/>
            </a:xfrm>
            <a:prstGeom prst="curvedConnector5">
              <a:avLst>
                <a:gd name="adj1" fmla="val -44667"/>
                <a:gd name="adj2" fmla="val -1525735"/>
                <a:gd name="adj3" fmla="val 131024"/>
              </a:avLst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81400" y="28956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>
                  <a:solidFill>
                    <a:prstClr val="black"/>
                  </a:solidFill>
                </a:rPr>
                <a:t>9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312773" y="3087129"/>
              <a:ext cx="139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>
                  <a:solidFill>
                    <a:prstClr val="black"/>
                  </a:solidFill>
                </a:rPr>
                <a:t>9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0416" y="3964459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</a:t>
              </a:r>
              <a:r>
                <a:rPr lang="en-US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 x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</a:t>
              </a:r>
              <a:r>
                <a:rPr lang="en-US" b="1" dirty="0">
                  <a:solidFill>
                    <a:prstClr val="black"/>
                  </a:solidFill>
                </a:rPr>
                <a:t>z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/>
                </a:rPr>
                <a:t>  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00200" y="3505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sym typeface="Symbol"/>
                </a:rPr>
                <a:t>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6400" y="41148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sym typeface="Symbol"/>
                </a:rPr>
                <a:t>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83860" y="1975621"/>
            <a:ext cx="5736540" cy="2369879"/>
            <a:chOff x="3559860" y="1975620"/>
            <a:chExt cx="5736540" cy="2369879"/>
          </a:xfrm>
        </p:grpSpPr>
        <p:sp>
          <p:nvSpPr>
            <p:cNvPr id="52" name="Right Arrow 51"/>
            <p:cNvSpPr/>
            <p:nvPr/>
          </p:nvSpPr>
          <p:spPr>
            <a:xfrm>
              <a:off x="3559860" y="3330516"/>
              <a:ext cx="457200" cy="304800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91000" y="2314174"/>
              <a:ext cx="5105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(</a:t>
              </a:r>
              <a:r>
                <a:rPr lang="en-US" dirty="0" err="1">
                  <a:solidFill>
                    <a:prstClr val="black"/>
                  </a:solidFill>
                </a:rPr>
                <a:t>y:List</a:t>
              </a:r>
              <a:r>
                <a:rPr lang="en-US" dirty="0">
                  <a:solidFill>
                    <a:prstClr val="black"/>
                  </a:solidFill>
                </a:rPr>
                <a:t>&lt;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&gt;)</a:t>
              </a:r>
              <a:endParaRPr lang="en-US" dirty="0">
                <a:solidFill>
                  <a:prstClr val="black"/>
                </a:solidFill>
              </a:endParaRPr>
            </a:p>
            <a:p>
              <a:r>
                <a:rPr lang="en-US" dirty="0">
                  <a:solidFill>
                    <a:prstClr val="black"/>
                  </a:solidFill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</a:rPr>
                <a:t>0</a:t>
              </a:r>
              <a:r>
                <a:rPr lang="en-US" dirty="0">
                  <a:solidFill>
                    <a:prstClr val="black"/>
                  </a:solidFill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 Acc</a:t>
              </a:r>
              <a:r>
                <a:rPr lang="en-US" baseline="-25000" dirty="0">
                  <a:solidFill>
                    <a:prstClr val="black"/>
                  </a:solidFill>
                  <a:sym typeface="Wingdings" pitchFamily="2" charset="2"/>
                </a:rPr>
                <a:t>1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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  Acc</a:t>
              </a:r>
              <a:r>
                <a:rPr lang="en-US" baseline="-25000" dirty="0">
                  <a:solidFill>
                    <a:prstClr val="black"/>
                  </a:solidFill>
                  <a:sym typeface="Wingdings" pitchFamily="2" charset="2"/>
                </a:rPr>
                <a:t>3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(y)</a:t>
              </a:r>
            </a:p>
            <a:p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  <a:sym typeface="Wingdings" pitchFamily="2" charset="2"/>
                </a:rPr>
                <a:t>1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(y)  y≠[]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‘0’≤first(y)≤’9’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Acc</a:t>
              </a:r>
              <a:r>
                <a:rPr lang="en-US" baseline="-25000" dirty="0">
                  <a:solidFill>
                    <a:prstClr val="black"/>
                  </a:solidFill>
                  <a:sym typeface="Symbol"/>
                </a:rPr>
                <a:t>2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(rest(y))</a:t>
              </a:r>
            </a:p>
            <a:p>
              <a:r>
                <a:rPr lang="en-US" dirty="0">
                  <a:solidFill>
                    <a:prstClr val="black"/>
                  </a:solidFill>
                  <a:sym typeface="Symbol"/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  <a:sym typeface="Symbol"/>
                </a:rPr>
                <a:t>2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 y=[] 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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 </a:t>
              </a:r>
            </a:p>
            <a:p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                (y≠[]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‘0’≤first(y)≤’9’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Acc</a:t>
              </a:r>
              <a:r>
                <a:rPr lang="en-US" baseline="-25000" dirty="0">
                  <a:solidFill>
                    <a:prstClr val="black"/>
                  </a:solidFill>
                  <a:sym typeface="Symbol"/>
                </a:rPr>
                <a:t>2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(rest(y)))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</a:rPr>
                <a:t>3</a:t>
              </a:r>
              <a:r>
                <a:rPr lang="en-US" dirty="0">
                  <a:solidFill>
                    <a:prstClr val="black"/>
                  </a:solidFill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 y≠[]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‘</a:t>
              </a:r>
              <a:r>
                <a:rPr lang="en-US" dirty="0" err="1">
                  <a:solidFill>
                    <a:prstClr val="black"/>
                  </a:solidFill>
                  <a:sym typeface="Wingdings" pitchFamily="2" charset="2"/>
                </a:rPr>
                <a:t>a’≤first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(y)≤’z’ 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 Acc</a:t>
              </a:r>
              <a:r>
                <a:rPr lang="en-US" baseline="-25000" dirty="0">
                  <a:solidFill>
                    <a:prstClr val="black"/>
                  </a:solidFill>
                  <a:sym typeface="Symbol"/>
                </a:rPr>
                <a:t>4</a:t>
              </a:r>
              <a:r>
                <a:rPr lang="en-US" dirty="0">
                  <a:solidFill>
                    <a:prstClr val="black"/>
                  </a:solidFill>
                  <a:sym typeface="Symbol"/>
                </a:rPr>
                <a:t>(rest(y))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Acc</a:t>
              </a:r>
              <a:r>
                <a:rPr lang="en-US" baseline="-25000" dirty="0">
                  <a:solidFill>
                    <a:prstClr val="black"/>
                  </a:solidFill>
                </a:rPr>
                <a:t>4</a:t>
              </a:r>
              <a:r>
                <a:rPr lang="en-US" dirty="0">
                  <a:solidFill>
                    <a:prstClr val="black"/>
                  </a:solidFill>
                </a:rPr>
                <a:t>(y) </a:t>
              </a:r>
              <a:r>
                <a:rPr lang="en-US" dirty="0">
                  <a:solidFill>
                    <a:prstClr val="black"/>
                  </a:solidFill>
                  <a:sym typeface="Wingdings" pitchFamily="2" charset="2"/>
                </a:rPr>
                <a:t> y=[]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434" y="1975620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Theory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 rot="5400000">
            <a:off x="3442846" y="1959226"/>
            <a:ext cx="457200" cy="30480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1812" y="230697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SFA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6695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26519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Code Review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Design and Implementation</a:t>
            </a:r>
            <a:br>
              <a:rPr lang="en-US" sz="4400" dirty="0" smtClean="0"/>
            </a:br>
            <a:r>
              <a:rPr lang="en-US" sz="4400" dirty="0" smtClean="0"/>
              <a:t>of Dynamic Symbolic 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(for Python, in Python)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5039550"/>
            <a:ext cx="9144000" cy="1655762"/>
          </a:xfrm>
        </p:spPr>
        <p:txBody>
          <a:bodyPr/>
          <a:lstStyle/>
          <a:p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github.com/thomasjball/PyExZ3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81" y="260954"/>
            <a:ext cx="10515600" cy="1325563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93" y="1586517"/>
            <a:ext cx="996615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Loader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err="1" smtClean="0">
                <a:solidFill>
                  <a:srgbClr val="0070C0"/>
                </a:solidFill>
              </a:rPr>
              <a:t>FunctionInvocation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SymbolicType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SymbolicInteger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PathToConstraint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Constraint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Predicate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Z3Wrapper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ConcolicEngine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5000" y="1574938"/>
            <a:ext cx="68936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Identify the code under test (CUT)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Identify symbolic inputs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Reinterpret instructions</a:t>
            </a:r>
          </a:p>
          <a:p>
            <a:r>
              <a:rPr lang="en-US" dirty="0">
                <a:solidFill>
                  <a:srgbClr val="FFC000"/>
                </a:solidFill>
              </a:rPr>
              <a:t>Trace the </a:t>
            </a:r>
            <a:r>
              <a:rPr lang="en-US" dirty="0" smtClean="0">
                <a:solidFill>
                  <a:srgbClr val="FFC000"/>
                </a:solidFill>
              </a:rPr>
              <a:t>control flow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Collect path constraint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Generate new input from path constraint</a:t>
            </a:r>
          </a:p>
          <a:p>
            <a:r>
              <a:rPr lang="en-US" dirty="0" smtClean="0"/>
              <a:t>Restart execution of CUT (from initial state)</a:t>
            </a:r>
          </a:p>
          <a:p>
            <a:r>
              <a:rPr lang="en-US" dirty="0" smtClean="0"/>
              <a:t>Search strategy to expose new paths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04083" y="2982266"/>
            <a:ext cx="2095500" cy="520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6437" y="1651924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41487" y="1651924"/>
            <a:ext cx="22098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FunctionInvocation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68961" y="1651924"/>
            <a:ext cx="18542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67587" y="60298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16473" y="602984"/>
            <a:ext cx="9779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2" y="451577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54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36537" y="4522124"/>
            <a:ext cx="2095500" cy="520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4516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7" idx="2"/>
          </p:cNvCxnSpPr>
          <p:nvPr/>
        </p:nvCxnSpPr>
        <p:spPr>
          <a:xfrm flipH="1" flipV="1">
            <a:off x="7605423" y="1123684"/>
            <a:ext cx="1290638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8896061" y="1123684"/>
            <a:ext cx="1603376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806162" y="82284"/>
            <a:ext cx="1536700" cy="1041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  <a:endCxn id="3" idx="0"/>
          </p:cNvCxnSpPr>
          <p:nvPr/>
        </p:nvCxnSpPr>
        <p:spPr>
          <a:xfrm flipH="1">
            <a:off x="1571337" y="1123684"/>
            <a:ext cx="3175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>
            <a:off x="6251287" y="1912274"/>
            <a:ext cx="1717674" cy="0"/>
          </a:xfrm>
          <a:prstGeom prst="straightConnector1">
            <a:avLst/>
          </a:prstGeom>
          <a:ln>
            <a:prstDash val="dash"/>
            <a:headEnd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0"/>
            <a:endCxn id="4" idx="2"/>
          </p:cNvCxnSpPr>
          <p:nvPr/>
        </p:nvCxnSpPr>
        <p:spPr>
          <a:xfrm flipH="1" flipV="1">
            <a:off x="5146387" y="2172624"/>
            <a:ext cx="5446" cy="809642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2"/>
            <a:endCxn id="8" idx="0"/>
          </p:cNvCxnSpPr>
          <p:nvPr/>
        </p:nvCxnSpPr>
        <p:spPr>
          <a:xfrm>
            <a:off x="5151833" y="3502966"/>
            <a:ext cx="1451879" cy="1012808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  <a:endCxn id="10" idx="0"/>
          </p:cNvCxnSpPr>
          <p:nvPr/>
        </p:nvCxnSpPr>
        <p:spPr>
          <a:xfrm flipH="1">
            <a:off x="3584287" y="3502966"/>
            <a:ext cx="1567546" cy="1019158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9" idx="0"/>
          </p:cNvCxnSpPr>
          <p:nvPr/>
        </p:nvCxnSpPr>
        <p:spPr>
          <a:xfrm>
            <a:off x="6603712" y="5036474"/>
            <a:ext cx="9525" cy="69215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1" idx="1"/>
          </p:cNvCxnSpPr>
          <p:nvPr/>
        </p:nvCxnSpPr>
        <p:spPr>
          <a:xfrm>
            <a:off x="7660987" y="5988974"/>
            <a:ext cx="1790700" cy="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9" idx="2"/>
            <a:endCxn id="9" idx="1"/>
          </p:cNvCxnSpPr>
          <p:nvPr/>
        </p:nvCxnSpPr>
        <p:spPr>
          <a:xfrm rot="5400000" flipH="1">
            <a:off x="5959187" y="5595274"/>
            <a:ext cx="260350" cy="1047750"/>
          </a:xfrm>
          <a:prstGeom prst="curvedConnector4">
            <a:avLst>
              <a:gd name="adj1" fmla="val -97738"/>
              <a:gd name="adj2" fmla="val 131515"/>
            </a:avLst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6" idx="2"/>
          </p:cNvCxnSpPr>
          <p:nvPr/>
        </p:nvCxnSpPr>
        <p:spPr>
          <a:xfrm flipV="1">
            <a:off x="10499437" y="1123684"/>
            <a:ext cx="0" cy="4604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0"/>
            <a:endCxn id="25" idx="4"/>
          </p:cNvCxnSpPr>
          <p:nvPr/>
        </p:nvCxnSpPr>
        <p:spPr>
          <a:xfrm flipH="1" flipV="1">
            <a:off x="2342862" y="602984"/>
            <a:ext cx="2803525" cy="1048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3"/>
            <a:endCxn id="8" idx="3"/>
          </p:cNvCxnSpPr>
          <p:nvPr/>
        </p:nvCxnSpPr>
        <p:spPr>
          <a:xfrm flipH="1">
            <a:off x="7651462" y="863334"/>
            <a:ext cx="3679825" cy="3912790"/>
          </a:xfrm>
          <a:prstGeom prst="curvedConnector3">
            <a:avLst>
              <a:gd name="adj1" fmla="val -6212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5836" y="5382549"/>
            <a:ext cx="175895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Z3.py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0" idx="2"/>
            <a:endCxn id="34" idx="0"/>
          </p:cNvCxnSpPr>
          <p:nvPr/>
        </p:nvCxnSpPr>
        <p:spPr>
          <a:xfrm flipH="1">
            <a:off x="1625311" y="5042824"/>
            <a:ext cx="1958976" cy="339725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0" idx="2"/>
            <a:endCxn id="11" idx="2"/>
          </p:cNvCxnSpPr>
          <p:nvPr/>
        </p:nvCxnSpPr>
        <p:spPr>
          <a:xfrm rot="16200000" flipH="1">
            <a:off x="6438612" y="2188499"/>
            <a:ext cx="1206500" cy="6915150"/>
          </a:xfrm>
          <a:prstGeom prst="curvedConnector3">
            <a:avLst>
              <a:gd name="adj1" fmla="val 143421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1"/>
            <a:endCxn id="3" idx="3"/>
          </p:cNvCxnSpPr>
          <p:nvPr/>
        </p:nvCxnSpPr>
        <p:spPr>
          <a:xfrm flipH="1">
            <a:off x="2676237" y="1912274"/>
            <a:ext cx="1365250" cy="1905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/>
          <p:cNvSpPr/>
          <p:nvPr/>
        </p:nvSpPr>
        <p:spPr>
          <a:xfrm>
            <a:off x="851303" y="6017738"/>
            <a:ext cx="1536700" cy="716692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 SMT</a:t>
            </a:r>
          </a:p>
          <a:p>
            <a:pPr algn="ctr"/>
            <a:r>
              <a:rPr lang="en-US" dirty="0" smtClean="0"/>
              <a:t>Solver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8342239" y="5021257"/>
              <a:ext cx="134640" cy="24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8919" y="5007937"/>
                <a:ext cx="1566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8535559" y="4980937"/>
              <a:ext cx="108360" cy="349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7279" y="4973098"/>
                <a:ext cx="126000" cy="54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8691799" y="4784737"/>
              <a:ext cx="218880" cy="1735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8479" y="4777897"/>
                <a:ext cx="2466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9035239" y="4842337"/>
              <a:ext cx="110160" cy="1101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0479" y="4835137"/>
                <a:ext cx="139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9210199" y="4830817"/>
              <a:ext cx="107280" cy="81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4359" y="4817137"/>
                <a:ext cx="138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9350959" y="4666297"/>
              <a:ext cx="90720" cy="1933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8359" y="4655137"/>
                <a:ext cx="117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545719" y="4751617"/>
              <a:ext cx="117720" cy="45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4559" y="4744777"/>
                <a:ext cx="1357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/>
              <p14:cNvContentPartPr/>
              <p14:nvPr/>
            </p14:nvContentPartPr>
            <p14:xfrm>
              <a:off x="9742639" y="4705177"/>
              <a:ext cx="109800" cy="500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34719" y="4700497"/>
                <a:ext cx="127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8216599" y="2361217"/>
              <a:ext cx="214200" cy="2134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0399" y="2345377"/>
                <a:ext cx="2469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/>
              <p14:cNvContentPartPr/>
              <p14:nvPr/>
            </p14:nvContentPartPr>
            <p14:xfrm>
              <a:off x="8505319" y="2378857"/>
              <a:ext cx="165960" cy="1807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1639" y="2365177"/>
                <a:ext cx="1839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/>
              <p14:cNvContentPartPr/>
              <p14:nvPr/>
            </p14:nvContentPartPr>
            <p14:xfrm>
              <a:off x="8738959" y="2397937"/>
              <a:ext cx="178200" cy="146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23479" y="2383897"/>
                <a:ext cx="2016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/>
              <p14:cNvContentPartPr/>
              <p14:nvPr/>
            </p14:nvContentPartPr>
            <p14:xfrm>
              <a:off x="8918959" y="2379577"/>
              <a:ext cx="178200" cy="151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2839" y="2363377"/>
                <a:ext cx="192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/>
              <p14:cNvContentPartPr/>
              <p14:nvPr/>
            </p14:nvContentPartPr>
            <p14:xfrm>
              <a:off x="9142159" y="2390377"/>
              <a:ext cx="151920" cy="159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33879" y="2375977"/>
                <a:ext cx="1638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/>
              <p14:cNvContentPartPr/>
              <p14:nvPr/>
            </p14:nvContentPartPr>
            <p14:xfrm>
              <a:off x="9313519" y="2405497"/>
              <a:ext cx="66240" cy="155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06679" y="2393617"/>
                <a:ext cx="871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/>
              <p14:cNvContentPartPr/>
              <p14:nvPr/>
            </p14:nvContentPartPr>
            <p14:xfrm>
              <a:off x="9352399" y="2277337"/>
              <a:ext cx="55440" cy="810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37639" y="2264737"/>
                <a:ext cx="75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/>
              <p14:cNvContentPartPr/>
              <p14:nvPr/>
            </p14:nvContentPartPr>
            <p14:xfrm>
              <a:off x="9451759" y="2269777"/>
              <a:ext cx="351720" cy="3052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35199" y="2253937"/>
                <a:ext cx="3744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/>
              <p14:cNvContentPartPr/>
              <p14:nvPr/>
            </p14:nvContentPartPr>
            <p14:xfrm>
              <a:off x="9818599" y="2341777"/>
              <a:ext cx="104760" cy="2199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00959" y="2329537"/>
                <a:ext cx="1400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/>
              <p14:cNvContentPartPr/>
              <p14:nvPr/>
            </p14:nvContentPartPr>
            <p14:xfrm>
              <a:off x="8690359" y="2806177"/>
              <a:ext cx="34920" cy="16524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76679" y="2789617"/>
                <a:ext cx="65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/>
              <p14:cNvContentPartPr/>
              <p14:nvPr/>
            </p14:nvContentPartPr>
            <p14:xfrm>
              <a:off x="8717719" y="2730217"/>
              <a:ext cx="15120" cy="33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02599" y="2721937"/>
                <a:ext cx="38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/>
              <p14:cNvContentPartPr/>
              <p14:nvPr/>
            </p14:nvContentPartPr>
            <p14:xfrm>
              <a:off x="8846599" y="2761537"/>
              <a:ext cx="284760" cy="2156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33999" y="2744617"/>
                <a:ext cx="3150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/>
              <p14:cNvContentPartPr/>
              <p14:nvPr/>
            </p14:nvContentPartPr>
            <p14:xfrm>
              <a:off x="9210919" y="2646697"/>
              <a:ext cx="58320" cy="3160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95799" y="2631577"/>
                <a:ext cx="81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/>
              <p14:cNvContentPartPr/>
              <p14:nvPr/>
            </p14:nvContentPartPr>
            <p14:xfrm>
              <a:off x="9114079" y="2770897"/>
              <a:ext cx="240840" cy="6048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97519" y="2753617"/>
                <a:ext cx="26748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5" grpId="0" animBg="1"/>
      <p:bldP spid="34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BFFDC-454B-4126-B386-28229AA96D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e38774e6-6428-4dbd-b505-0acc1faa560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35511</TotalTime>
  <Words>823</Words>
  <Application>Microsoft Office PowerPoint</Application>
  <PresentationFormat>Widescreen</PresentationFormat>
  <Paragraphs>187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1_Office Theme</vt:lpstr>
      <vt:lpstr>Assignments</vt:lpstr>
      <vt:lpstr>Assignment 1</vt:lpstr>
      <vt:lpstr>Assignment 2</vt:lpstr>
      <vt:lpstr>Assignment 3: create a SymbolicDictionary</vt:lpstr>
      <vt:lpstr>Assignment 4</vt:lpstr>
      <vt:lpstr>SFA axioms (Th(A))</vt:lpstr>
      <vt:lpstr>  Code Review  Design and Implementation of Dynamic Symbolic Execution (for Python, in Python)</vt:lpstr>
      <vt:lpstr>Classes</vt:lpstr>
      <vt:lpstr>PowerPoint Presentation</vt:lpstr>
      <vt:lpstr>Loader</vt:lpstr>
      <vt:lpstr>SymbolicType</vt:lpstr>
      <vt:lpstr>SymbolicInteger</vt:lpstr>
      <vt:lpstr>PowerPoint Presentation</vt:lpstr>
      <vt:lpstr>Intercepting Control-flow in Python</vt:lpstr>
      <vt:lpstr>The Power of the Object Protocol</vt:lpstr>
      <vt:lpstr>Predicate</vt:lpstr>
      <vt:lpstr>Constraint</vt:lpstr>
      <vt:lpstr>PathToConstraint</vt:lpstr>
      <vt:lpstr>Z3Wrapper</vt:lpstr>
      <vt:lpstr>ConcolicEngine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Tom Ball (MSR)</cp:lastModifiedBy>
  <cp:revision>322</cp:revision>
  <dcterms:created xsi:type="dcterms:W3CDTF">2013-07-23T16:34:49Z</dcterms:created>
  <dcterms:modified xsi:type="dcterms:W3CDTF">2014-08-06T12:32:23Z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