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553" r:id="rId5"/>
    <p:sldId id="542" r:id="rId6"/>
    <p:sldId id="543" r:id="rId7"/>
    <p:sldId id="551" r:id="rId8"/>
    <p:sldId id="364" r:id="rId9"/>
    <p:sldId id="538" r:id="rId10"/>
    <p:sldId id="371" r:id="rId11"/>
    <p:sldId id="357" r:id="rId12"/>
    <p:sldId id="537" r:id="rId13"/>
    <p:sldId id="375" r:id="rId14"/>
    <p:sldId id="523" r:id="rId15"/>
    <p:sldId id="525" r:id="rId16"/>
    <p:sldId id="550" r:id="rId17"/>
    <p:sldId id="554" r:id="rId18"/>
    <p:sldId id="527" r:id="rId19"/>
    <p:sldId id="528" r:id="rId20"/>
    <p:sldId id="380" r:id="rId21"/>
    <p:sldId id="529" r:id="rId22"/>
    <p:sldId id="546" r:id="rId23"/>
    <p:sldId id="548" r:id="rId24"/>
    <p:sldId id="545" r:id="rId25"/>
    <p:sldId id="555" r:id="rId26"/>
    <p:sldId id="549" r:id="rId27"/>
    <p:sldId id="556" r:id="rId28"/>
    <p:sldId id="373" r:id="rId29"/>
    <p:sldId id="3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5" d="100"/>
          <a:sy n="55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8:50:21.79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5661BBA-0418-4839-981D-CE5510594B63}" emma:medium="tactile" emma:mode="ink">
          <msink:context xmlns:msink="http://schemas.microsoft.com/ink/2010/main" type="inkDrawing" rotatedBoundingBox="4356,3477 29126,5869 28347,13928 3578,11537" shapeName="Other"/>
        </emma:interpretation>
      </emma:emma>
    </inkml:annotationXML>
    <inkml:trace contextRef="#ctx0" brushRef="#br0">-8 1460 179 0,'-17'82'117'0,"9"19"-2"16,-1 22-4-16,9 35-92 0,12 19-2 16,19 30-4-1,13 12-4-15,21 6-3 16,25-3-3-16,25-20-1 0,25-28 2 16,23-42-4-16,31-48-2 15,14-53 1-15,16-56 2 16,9-57-1-16,12-50-2 15,2-53 6-15,-6-45-4 16,-2-34 1-16,-12-28 2 16,-10-8 1-16,-15-4-8 15,-20 9 4-15,-30 15 1 16,-26 30-5-16,-28 42 4 16,-27 48-1-16,-29 53-1 15,-25 54 1-15,-17 53 6 16,-26 62-1-16,-16 53 4 15,-6 56-2-15,-8 54 0 16,-3 50-1-16,-2 51 2 0,2 33-4 16,2 37 0-16,1 25-7 15,3 28-2-15,2 12 5 16,4 10-2-16,-1-2 1 16,0-8-4-16,-2-15 6 15,2-22 0-15,3-25 8 16,0-37-5-16,0-42 0 15,6-50-1-15,2-49 4 0,6-55-3 16,1-62-1-16,4-62-1 16,-2-56-1-16,6-65-2 15,2-58-2-15,6-62 2 16,6-49-3-16,5-49 1 16,6-34 0-16,11-32 2 15,8-27-2-15,12-20 7 16,11-14-3-16,11-14 6 15,20-8 2-15,16-6-1 0,21 0-3 16,21 2 5 0,29 18 0-16,23 8-5 15,21 25 0-15,18 34-1 16,11 45-4-16,5 51 5 0,15 53-3 16,-1 53-2-16,-8 56-2 15,-8 65 4 1,-6 62 0-16,-19 55-2 15,-12 46 2-15,-17 42 2 0,-25 39-1 16,-28 45 0-16,-34 37 0 16,-36 36 2-16,-42 20-2 15,-40 16 0-15,-39 12-1 16,-36 8-6-16,-35-11 3 16,-32-22-3-16,-27-37 2 15,-18-42-4-15,-12-40 1 16,-14-44-5-16,-3-54 0 0,-6-47 0 15,-8-54-2-15,12-36-5 16,5-45-2 0,25-34 4-16,11-39 3 15,43-20 5-15,28-19 2 0,44-18 8 16,43 4 3-16,45-6 8 16,47 14 1-16,34 11 1 15,31 34-6-15,19 28 2 16,12 39-5-16,3 48-2 15,8 53-2-15,-8 56-4 16,-9 49 1-16,-17 49-5 16,-16 32 5-16,-12 36-3 15,-11 26 5-15,-11 13-3 0,-9 3 2 16,-11-5 3-16,-2 5 0 16,-4-8 3-16,3-6 0 15,9-14 0 1,8-16 1-16,9-15-1 0,11-25 2 15,11-23-6-15,17-30 4 16,11-37-3-16,17-28 1 16,8-31-2-1,12-27 1-15,8-41 1 0,9-24-1 16,2-34 2-16,0-29-1 16,3-27 3-16,1-25-1 15,-7-26 1-15,6-25-2 16,-8-20 0-16,2-17-1 15,-2-5-3-15,0-9 1 16,-17-16-3-16,-3-6-1 16,-14 5 0-16,-23 4 3 0,-22 7-2 15,-31 23 0-15,-36 20 4 16,-25 25-3 0,-35 48 2-16,-30 45 0 15,-25 45-1-15,-23 47-8 0,-20 45 6 16,-5 43-1-16,0 39-1 15,-3 33 2-15,6 29-3 16,8 16 3-16,14 20 0 16,14 9 5-16,17 13-4 15,14 6 0-15,23 3 1 16,16-6 1-16,20-10 1 16,20-4-1-16,19-22-3 15,23-20 5-15,13-25-3 0,18-29 3 16,11-27-2-16,8-25 1 15,9-26 0-15,3-28 1 16,-4-28 0-16,7-22-1 16,-7-29 3-16,-5-22-3 15,-5-34 0-15,-3-22-1 16,-9-22 0-16,0-18-2 16,-8-16 1-16,-6-14-2 15,-8-12 0-15,-3-5-1 16,0 0 1-16,-3-6 0 15,3-5 0-15,0-3 0 16,9-1 1-16,2 4 1 0,20 5 0 16,3 17 0-16,8 23 2 15,0 27-2-15,0 40 2 16,-3 37-2-16,-8 47-1 16,-11 45 1-16,-15 42-2 15,-16 40 1-15,-17 33-1 16,-14 25 3-16,-14 29 0 15,-12 16 0-15,-10 12 1 16,-12 5 0-16,-6 3 0 0,1-8 0 16,2-9 1-1,9-8-2-15,11-12 0 16,14-13 0-16,20-23 0 16,16-23 1-16,18-24-2 0,16-23 0 15,14-26 1 1,12-22-2-16,-1-33 0 15,4-26 0-15,-7-28-2 16,4-25 1-16,-6-26 0 0,-6-24-1 16,-5-26 1-16,-6-40-2 15,-3-27 2-15,-8-31-1 16,-1-15 0-16,-7-19 0 16,-4-2 1-16,-2 2-1 15,3 16 0-15,-3 32 2 16,-3 36-1-16,-3 40 0 15,-9 39 3-15,-7 42-1 16,-9 36-1-16,-31 37 1 16,0 0-1-16,0 51 1 15,-26-6-1-15,-7 8 1 16,-4 1-1-16,-2-4 0 0,0-8 1 16,-1-11 0-16,1-11-1 15,5-9 0-15,6-8 0 16,3-6 0-16,0-5 0 15,25 8 0-15,-37-17 0 16,37 17 0-16,-28-11 0 16,28 11 0-16,0 0 0 15,0 0 0-15,0 0 1 16,0 0-1-16,0 0 0 16,34 25 1-16,-6-17 0 15,11 3 0-15,9 1 0 16,14 2 0-16,13 5 0 15,18 4 0-15,11 2 0 0,17-5 0 16,8-1 0-16,8-5-1 16,9-8 2-16,0-14-2 15,3-12 0-15,0-14-1 16,3-11 1-16,-6-14-3 16,-3-5 2-16,-6-6-1 15,-7-3 0-15,-10 0 0 16,-10 2 3-16,-18 4 0 15,-16 8 1-15,-14 11 1 16,-17 9-2-16,-11 11 2 16,-9 11 0-16,-25 17-5 15,0 0 2-15,17 39-1 0,-23 1 1 16,-5 5-1-16,-9 14 2 16,-8 8-2-16,-11 9-1 15,-3 2 5-15,-12 9-5 16,-7 6 2-16,-7 8-2 15,-5 9 2-15,-5 8-2 16,-1 8 3-16,0 9 0 16,1 8-2-16,5 3 2 15,3 11-1-15,8 9 1 16,9-1-1-16,10 1 1 16,15 0-2-16,20-12 0 15,14-11 2-15,19-11-1 16,17-16 2-16,22-24-3 0,15-16 3 15,14-25-1-15,11-18-1 16,8-16 0-16,9-11-1 16,2-9 0-16,1-14-1 15,2-3 0-15,-5-16-1 16,-3-9 1-16,0-17-2 16,-9-19 3-16,-2-29 0 15,-6-22 2-15,-6-22-2 16,-2-23 1-16,-3-17 3 15,0-11-2-15,-3-5 2 16,3 5-2-16,-3 11 2 16,0 14-2-16,-6 23 2 0,-8 22-2 15,-11 26-1-15,-12 25 2 16,-13 22-2-16,-23 22 0 16,-14 15 1-16,0 25 0 15,-34 0 0-15,3 14 2 16,1 6-1-16,-10 0-1 15,1 5 0-15,0-3 1 16,8 4-1-16,-3-4-1 16,3-2 0-16,-3-1-1 0,6-2 1 15,3 0-1 1,25-17 1-16,-39 22-1 16,39-22 2-16,-31 15-2 15,31-15 1-15,-25 5 0 0,25-5 0 16,0 0 1-16,-34-11-1 15,34 11 0-15,-28 0-1 16,28 0 1-16,-37 11 0 16,37-11 0-16,-42 42 0 15,17 3-1-15,5 20 2 16,-2 16-2-16,-3 23 1 16,2 22 0-16,1 12-2 15,-4 16 2-15,4 6-1 16,2 6 1-16,3-3-1 15,3-6 1-15,9-14-1 16,8-11 1-16,11-17 2 0,14-16-3 16,11-18 3-1,20-22-2-15,14-17 1 16,22-22 0-16,12-20 0 0,19-20 0 16,12-16-1-16,14-15 0 15,11-19 1-15,2-11-1 16,1-18 0-16,-3-5 1 15,-6-14-1-15,-5-11 0 16,-15-8 2-16,-11-12-2 16,-16-14 2-16,-17-5-2 15,-12-12 2-15,-19-14-2 16,-12 6 0-16,-10 11 1 16,-7 20-2-16,-7 19 3 0,-7 29-2 15,-5 27 1-15,-5 40-1 16,-9 42 1-16,0 0-1 15,-3 51 0-15,-8 8 0 16,-9 19-1-16,-2 15 1 16,-7 14-2-16,1 8 2 15,0 14-1-15,-3 6 1 16,-2 16 0-16,2 10-1 16,0 7 1-16,6 9-1 15,2 5 1-15,6 6 0 16,9 1 0-16,8-7 0 15,11-16 0-15,12-17 1 0,13-26-1 16,12-25 2-16,11-33-2 16,14-34 1-1,11-37-1-15,9-33 0 16,8-40 0-16,3-30-1 0,2-29 0 16,1-19-2-16,-3-17 2 15,-6-14 1-15,-5-9-2 16,-12-5 2-16,-8 6-1 15,-8-4 2-15,-12 15 0 16,1 14 1-16,-9 16 0 16,-9 26-1-16,-5 22 1 15,-6 29-1-15,-8 27 1 16,-17 51-1-16,0 0 1 16,0 0-1-16,-20 73-1 15,-2 0 1-15,-6 20-1 16,0 19 2-16,0 17-2 0,-3 20 0 15,8 14 2-15,4 5-1 16,2 15 1-16,6 2-1 16,2 3 1-16,6-5-1 15,6-6 0-15,8-17 2 16,9-17-4-16,14-19 2 16,8-29-1-16,11-25 0 15,15-30 0-15,10-35-1 16,12-33 2-16,17-37-2 0,11-30 1 15,8-31-1 1,9-29 2-16,2-24-1 16,1-12-1-16,-3-12 0 15,-9-10 0-15,-14 5 0 0,-19-8 0 16,-26 6 1-16,-24 5-1 16,-21 14-1-16,-22 8 7 15,-20 17-2-15,-8 23 1 16,-5 25 1-16,2 31 0 15,11 34 0-15,20 53 0 16,0 0-3-16,34 14-4 16,13 42 0-16,15 20 0 15,20 22-1-15,16 20-1 0,17 11 1 16,14 3 0-16,14-3 5 16,15-13-1-1,16-15 0-15,11-31-2 16,20-36-3-16,11-37-12 0,0-70-50 15,20-28-81-15,-8-57-2 16,2-33 1-16,-20-47-4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18.53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4C336-3B09-4B54-BA50-A429A31CBAA5}" emma:medium="tactile" emma:mode="ink">
          <msink:context xmlns:msink="http://schemas.microsoft.com/ink/2010/main" type="writingRegion" rotatedBoundingBox="12303,15177 16020,15173 16021,16519 12304,16523"/>
        </emma:interpretation>
      </emma:emma>
    </inkml:annotationXML>
    <inkml:traceGroup>
      <inkml:annotationXML>
        <emma:emma xmlns:emma="http://www.w3.org/2003/04/emma" version="1.0">
          <emma:interpretation id="{E15DA03E-2DC1-491C-90C9-9363DE0A3C13}" emma:medium="tactile" emma:mode="ink">
            <msink:context xmlns:msink="http://schemas.microsoft.com/ink/2010/main" type="paragraph" rotatedBoundingBox="12303,15177 16020,15173 16021,16519 12304,16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7C1C6-32BA-45DA-8FAE-C58EA2890E18}" emma:medium="tactile" emma:mode="ink">
              <msink:context xmlns:msink="http://schemas.microsoft.com/ink/2010/main" type="line" rotatedBoundingBox="12303,15177 16020,15173 16021,16519 12304,16523"/>
            </emma:interpretation>
          </emma:emma>
        </inkml:annotationXML>
        <inkml:traceGroup>
          <inkml:annotationXML>
            <emma:emma xmlns:emma="http://www.w3.org/2003/04/emma" version="1.0">
              <emma:interpretation id="{C5F30618-7156-48FC-9217-EABAEF68682A}" emma:medium="tactile" emma:mode="ink">
                <msink:context xmlns:msink="http://schemas.microsoft.com/ink/2010/main" type="inkWord" rotatedBoundingBox="12303,15177 16020,15173 16021,16519 12304,16523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10 69 215 0,'-7'-39'119'0,"7"39"4"15,-6-33-4-15,6 33-75 16,0 0-10-16,0 0-6 16,0 0-7-16,13 33-5 15,-9 1-4-15,7 12-1 16,-5 8-4-16,5 9 1 15,-4 4-3-15,-1 2-2 0,-4 2 1 16,1-6-5 0,-3-4 3-16,-5-9-4 15,-1-9 4-15,-3-8-4 16,0-9 3-16,9-26-3 0,-17 21 4 16,17-21 1-16,0 0 0 15,0 0 1-15,0-28 0 16,0 28-1-16,43-28 0 15,-2 17 0-15,11 3-1 16,9 5 0-16,10 3-1 0,5 7 0 16,2 2-1-16,0-1 0 15,-4 3 1-15,-9 0-2 16,-9-2 2 0,-9-5-1-16,-10-2-2 15,-11-4-1-15,-6 0-6 16,-20 2-9-16,0 0-18 0,-7-28-67 0,7 28-35 15,-30-20-1-15,30 20-5 32</inkml:trace>
          <inkml:trace contextRef="#ctx0" brushRef="#br0" timeOffset="610.7944">1360 426 174 0,'18'-26'105'0,"-18"26"4"16,8-24-19-16,-16 2-50 0,8 22 0 16,-7-32-8-16,7 32-4 15,-28-30-3-15,28 30-5 0,-50-18-2 16,18 20-3-1,-12 3-3-15,1 10-1 0,-5 6-2 16,1 10-1 0,-1 1-2-16,7 9-1 0,4 5 0 15,11-1-4-15,9-1 4 16,13-3-5-16,8-5 2 16,16-3-2-16,12-9 2 15,9-11-4-15,11-7 4 0,4-8-1 16,3-9 0-16,1-4-1 15,-8-11 0-15,-4-2 3 16,-9-2-3-16,-11 2 3 16,-13-5-5-16,-10 3 3 31,-8-1-6-31,-10 1 2 16,-4 4-10-16,-7 2-4 0,5 16-15 15,-14-10-32-15,33 18-67 16,-32 9 1-16,30 13-3 15,2-22 2-15</inkml:trace>
          <inkml:trace contextRef="#ctx0" brushRef="#br0" timeOffset="1343.7236">2087 478 60 0,'0'0'90'0,"31"-35"6"16,-31 35-16-1,19-41-27-15,-19 41 6 16,18-33-8-16,-18 33-4 15,2-30-5-15,-2 30-6 16,-13-26-6-16,13 26-6 0,-39-17-5 0,13 19-4 16,-9 0-2-16,1 13-5 31,-5 5 1-31,2 10-2 16,-2 5 0-16,9 10-2 0,8-2 0 15,11 1-5-15,9-7 4 16,11-5-5-16,10-10 2 15,11-9-4-15,9-9 2 16,2-11-3-16,3-8 3 16,-3-4 4-16,-4-3-5 15,-7-2 5-15,-4 3-5 16,-11 1 5-16,-4 1-3 16,-11 19 3-16,6-24-3 15,-6 24 0-15,0 0 1 16,0 0 0-16,0 0 2 15,0 0-1-15,0 24 1 16,7 0-3-16,4 8 3 0,2 7-2 16,2 4 1-16,2 9-1 15,0 5 3-15,1 1-2 16,-5 3 1-16,-5 1 2 16,-3-1 0-16,-5 0 1 15,-9-5-1-15,-4 0 0 0,-9-8-2 16,-4-7 1-16,-6-7-2 15,-7-5 0 1,-9-8 0-16,-4-10-2 0,-6-9 1 16,-5-6-1-16,-8-16-1 15,-3-3 0-15,1-10-2 16,3-6-2-16,16 0-5 16,11-11-8-16,26 16-20 0,2-22-90 15,43 23-12-15,-2-17-3 31,34 11-3-31</inkml:trace>
          <inkml:trace contextRef="#ctx0" brushRef="#br0" timeOffset="1869.2707">2503 99 268 0,'-7'19'115'15,"7"1"-43"1,9-1-70-16,-2 3-114 0,-7-22-14 0,52 26 0 15</inkml:trace>
          <inkml:trace contextRef="#ctx0" brushRef="#br0" timeOffset="1703.2543">2529 460 66 0,'28'-15'93'16,"-28"15"8"-16,30-17 3 15,-30 17-42-15,37-17-19 0,-37 17 0 16,30-11 4-16,-30 11-6 16,22 2-5-1,-22-2-3-15,15 19-4 0,-15-19-3 16,5 44-5-16,-3-18-2 0,2 8-9 15,-2 3 1-15,3 2-5 32,-1 0 1-32,5-2-6 15,-1-5-1-15,1-10-9 0,6-3-9 16,-15-19-26-16,26-2-93 16,-24-26-1-1,7 6-4-15,-18-25-2 16</inkml:trace>
          <inkml:trace contextRef="#ctx0" brushRef="#br0" timeOffset="2307.6506">3477 400 140 0,'0'0'110'0,"30"-24"5"16,-30 24 5 0,22-28-74-16,-22 28-2 0,17-26 1 15,-17 26-7-15,4-22-6 0,-4 22-6 16,-12-24-2-16,12 24-5 15,-35-21-3 1,11 12-3-16,-11 3-2 0,1 8-2 0,-7 2-1 16,0 9 0-16,-5 7 0 15,5 8-3-15,2 4 1 16,7 7 0-16,3 4-1 16,14 3-4-16,11-1 2 15,17-4-2-15,13-4 1 16,13-7-1-16,15-10 2 31,13-7-6-31,9-11 4 0,2-6-2 16,-3-5-6-16,-14-6-12 0,-2 11-39 15,-34-20-90-15,-5 20-6 16,-33-18-3-16,-17 9-10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51:11.61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41C8BC-7469-40FB-A08A-C2A1A308CC99}" emma:medium="tactile" emma:mode="ink">
          <msink:context xmlns:msink="http://schemas.microsoft.com/ink/2010/main" type="writingRegion" rotatedBoundingBox="5822,3871 23660,1670 25036,12821 7198,15023"/>
        </emma:interpretation>
      </emma:emma>
    </inkml:annotationXML>
    <inkml:traceGroup>
      <inkml:annotationXML>
        <emma:emma xmlns:emma="http://www.w3.org/2003/04/emma" version="1.0">
          <emma:interpretation id="{BF00F79F-B261-423B-87CC-4B0B0A48E51A}" emma:medium="tactile" emma:mode="ink">
            <msink:context xmlns:msink="http://schemas.microsoft.com/ink/2010/main" type="paragraph" rotatedBoundingBox="5865,3747 16601,2847 16863,5975 6127,6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36A469-FEE3-41F4-985E-90B399DBA469}" emma:medium="tactile" emma:mode="ink">
              <msink:context xmlns:msink="http://schemas.microsoft.com/ink/2010/main" type="line" rotatedBoundingBox="5865,3747 16601,2847 16863,5975 6127,6874"/>
            </emma:interpretation>
          </emma:emma>
        </inkml:annotationXML>
        <inkml:traceGroup>
          <inkml:annotationXML>
            <emma:emma xmlns:emma="http://www.w3.org/2003/04/emma" version="1.0">
              <emma:interpretation id="{6376F8C0-CA10-4DD5-8EF2-DAD43325AD89}" emma:medium="tactile" emma:mode="ink">
                <msink:context xmlns:msink="http://schemas.microsoft.com/ink/2010/main" type="inkWord" rotatedBoundingBox="5865,3747 16601,2847 16863,5975 6127,6874"/>
              </emma:interpretation>
            </emma:emma>
          </inkml:annotationXML>
          <inkml:trace contextRef="#ctx0" brushRef="#br0">2803-323 133 0,'0'0'109'0,"-17"9"3"15,17-9-3 1,-10 22-64-16,15 1-16 16,-4 3-5-16,14 21-4 0,-4 14-6 0,12 18-2 15,-2 22 0-15,9 21-3 16,-1 20-4 0,4 13-1-16,-2 10-1 15,-4 1-2-15,-2-3 6 16,-4-7-3-16,-8-20-2 15,-5-16 2-15,-5-27 1 16,-3-21 0-16,-3-21-2 0,1-25 0 0,2-26-7 16,0 0-3-16,2-37-2 31,1-8-2-31,7-5 2 16,-3-7 1-16,2-4-4 15,-5 4 3-15,-3 4 3 0,-4 8 9 16,-7 3 3-16,-4 11 6 15,-9-2-2-15,3 10 2 0,-7-5 7 16,7 3-1-16,-1-11-2 16,8-1-1-16,6-10-1 15,10-1-3-15,7-9 0 16,11-1-4-16,9-2 0 16,7 5-2-1,9 4 0-15,8 11-4 16,3 5 1-16,1 11-2 15,1 8 0-15,-2 7 1 0,-2 7-1 16,-2 7-1-16,-3 4 0 16,-6 7 0-16,-7 5 0 15,-4 9-1 1,-5 9-2-16,-5 7 1 0,-7 12-2 0,-8 7 3 0,-6 8-3 31,-9 2 1-31,-6 2 0 16,-8 1 3-16,-7-2 4 0,-8-1 1 15,-8-5 2 1,-6-7-2-16,-12-8 3 16,-5-9-3-16,-1-13 2 15,-2-14-5-15,1-21-9 0,6-20-6 16,14-16-16 0,6-26-18-16,34-6-78 15,2-22-11-15,25 5-2 16,5-12 0-16</inkml:trace>
          <inkml:trace contextRef="#ctx0" brushRef="#br0" timeOffset="821.3388">4433 887 60 0,'-15'0'105'0,"15"0"3"16,0 0 3-16,-21 4-55 15,21-4-7-15,0 0-8 16,23 14-7 0,-7-23-7-16,15 3-7 15,2-11-4-15,7-3-3 0,3-10-4 16,2-4-4-1,-2-6-2-15,-3-6-4 16,-2 5 1-16,-9 0-2 16,-8 2 2-16,-8 4-1 0,-11 3 0 15,-10 8 0-15,-12 5 1 0,-12 10 2 16,-11 4 0-16,-10 8 1 16,-11 6 0-16,-4 9 1 0,-12 5 1 31,0 9 2-31,2 9 0 15,8 5 0-15,5 9-2 16,12 7 4-16,14 5-3 16,20 6 2-16,17 1-2 15,22 2 2-15,12-7 2 16,16-7-1-16,10-14 2 16,11-14-4-16,6-17-4 0,3-13 0 15,0-17-3-15,-6-13-4 16,-2-8-14-16,-10-12-7 15,4 8-26-15,-24-18-38 16,4 17-47-16,-16-9-1 0,0 10 1 16,-12-2 2-1</inkml:trace>
          <inkml:trace contextRef="#ctx0" brushRef="#br0" timeOffset="1289.4828">4967 553 61 0,'15'-13'104'32,"4"4"9"-32,6 9 0 15,-6 2-48-15,16 19-7 16,-11 3-14-16,10 16-10 16,-8 7-8-16,9 13-6 0,-9 5-9 15,0 5-2-15,-5 0-6 16,-2-1 1-16,-4-9-3 15,-2-2 1-15,-5-16-1 0,-3-7 6 16,-2-13-5-16,-3-22 4 16,4 14-3-16,-4-14-3 15,-2-25 2-15,-1-4 1 16,-2-13-1-16,0-11-6 16,-2-14 6-16,3-4-5 15,0-12 8-15,6-2 0 16,3-8 1-16,10 4 1 15,9-1 0-15,12 11 3 16,6 1-3-16,10 13 1 16,4 10-3-16,4 10-2 0,-1 13 0 15,-2 9-4-15,-8 13-2 16,-5 12-4 0,-5 12-4-16,-10 3-4 15,-3 11-15-15,-16-10-24 16,6 10-80-16,-16-14-3 0,0-14 2 15,0 0-1-15</inkml:trace>
          <inkml:trace contextRef="#ctx0" brushRef="#br0" timeOffset="2068.7679">5870-209 221 0,'-10'-41'134'0,"17"14"1"16,-7-5-1-16,19 16-79 16,-3-6-14-16,23 11-14 15,4 5-10-15,12 5-4 0,9-1-4 16,11 0-3-16,6 1-2 16,2-1-2-1,0 1-3-15,-3-2-2 0,-3-2-6 16,-10-1-8-1,-4 7-23-15,-25-10-54 0,6 12-47 16,-22-9 2 0,0 6-4-16,-22 0 0 0</inkml:trace>
          <inkml:trace contextRef="#ctx0" brushRef="#br0" timeOffset="1733.6174">6430-917 136 0,'0'0'122'16,"13"44"3"-16,-16-9-1 16,5 20-36-16,-9 2-47 15,12 22-10-15,-7 5-9 16,9 19-8-16,-1 13-3 16,9 13-7-16,-2 13 5 15,7 8-10-15,-1 4 5 0,1-2-4 16,-1-1-1-16,-2-13-1 15,-3-15-1 1,-6-20-5 0,-1-18-10-16,-10-27-16 0,9-9-42 0,-11-28-57 15,5-21-1-15,-14-19-1 16,6-12 2-16</inkml:trace>
          <inkml:trace contextRef="#ctx0" brushRef="#br0" timeOffset="2453.0383">7237-246 222 0,'5'14'134'0,"4"9"-2"15,-5-4 0-15,7 9-85 16,-8-3-23-16,9 8-9 15,-9 1-12-15,-1-2-6 16,4 4-15-16,-11-14-33 16,12 3-79-16,-7-25-3 15,-7 20-3-15,-2-34 0 16</inkml:trace>
          <inkml:trace contextRef="#ctx0" brushRef="#br0" timeOffset="3068.9209">8051-111 162 0,'0'0'120'0,"0"0"1"15,-17-17-1-15,17 17-74 31,-30-20-11-31,16 14-8 0,-9-2-5 16,5 11-3-16,-5 0-3 16,5 11 1-16,0 5 0 15,5 10-1 1,2 3-4-16,9 5-1 0,4 3-5 16,7 2-1-16,8-1-3 15,7-3-1-15,6 1-3 16,4-5 2-16,5 1-1 15,-2-1 3-15,-1-3 2 16,-2-2-4-16,-8 1 4 0,-4-2-4 16,-11-2 5-16,-4-2-5 15,-11-3 4-15,-7-2-5 16,-7 0 2-16,-10-1-1 16,-3 1-1-1,-5-2 1-15,-4 0-2 0,-4-3-2 16,1 2-5-16,3-9-9 15,12 4-26-15,-8-17-94 0,36 6-3 16,-24-36 0 0,27 1-6-16</inkml:trace>
          <inkml:trace contextRef="#ctx0" brushRef="#br0" timeOffset="-2935.2785">30-216 186 0,'-1'-20'123'0,"1"20"0"16,-7-25 0-16,7 25-78 15,0 0-13 1,0 0-7-16,-18 3-8 15,15 20-5-15,0 11-6 16,6 16-1-16,2 18-5 16,5 18 5-16,3 23-1 0,6 21-2 15,6 25-1-15,1 12-1 0,2 8 4 16,-6 4-3-16,1-5 3 16,-3-8-5-16,-6-14 0 15,-4-24 0-15,-5-27-3 16,-5-27-8-16,3-16-18 15,-9-36-24 1,6-22-73-16,5-19-1 16,0-23-1-16,-5-28 2 15</inkml:trace>
          <inkml:trace contextRef="#ctx0" brushRef="#br0" timeOffset="-2531.3072">957-431 162 0,'0'0'117'16,"-11"19"-1"-16,11-19 3 15,-11 37-65-15,4-10-25 16,7 18-7-16,0 11-7 16,7 18 0-16,1 18-6 0,8 23 3 15,2 18-6-15,8 18 0 16,0 14-3-1,2 3-4-15,1 1 2 16,-1-7-6-16,1-9 0 16,-8-22-16-16,4-10-19 0,-15-34-82 15,4-14-2-15,-7-26 0 16,-1-16-4-16</inkml:trace>
          <inkml:trace contextRef="#ctx0" brushRef="#br0" timeOffset="-2158.3496">175 910 111 0,'-13'-17'112'0,"2"-11"2"16,13 0 4-16,-6-12-61 0,22 12-6 16,-5-13-7-16,18 13-6 15,-1-1-7-15,15 10-8 16,6 5-4 0,11 11-8-16,4 6-3 0,9 7-3 15,5 2-3 1,2 3 0-16,1-4-3 0,-3-1-1 15,-5-7-4-15,-9-8-5 16,-2 2-13-16,-17-13-25 0,4 10-81 16,-20-8 0-16,-4 11-5 15,-27 3 1-15</inkml:trace>
          <inkml:trace contextRef="#ctx0" brushRef="#br0" timeOffset="-1817.1619">1577 753 231 0,'0'0'128'0,"0"20"-2"16,5 1 0-16,-12-1-94 15,14 14-10-15,-3 3-8 16,8 14-2-16,-2 4-5 16,1 13-2-16,0 1 3 15,-1 2-6-15,2 1-3 0,-6-7-10 16,4-2-13-16,-12-22-40 15,9-4-62-15,-9-21-3 0,2-16-5 16,-2-24 2-16</inkml:trace>
          <inkml:trace contextRef="#ctx0" brushRef="#br0" timeOffset="-1574.5039">1539 130 200 0,'-19'-17'127'15,"-7"-3"0"-15,6 9 1 16,-6-9-88-16,11 10-11 0,-3-2-6 16,18 12-8-16,-18-19-2 15,18 19-7-15,0 0-12 0,0 0-33 16,17-3-87-1,-17 3-5-15,29 14-4 16,-14-9-5-16</inkml:trace>
          <inkml:trace contextRef="#ctx0" brushRef="#br0" timeOffset="-1118.4297">2064-114 5 0,'-8'-43'97'16,"4"1"4"-16,4 8 2 15,0-2-41-15,7 20-10 32,-9-1-1-32,2 17-10 0,0 0-6 0,15 27-7 0,-17-4-4 15,9 14-3-15,-6 4-4 16,8 15-1-16,-5 4-2 31,8 12 0-31,-2 12-2 16,6 9-3-16,2 11-2 15,0 14-4-15,3 11-1 16,3 4-2-16,-1 3 5 16,0-7-4-16,-2-10-2 15,-3-12-1-15,-2-15-4 16,-7-22-10-16,2-16-22 0,-18-26-88 0,7-14-7 31,0-14 1-31,-16-34-5 0</inkml:trace>
        </inkml:traceGroup>
      </inkml:traceGroup>
    </inkml:traceGroup>
    <inkml:traceGroup>
      <inkml:annotationXML>
        <emma:emma xmlns:emma="http://www.w3.org/2003/04/emma" version="1.0">
          <emma:interpretation id="{40506646-2010-4085-B940-E67709474316}" emma:medium="tactile" emma:mode="ink">
            <msink:context xmlns:msink="http://schemas.microsoft.com/ink/2010/main" type="paragraph" rotatedBoundingBox="9600,8824 16257,6616 16997,8845 10340,110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950ECD-4B3A-4887-B492-E5A44118C1AD}" emma:medium="tactile" emma:mode="ink">
              <msink:context xmlns:msink="http://schemas.microsoft.com/ink/2010/main" type="line" rotatedBoundingBox="9600,8824 16257,6616 16997,8845 10340,11053"/>
            </emma:interpretation>
          </emma:emma>
        </inkml:annotationXML>
        <inkml:traceGroup>
          <inkml:annotationXML>
            <emma:emma xmlns:emma="http://www.w3.org/2003/04/emma" version="1.0">
              <emma:interpretation id="{F9F88258-C111-498A-8E34-331D4ECFEB1B}" emma:medium="tactile" emma:mode="ink">
                <msink:context xmlns:msink="http://schemas.microsoft.com/ink/2010/main" type="inkWord" rotatedBoundingBox="9600,8824 16257,6616 16997,8845 10340,11053"/>
              </emma:interpretation>
            </emma:emma>
          </inkml:annotationXML>
          <inkml:trace contextRef="#ctx0" brushRef="#br0" timeOffset="4247.5893">2975 3185 99 0,'0'0'115'16,"0"0"2"-1,0 0 1-15,0 0-67 16,-4 31-13-16,3-3-7 0,7 17-6 16,-1 9-8-1,10 18-1-15,-1 15-1 0,8 13-4 16,2 15 0-16,7 11-4 15,0 8 0-15,3 1-1 0,-3-4-1 16,0-6-3 0,-2-8-4-16,-4-18 0 0,-2-15-10 15,-9-26-11 1,6-13-30-16,-12-28-71 0,8-17-5 0,-4-17-7 16,2-24 3-16</inkml:trace>
          <inkml:trace contextRef="#ctx0" brushRef="#br0" timeOffset="4867.7492">4905 3094 195 0,'0'0'126'0,"-23"-7"4"16,-1 11-33-16,-17-10-55 15,2 11-7-15,-16-5-10 16,-2 11-5-16,-13 1-6 0,-4 10-2 15,-10 1-4-15,-4 8-3 16,-5 5-1-16,3 6-2 16,4 8-2-16,4 6 1 15,12 9-2-15,13 5 1 16,20 9 2-16,16 8-3 16,21 8 1-16,21 7-2 15,21 4 1-15,20-2-1 16,18-6 2-16,14-10-4 15,14-15-2-15,8-18 1 16,7-23-2-16,0-28-1 16,4-23-3-16,-10-23-4 15,-1-12-1-15,-12-18-4 0,-9-6 5 16,-14-13-1-16,-9 1 0 16,-19-5 6-16,-13 3 3 15,-16 1 7 1,-14-1 4-16,-12 3 4 0,-17 4-3 15,-11 9 1-15,-15 4 3 16,-11 9-3-16,-7 7-1 16,-4 8 0-16,2 7-6 0,3 2-8 15,15 14-46 1,9 5-63-16,15 3-1 0,17 2-5 16,14-6 1-16</inkml:trace>
          <inkml:trace contextRef="#ctx0" brushRef="#br0" timeOffset="5351.0081">6158 2335 162 0,'3'18'123'0,"-3"-18"-1"0,-1 27 1 15,-4-10-77-15,13 17-14 16,-6 3-9-16,9 16-8 15,-1 12-8-15,6 13-9 16,0 9-3-16,4 6-7 16,3 8-15-16,-9-7-14 15,14 2-35-15,-12-15-51 16,-2-13-4-16,-8-15 8 0,-6-21 15 16</inkml:trace>
          <inkml:trace contextRef="#ctx0" brushRef="#br0" timeOffset="5606.4716">5837 2930 151 0,'0'0'132'0,"-18"1"-3"31,18-1 1-31,10 14-51 16,10 0-44-16,-1-7-14 15,17 3-10-15,5-7-2 16,13 1-6-16,9-6-8 0,4-10-8 16,14 4-23-1,-2-15-40-15,9 4-53 0,-2-6-4 0,0 0 0 16,-8-4-2-16</inkml:trace>
          <inkml:trace contextRef="#ctx0" brushRef="#br0" timeOffset="6175.6885">7018 2035 232 0,'0'0'130'15,"-14"26"1"-15,17 12-4 0,-5-1-92 16,14 22-7-16,-4 5-9 16,7 16-6-16,-1 7-2 15,4 2-2-15,-1-2-4 0,2 0 1 16,-1-5-4 0,0-10-2-16,-2-12 1 15,-1-11-1-15,-2-12-1 0,0-11-1 0,-3-7 0 16,-10-19 2-16,18 1-1 15,-18-1 3-15,14-29-2 16,-2 6 1-16,1-5 0 31,3-2 0-31,2-3 0 16,5 1-2-16,3-1 2 16,5 4-2-16,3 2 2 0,3 1-1 0,4 3 0 15,2 1 1-15,-1 6-1 16,0 4 0-16,-3 4 1 15,-4 8 1 1,-6 6 0-16,-5 7 0 16,-6 5-1-16,-5 7 2 0,-1 5 0 15,-2 2 1-15,-1 1-1 16,4 3 2-16,4-5-1 16,4-3 2-16,3-11-3 15,6-8-3-15,5-6-4 16,3-14-13-16,8 2-33 15,-16-17-94-15,18-5 3 16,-8-8-6-16,3 0 2 16</inkml:trace>
        </inkml:traceGroup>
      </inkml:traceGroup>
    </inkml:traceGroup>
    <inkml:traceGroup>
      <inkml:annotationXML>
        <emma:emma xmlns:emma="http://www.w3.org/2003/04/emma" version="1.0">
          <emma:interpretation id="{105788E2-E20A-4732-AD27-1F0095F1C92C}" emma:medium="tactile" emma:mode="ink">
            <msink:context xmlns:msink="http://schemas.microsoft.com/ink/2010/main" type="paragraph" rotatedBoundingBox="12742,10909 24619,9443 25036,12821 13159,142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DDFB7D2-E999-42F7-9C40-1088D1FC737C}" emma:medium="tactile" emma:mode="ink">
              <msink:context xmlns:msink="http://schemas.microsoft.com/ink/2010/main" type="line" rotatedBoundingBox="12742,10909 24619,9443 25036,12821 13159,14287"/>
            </emma:interpretation>
          </emma:emma>
        </inkml:annotationXML>
        <inkml:traceGroup>
          <inkml:annotationXML>
            <emma:emma xmlns:emma="http://www.w3.org/2003/04/emma" version="1.0">
              <emma:interpretation id="{D8C6676D-D514-4338-8B21-9711F47F7381}" emma:medium="tactile" emma:mode="ink">
                <msink:context xmlns:msink="http://schemas.microsoft.com/ink/2010/main" type="inkWord" rotatedBoundingBox="12742,10909 24619,9443 25036,12821 13159,14287"/>
              </emma:interpretation>
            </emma:emma>
          </inkml:annotationXML>
          <inkml:trace contextRef="#ctx0" brushRef="#br0" timeOffset="6864.4071">5436 5824 187 0,'23'5'128'16,"-13"13"4"-16,3 18-2 15,-11 9-91-15,17 24-5 16,-4 4-8-16,8 20-8 15,0 9-6-15,4 13-5 0,1 3-3 16,0 0-5 0,-1-3-5-16,-4-9-8 0,3-8-13 0,-11-23-27 31,4-12-76-31,-12-25-2 16,-1-20-3-16,-6-18 0 15</inkml:trace>
          <inkml:trace contextRef="#ctx0" brushRef="#br0" timeOffset="7341.3642">5329 5743 166 0,'-21'17'122'16,"21"-17"6"-16,-15-12-2 15,4-19-85 1,17-5-3-16,-1-20-9 16,15-7-7-16,1-14-3 15,18 1-4-15,8 2-6 0,17 4-1 16,14 11-5-16,16 12-4 16,17 16-2-16,10 19-2 15,9 16 0 1,0 12 0-16,1 9 0 15,-9 10 0-15,-8 11 1 0,-18 5 0 16,-18 8 0-16,-16 5 3 16,-24 5 2-16,-14 6-2 15,-16 4 3-15,-19 1-1 0,-14-3 2 0,-12 1-1 16,-14-7 3-16,-9-5-2 31,-7-10-1-31,-8-8 2 16,-6-8-6-16,-9-9-3 15,2-4-4-15,-3-10-1 16,10-2-9-16,4-9-13 16,22 7-33-16,3-12-64 0,24-4 2 15,28 3 0-15,-12-25 2 16</inkml:trace>
          <inkml:trace contextRef="#ctx0" brushRef="#br0" timeOffset="8342.5143">7396 6239 162 0,'12'48'101'0,"-4"2"0"0,2 1 4 16,1 2-84-16,-4-6-2 15,2-1-2-15,-5-12 3 0,2-3-2 16,-9-12 2-16,3-5-1 0,0-14-4 31,0 0-3-31,-18-22-2 16,12-1 1-16,-3-10-3 15,3-7 1-15,-2-11-2 16,3-10 1-16,2-9-2 0,3-6 2 16,3-11 2-16,8-1-4 15,6-9-1-15,7 1 2 16,9 1-1 0,11 8 0-16,6 8-1 0,10 15 0 15,4 14-6 1,4 15 2-16,-1 19-2 0,-5 12-1 15,-3 14-3-15,-14 7-6 16,-6 18-13-16,-16-12-37 0,-5 13-69 16,-13-7-1-16,-5-2-2 15,-8-9-2-15</inkml:trace>
          <inkml:trace contextRef="#ctx0" brushRef="#br0" timeOffset="8859.8697">8688 5423 155 0,'4'16'115'0,"-9"-2"4"16,5-14-2-16,-26 25-55 15,0-22-33-15,3 6-1 0,-11-4-8 16,-1 7-2-16,-7-1-2 16,0 8-2-16,-7 7 0 15,3 11-4-15,1 5 0 32,7 11-1-32,4 8-1 0,10 6-3 0,10 1 1 31,18 2-1-31,15-6-2 15,15-10-1-15,15-11-2 0,15-16-3 0,16-19-2 0,6-21-3 32,10-16-1-32,-6-21-4 0,3-12 1 0,-9-17 0 31,-7-2 1-31,-12-5 3 0,-16 6 2 0,-15 3 4 31,-16 12 1-31,-11 9 3 16,-15 11-2-16,-12 13 2 15,-9 10 0-15,-9 6-1 16,-7 9-2-16,-6 2 0 16,1 5-3-16,-1 0-10 15,14 6-22-15,-3-7-43 0,21 2-44 16,19-1-3-16,0 0 0 16,19-25-2-16</inkml:trace>
          <inkml:trace contextRef="#ctx0" brushRef="#br0" timeOffset="9525.57">9632 4347 202 0,'0'0'124'0,"26"0"2"16,-15 17-2-1,9 15-86-15,-9 7-11 16,9 19-5-16,-1 12-7 16,4 17-3-16,5 14-4 0,1 15-1 15,4 8-1-15,-2 7-1 16,1 3 1-16,1-2-4 16,-2-10-1-16,-5-8 0 15,-3-19 0-15,-5-19-3 16,-5-19 1-16,-2-18-1 15,-3-20-3-15,-8-19 1 16,8-16 0-16,-8-15-1 0,-1-13 3 16,-4-11 0-1,-2-11 0-15,-1-4 2 16,5-3 1-16,1 0 5 16,2-1 2-16,7 5 4 0,4 6-1 15,10 10 2 1,6 5 0-16,7 15-1 15,2 10-2 1,4 12-5-16,6 14-2 16,0 13-3-16,1 10-2 15,-2 10 2-15,1 9-2 16,-4 3 3-16,-4 6-1 16,-6 1 2-16,-5 2 1 0,-8 2-2 15,-11-1 5-15,-6-1-3 16,-10-1 4-16,-10 0-2 15,-10-3 2-15,-8 0-4 16,-9-8 2-16,-8-5-1 16,-5-6-2-16,-7-7-3 15,-7-10-5-15,-3-14-4 16,5-9-8-16,0-21-10 16,16-2-22-16,0-24-46 15,22-1-41-15,9-15-3 0,21-5 5 16,12-9 1-16</inkml:trace>
          <inkml:trace contextRef="#ctx0" brushRef="#br0" timeOffset="9913.4939">10818 4073 192 0,'2'25'131'31,"4"8"2"-31,-1 6 4 15,6 21-67-15,-6-2-33 16,13 19-6-16,-5 9-5 0,12 18-5 16,-1 8-6-16,2 14-2 15,4 9-5-15,-3 3 1 16,1 5-4-16,-4-6-1 16,-4-12-7-16,-10-13-4 15,-2-15-11-15,-13-34-23 16,7-13-66-16,-14-31-31 15,12-19-1-15,-23-31-1 16</inkml:trace>
          <inkml:trace contextRef="#ctx0" brushRef="#br0" timeOffset="10481.2339">11448 5352 271 0,'22'1'123'0,"4"-1"-3"16,8-3 1-16,-3-4-95 15,11 2-10-15,-1-6-4 0,5-3-5 16,-2-6-1-16,0-2-3 0,-5-6 0 16,-3-3-1-16,-7-6 0 15,-3-1-1 1,-6 0 1-16,-6 2-3 16,-7 2 1-16,-6 0-1 15,-6 6 3-15,-8 3-2 16,-6 6 3-16,-6 7 2 15,-7 4 0-15,-6 9 3 16,-7 7 1-16,-4 12 0 16,-7 8-1-16,1 16 3 0,0 9-1 15,3 13 1-15,1 12-2 16,5 6-1-16,9 11 0 16,9-2-1-16,12-1 0 15,13-7-2-15,9-10 0 16,15-13-4-16,14-14 1 0,10-15-1 15,9-19-1 1,6-13-3-16,4-12-3 0,-1-12-7 16,3-5-11-16,-13-17-26 0,6 3-84 31,-15-9-4-31,-2 4 0 16,-9-4 1-16</inkml:trace>
          <inkml:trace contextRef="#ctx0" brushRef="#br0" timeOffset="11256.3064">12121 5119 311 0,'10'32'130'0,"5"10"0"16,-1-3-4-16,9 8-99 15,-3-1-8-15,8 7-6 16,-1 3-1-16,6 3-5 16,-4-4-1-1,2-4-5-15,-5-5 2 16,-1-7-4-16,-4-11 3 16,-5-9-2-16,-16-19-1 15,15-11-2-15,-14-14-2 16,-5-14 3-16,-1-7-6 15,-4-13 3-15,3-7-3 16,-1-3 3-16,9-3 0 16,5 7 7-16,6 3 2 15,8 7 0-15,8 9 5 16,10 15-1-16,2 7 2 0,9 18-1 16,1 12-2-16,-1 13-3 0,-1 12-3 15,-3 8 1 1,-7 6-3-16,-6 5 3 0,-9 2-3 15,-9-2 3-15,-7-3-2 16,-5-8 2-16,-8-8-2 0,-1-8 0 16,6-23 0-1,-20 14-1-15,20-14 1 16,-18-28-2-16,15-3 0 16,1-6-2-1,6-10 3-15,4-6-2 16,8-4 2-16,7-2-1 15,6-3 4-15,9 3 0 16,2 1 5-16,11 7 1 0,1 4 2 16,2 8 0-16,0 8 0 15,-4 8-1-15,-4 11-2 16,-6 8-1-16,-5 12-3 16,-8 9-1-16,-5 10-2 0,-6 12 1 15,-3 7 0-15,-2 9 2 16,-1 4-1-16,2 4 3 15,1-1-2-15,4-1 3 16,6-5-3-16,5-9 2 16,3-12-4-16,6-8 0 15,9-16-2-15,6-16-4 16,13-15-8-16,2-24-24 0,21-10-109 16,-5-19-2-1,8-10-2-15,-3-21-6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24.54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1" timeString="2014-08-01T12:02:33.860"/>
    </inkml:context>
  </inkml:definitions>
  <inkml:traceGroup>
    <inkml:annotationXML>
      <emma:emma xmlns:emma="http://www.w3.org/2003/04/emma" version="1.0">
        <emma:interpretation id="{FD51C3F4-AFD1-49BB-A924-663614C695BB}" emma:medium="tactile" emma:mode="ink">
          <msink:context xmlns:msink="http://schemas.microsoft.com/ink/2010/main" type="writingRegion" rotatedBoundingBox="2451,-836 31642,-915 31652,2527 2461,2606"/>
        </emma:interpretation>
      </emma:emma>
    </inkml:annotationXML>
    <inkml:traceGroup>
      <inkml:annotationXML>
        <emma:emma xmlns:emma="http://www.w3.org/2003/04/emma" version="1.0">
          <emma:interpretation id="{59F0E875-735E-410F-B60B-F36B7F643ADD}" emma:medium="tactile" emma:mode="ink">
            <msink:context xmlns:msink="http://schemas.microsoft.com/ink/2010/main" type="paragraph" rotatedBoundingBox="2451,-836 31642,-915 31652,2527 2461,2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6408B-5971-4B20-8301-B8F84991159D}" emma:medium="tactile" emma:mode="ink">
              <msink:context xmlns:msink="http://schemas.microsoft.com/ink/2010/main" type="line" rotatedBoundingBox="2451,-836 31642,-915 31652,2527 2461,2606"/>
            </emma:interpretation>
          </emma:emma>
        </inkml:annotationXML>
        <inkml:traceGroup>
          <inkml:annotationXML>
            <emma:emma xmlns:emma="http://www.w3.org/2003/04/emma" version="1.0">
              <emma:interpretation id="{A9402116-AAEC-4FD3-B43D-65D7B2DD5C61}" emma:medium="tactile" emma:mode="ink">
                <msink:context xmlns:msink="http://schemas.microsoft.com/ink/2010/main" type="inkWord" rotatedBoundingBox="2449,782 11618,693 11635,2449 2466,2537"/>
              </emma:interpretation>
            </emma:emma>
          </inkml:annotationXML>
          <inkml:trace contextRef="#ctx0" brushRef="#br0">927 4 156 0,'0'0'112'15,"0"0"0"-15,0 0 2 16,-45 3-74-16,45-3-8 16,-45 0-3-16,20 6 0 15,-20-6-7-15,6 17-6 16,-20 5-2-16,0 20-3 16,-20 9-4-16,1 16 0 15,-7 9-4-15,1 9 2 0,0 5-3 16,8 2-1-16,17-10-1 15,14-12 0 1,25-11-1-16,23-17-1 16,31-19 1-16,19-15 0 0,23-8 0 15,14-11 1-15,19-6 0 16,12 3-1-16,6 6 0 16,-4 10 0-16,-2 18 2 15,-6 14-5-15,-11 8 5 0,-12 8-6 16,-19 7 5-16,-16 4-3 15,-15-2 4-15,-17-2-4 16,-14-10 2-16,-14-4 1 16,-8-7 0-16,-17-5 1 15,-8-3 0-15,-15-3 1 16,-11 1 1-16,-13-4-1 16,-15-5 0-16,-11 3 0 0,-12-6-1 15,4-6-1-15,5-2-5 16,11-15-6-16,26-2-10 15,14-31-21-15,55 8-83 16,10-30 0-16,47 5-5 16,11-31 1-16</inkml:trace>
          <inkml:trace contextRef="#ctx0" brushRef="#br0" timeOffset="493.0299">2106 617 151 0,'0'0'117'15,"-14"37"6"-15,14-37-2 0,-39 45-58 16,0-31-24-16,13 19-4 16,-19-13-12-16,6 14-11 15,-9-3 3-15,6 14-7 16,-5 2 3-16,7 12-6 16,7 6 6-16,13 8-8 15,11 0 6-15,18 3-4 16,11-11-2-16,16-9-1 15,17-17-1-15,6-19-1 16,9-23 0-16,2-17 0 16,0-19-1-16,-3-14 0 15,-5-6 1-15,-14-6-1 16,-14 6 1-16,-15 3-1 0,-16 8-4 16,-11 9 2-16,-15 8-6 15,-16 5 1-15,-9 12-7 16,-5 0 2-16,11 14-9 15,-9-8-10-15,23 19-21 16,-11-16-74-16,39 5 2 16,0 0-1-16,0 0 4 15</inkml:trace>
          <inkml:trace contextRef="#ctx0" brushRef="#br0" timeOffset="967.2209">2637-77 211 0,'0'0'123'0,"-3"34"3"16,-5-6-1-16,22 31-76 15,-20-3-18 1,23 31-4-16,-6 9-9 16,14 27-1-16,4 12-6 0,10 11-5 15,0 3 1-15,6-3-5 16,-3-8 1-16,0-11-6 16,0-18 0-16,-11-36-15 15,6-19-6-15,-37-54-26 16,56 2-82-16,-50-41 1 15,13-11-4-15,-19-32 0 16</inkml:trace>
          <inkml:trace contextRef="#ctx0" brushRef="#br0" timeOffset="1508.6734">3294 727 190 0,'0'0'121'0,"0"0"-1"15,20 25 4-15,-20-25-80 16,0 0-10-16,-6 37-6 16,17 5-6-16,-5 0-1 0,8 17-8 15,3 0 2-15,5 5-8 16,3-5 2-1,6-8-6-15,3-9 2 16,3-14-4-16,5-11 0 0,3-20-1 16,-1-16-5-16,-1-15 1 15,4-14-6-15,-7-19 2 16,2-6-4-16,-14-9 5 16,-3 6-6-16,-11 0 7 15,-11 9-2-15,-11 8 6 16,-7 11 3-16,-4 20-1 15,19 28 3-15,-42-20 0 16,42 20 1-16,-31 23 1 16,28 2 0-1,14 6 1-15,6 14-1 16,11 8 0-16,6 4 3 16,8 10-5-16,6 3 3 0,2 3-4 15,1 3 3-15,-3-3-6 16,-6-11 4-1,0-6-7-15,-6-13-5 0,-10-29-12 16,7 0-29-16,-24-45-79 16,16-9-5-16,-22-38 0 15,11-12-3-15</inkml:trace>
          <inkml:trace contextRef="#ctx0" brushRef="#br0" timeOffset="1796.0413">4293-282 138 0,'0'0'118'0,"0"0"6"15,31 53-1-15,-25-25-39 16,14 29-47 0,-12-10-6-16,23 29-5 0,-6 0-6 15,15 20-2-15,-4-1-5 16,15 18 0-16,-1 5-6 15,6 8-3-15,-2-2 1 16,-1-1-4-16,-3-7-2 16,-2-12-9-16,-6-12-4 15,-16-24-21-15,7-4-30 16,-33-64-69-16,23 37-3 0,-23-37 2 16,-17-51-3-16</inkml:trace>
          <inkml:trace contextRef="#ctx0" brushRef="#br0" timeOffset="2030.4753">4184 437 282 0,'0'0'139'15,"67"26"0"-15,-30-29-5 16,22 8-107-16,-3-10-10 0,20 5-3 15,8-6-9-15,3 0-6 16,3 1-11-16,-6-9-11 16,6 14-25-16,-31-20-73 15,14 15-12-15,-34-18-4 16,6 17 2-16</inkml:trace>
          <inkml:trace contextRef="#ctx0" brushRef="#br0" timeOffset="2346.895">5476 448 165 0,'0'0'126'15,"5"34"5"-15,-5-34-2 16,-3 48-48-16,-5-23-45 16,22 23-6-16,-6 3-8 15,12 19-8-15,-3 3-1 16,11 11-7-16,3 1 0 16,0-4-6-1,0-5-3-15,-6-11-17 16,6-4-22-16,-31-61-92 15,25 37-2-15,-25-65-3 16,3-9-2-16</inkml:trace>
          <inkml:trace contextRef="#ctx0" brushRef="#br0" timeOffset="2528.8579">5178 238 333 0,'-28'25'141'0,"14"26"-4"16,14-51-6-16,-31 45-129 16,39-20-25-16,-8-25-42 15,48 8-68-15,-14-22-4 16,28 6-2-16,-4-26-2 16</inkml:trace>
          <inkml:trace contextRef="#ctx0" brushRef="#br0" timeOffset="3367.6894">6921 659 206 0,'45'65'127'15,"-14"-9"2"-15,6 20-4 16,-23-20-78-16,17 14-23 15,-14-16-1-15,5-4-12 16,-5-19 3-16,-17-31-5 16,34 31-2-16,-34-31 1 15,0 0-2-15,25-48 0 16,-25 3-4-16,-3-8 6 0,-3-9-7 16,1-2 3-16,2-9-5 15,6 2 4 1,8 1-5-16,6 3 5 15,11 13-2-15,8 12-1 0,12 14 1 16,11 11 0-16,3 17-1 16,8 14 1-16,3 20-1 15,6 11 1-15,2 11 0 16,1 11 0-16,-7 9 2 16,1 6-6-16,-8-6 7 31,-7-3-8-31,-10-6 1 15,-9-11-13-15,-5 1-17 0,-37-57-64 16,19 42-44-16,-19-42 0 16,-25-20-5-16,-14-22-1 15</inkml:trace>
          <inkml:trace contextRef="#ctx0" brushRef="#br0" timeOffset="4260.4032">8822 626 214 0,'31'14'125'15,"-31"-14"-3"-15,0 0 2 16,0 0-87-16,0 0-11 15,0 0-12-15,11-26-10 0,-11 26-9 16,0 0-13-16,26 6-30 16,-26-6-75-16,0 0 2 15,14 25-6-15,-14-25 0 16</inkml:trace>
          <inkml:trace contextRef="#ctx0" brushRef="#br0" timeOffset="4496.2146">8999 1235 194 0,'6'34'125'16,"-6"-34"3"-16,0 0-2 16,0 0-80-16,36-42-14 15,-16 5-10-15,11 6-9 16,-6-2-8-16,3 7-12 15,0 18-19-15,-28 8-54 16,0 0-50-16,0 0 0 0,0 0-6 16,0 0-1-16</inkml:trace>
        </inkml:traceGroup>
        <inkml:traceGroup>
          <inkml:annotationXML>
            <emma:emma xmlns:emma="http://www.w3.org/2003/04/emma" version="1.0">
              <emma:interpretation id="{CAA8DCE6-E4AB-4DC5-91F7-0B7F525089AF}" emma:medium="tactile" emma:mode="ink">
                <msink:context xmlns:msink="http://schemas.microsoft.com/ink/2010/main" type="inkWord" rotatedBoundingBox="16104,741 21934,725 21939,2527 16109,2543"/>
              </emma:interpretation>
            </emma:emma>
          </inkml:annotationXML>
          <inkml:trace contextRef="#ctx0" brushRef="#br0" timeOffset="13830.7747">13666 721 230 0,'2'56'129'16,"-13"-14"0"-16,14 15-4 16,-14-18-93-16,22 6-15 15,3-9 1 1,20 4-11-16,5-4 3 0,12-8-8 0,2-8 1 15,6-3 0-15,3-11 0 16,-1-9-2-16,-2-11 0 16,-5-12-2-16,-7-16-5 0,-10-5 6 15,-3-10-7-15,-15-5 5 16,-2 1-6-16,-11-1 4 16,-6 0-3-16,-9 9 6 15,1 13-1-15,0 7 2 16,8 33 2-16,0 0 3 15,0 0 0-15,0 0 1 16,-9 56-1-16,26 3 0 16,8 3 4-16,9 8-8 15,5 0 5-15,3-5-10 16,6-6 2-16,-3-14-13 16,6 0-10-16,-21-34-41 15,15 3-66-15,-45-14 1 0,51-28-6 16,-43-14 3-16</inkml:trace>
          <inkml:trace contextRef="#ctx0" brushRef="#br0" timeOffset="14315.1875">14749 682 170 0,'26'67'125'0,"-7"-8"3"15,18 11-6-15,-9-16-52 16,17 5-52-16,-6-11-2 0,9-3-13 16,-6-15 5-16,0-4-4 15,-8-9 0-15,-6-3 1 16,-28-14 1 0,34 3 0-16,-34-3 1 0,5-31-2 15,-10 2-4-15,-1-4 2 16,-5-12-4-16,-3-9 4 15,2-5-6-15,4 3 6 16,5-3-6-16,6 0 7 16,8 3-3-16,9 5 3 15,11 15-3-15,8 5 0 16,9 14 0-16,8 9-1 16,0 16 0-16,3 12 0 0,3 13 1 15,2 10-1-15,-5 10 2 16,-2 12-2-1,-7-1 6-15,-2 4-5 16,-6-1 5-16,-3-2-6 0,-8-6 6 16,-6-6-11-16,-5-5 3 15,-9-17-12-15,3 3-15 16,-14-34-29-16,0 0-76 16,0 0 1-16,0 0-5 15,-39-48 4-15</inkml:trace>
          <inkml:trace contextRef="#ctx0" brushRef="#br0" timeOffset="15173.2769">16633 721 201 0,'0'0'131'15,"0"0"-2"-15,0 0 4 16,-47-39-79-16,19 30-22 16,-15-8-11-16,7 6-7 0,-9-3-4 15,3 3-3 1,-3 8-3-16,3 3-1 15,3 11 0-15,8 12 1 16,5 8-1-16,10 14 4 0,10 11-1 16,14 9-6-16,15 5 5 15,16 0-5-15,14-3 4 16,9-10-6-16,8-10 5 16,3-21-13-16,6-18 4 15,-6-25-7-15,3-14-13 16,-23-36-12-16,15 2-24 15,-37-39-14-15,25 14-10 16,-42-33 8-16,17 22 15 16,-40-23 28-16,1 12 21 15,-15 8 27-15,-27-3 28 16,13 28 24-16,-33-8 12 0,28 45-1 16,-28-9-11-16,30 46-15 15,-10 5-11-15,25 42-11 16,-1 14-7-16,21 34-5 15,5 11-6-15,17 17 0 16,13 9-6-16,18 2 4 16,8-3-4-16,12-10-6 15,10-15 5-15,4-17-6 16,5-19 6-16,0-23-6 16,3-20 7-16,-3-19-10 15,-3-23 2-15,0-13 7 16,-5-15-7-16,-3-11 4 15,-9-6-5-15,-8-8 5 0,-11 3-6 16,-15 0 6-16,-10 11 0 16,-12 2-2-16,-14 12 2 15,-14 12 0-15,-13 7 2 16,-10 18-2-16,-7 11 1 16,-7 17 0-16,-8 13 1 15,3 15 1-15,0 11-1 16,9 23 6-16,5 7 0 15,17 7-5-15,11 2 6 16,23-2-6-16,13-15 4 16,23-10-6-16,17-18 4 15,12-28-14-15,16-22 2 0,5-25-10 16,12-9-21-16,-22-39-42 0,16 10-65 16,-25-24 1-16,8 11-3 15,-25-11 4-15</inkml:trace>
          <inkml:trace contextRef="#ctx0" brushRef="#br0" timeOffset="15566.7681">18708 575 191 0,'0'0'129'16,"0"0"5"-16,0 0-1 15,-31 17-66-15,-16-14-29 16,7 16-12-16,-19-2-7 16,0 14-3-16,-5 3-5 15,5 14 2-15,3-1-6 0,11 4-4 16,14 8 3-16,17 3-5 15,25 2 4 1,23 1-6-16,25-6 4 16,19-17-11-16,21-5 8 0,7-20-3 15,9-12-4-15,-2-24-5 16,-9-12-8-16,-20-34-9 16,-3 3-22-16,-39-36-25 15,6 11-61-15,-34-23 2 16,0 6-1-16,-28-22 7 15</inkml:trace>
          <inkml:trace contextRef="#ctx0" brushRef="#br0" timeOffset="15801.2467">18916-296 255 0,'0'0'135'16,"-17"31"5"-16,28 33-3 15,-27 7-92-15,32 41-15 0,-2 14-10 16,15 35-3-16,4 4-5 15,7 4-7-15,4 0-1 16,4-6-4-16,6-12 1 16,-4-19-4-16,3-25 1 15,-8-28-10-15,0-17-9 16,-17-40-27-16,20-5-94 16,-48-17-1-16,39-59-4 15,-41-11 1-15</inkml:trace>
          <inkml:trace contextRef="#ctx0" brushRef="#br0" timeOffset="12897.4118">11189-347 155 0,'0'0'103'15,"-22"-36"6"-15,22 36-23 16,0 0-39-16,0 0-10 16,-31-31-6-16,31 31-5 15,0 0-6-15,17 39-3 16,-9-5-5-16,15 22-1 16,-1 14-4-16,15 29 1 15,2 19-5-15,6 22 0 0,5 18-3 16,-2 5 0-1,0 0 2-15,-3-12-5 16,-6-5 4-16,-5-19-5 16,-6-23 5-16,-6-25-4 0,-8-26 5 15,-2-19-3-15,-12-34 1 16,0 0 0-16,0 0 1 16,22-59 0-16,-22 2-4 15,-3-13 6 1,0-6-5-16,-2-2 7 15,-1-1-7-15,3 3 7 16,-2 6-6-16,5 8 7 16,0 3-1-16,3 11 1 0,8 9-1 15,8 5 0-15,9 9-2 16,3 11 0-16,6 5-1 16,8 7-1-16,5 7 0 15,7 6-1-15,7 6-1 16,-5 6 1-16,3 8 0 15,5 0 0-15,-8 11-2 16,-5 3 2-16,-10 11 2 16,-10 6-5-16,-9 5 5 15,-8 9-6-15,-14 0 7 16,-11 0-7-16,-12 5 6 16,-5-2-5-16,-12-6 1 0,-8-8 2 15,-14-9-1-15,-5-14 1 16,-6-17-1-16,-9-16 0 15,-2-23-3-15,-4-20-4 16,9-17-7-16,1-19-10 16,24 3-14-16,-2-26-24 15,47 23-63-15,-2-15-1 16,33 21 1-16,6-1 5 16</inkml:trace>
        </inkml:traceGroup>
        <inkml:traceGroup>
          <inkml:annotationXML>
            <emma:emma xmlns:emma="http://www.w3.org/2003/04/emma" version="1.0">
              <emma:interpretation id="{A91B0D20-5532-477C-ADB2-D20EAAE31C38}" emma:medium="tactile" emma:mode="ink">
                <msink:context xmlns:msink="http://schemas.microsoft.com/ink/2010/main" type="inkWord" rotatedBoundingBox="23788,-894 31642,-915 31652,2527 23797,2548"/>
              </emma:interpretation>
            </emma:emma>
          </inkml:annotationXML>
          <inkml:trace contextRef="#ctx1" brushRef="#br0">27894-1935 0</inkml:trace>
          <inkml:trace contextRef="#ctx0" brushRef="#br0" timeOffset="16561.3055">22268 182 166 0,'-19'-29'119'0,"-12"21"1"16,-25-12 1-16,-6 26-60 16,-31-17-31-16,4 22-8 15,-13 0-4-15,10 20-5 16,-6 6-1-16,10 16-1 0,7 3-1 16,22 9 3-16,14-3-2 15,28 2 1-15,17-10-3 16,31-7-1-16,20-7-1 15,30-12 0-15,20-8-3 16,17-6-2-16,9 0-2 16,2-3 0-16,-3 9 0 15,-14 5 1-15,-13 9-2 0,-24 5-3 16,-21 6 7-16,-26 3-8 16,-23 2 7-16,-19 4-7 15,-22-7 6-15,-17-4-6 16,-23-7 5-16,-8-8-1 15,-15-8-2-15,-7-14 0 16,-4-9-2-16,-2-17-3 16,11-8-2-16,11-17-2 15,31-3-7-15,14-16-5 0,48 10-20 16,8-22-27-16,51 20-57 16,25-6 3-1,31 14-1-15,8-8 2 16</inkml:trace>
          <inkml:trace contextRef="#ctx0" brushRef="#br0" timeOffset="17005.0629">22883 715 229 0,'17'34'132'0,"-17"-34"-3"15,42 37 3-15,-42-37-91 0,68 3-11 16,-21-15-7-16,24 1-8 15,-4-9-6 1,6-2-4-16,-3-3-2 16,-2-1-2-16,-4-2 1 0,-10 0-3 15,-10-3 1-15,-13-3-1 16,-14 1 1-16,-11-7-2 16,-12-2 0-16,-13-3 0 15,-15 0 1-15,-11-2-1 16,-17 4 2-16,-8 10-1 15,-9 7 3-15,1 18 1 16,-1 14 2-16,0 22 2 16,6 17 0-1,17 22 1-15,11 12 0 16,23 19 2-16,14 6 0 16,24 3-6-16,18-12 2 15,19-13-5-15,20-17 0 0,9-20-10 16,16-17-3-16,0-40-21 15,15 7-39 1,-23-43-70-16,11 3 0 16,-28-22 1-16,2 13-2 0</inkml:trace>
          <inkml:trace contextRef="#ctx0" brushRef="#br0" timeOffset="17561.3037">24346 533 221 0,'0'0'128'0,"0"0"-3"16,-36-20 4-16,-1 0-78 15,12 18-22-15,-20-12-8 16,6 16-6-16,-12-2-3 16,12 14-2-16,-6 12 0 15,8 13-1-15,-2 12 0 16,11 19 0-16,6 6 0 16,16 8-6-16,6-2 2 0,14-4-5 15,11-13 5-15,9-15-8 16,11-19 4-1,11-28-8-15,6-25-1 16,0-29 1-16,5-16-4 0,-8-18 4 16,0-5-5-16,-11-5 6 15,-3 8-3-15,-17 5 8 16,-9 20 2-16,-8 20 4 16,-11 17 2-16,0 25 1 15,0 0 2-15,-16 51 0 16,4-6-1-16,10 11-1 15,2 8-1-15,8 7-3 0,9-4 4 16,8-2-7-16,6-6 3 16,8-11-7-16,3-9 1 15,1-11-11-15,7-8-5 16,-16-32-25-16,22 15-44 0,-25-42-54 16,11 2 0-16,-22-24 1 15,8 2 2-15</inkml:trace>
          <inkml:trace contextRef="#ctx0" brushRef="#br0" timeOffset="17951.9501">25152 665 163 0,'25'64'116'15,"9"10"-1"-15,-6-10 3 16,20 9-70-1,-20-17-12-15,22 9-10 0,-16-23 2 16,8 6-6-16,-11-17-4 16,3 0-1-16,-34-31-2 15,45 34 1-15,-45-34-4 16,0 0-1-16,0 0-2 16,22-40-1-16,-33 9 0 15,3-8 0-15,-9-14-4 16,3-6 5-16,-3-15-6 0,3-1 4 15,8-7-5-15,9 3 3 16,8 4-5-16,12 2 4 16,8 16-3-1,11 12 0-15,5 12 0 0,10 13-3 16,-4 14-3-16,-5 4-7 16,2 16-13-16,-50-14-27 15,65 28-86-15,-65-28-4 16,25 25 0-16,-25-25-2 15</inkml:trace>
          <inkml:trace contextRef="#ctx0" brushRef="#br0" timeOffset="18408.8494">26960 527 245 0,'0'0'123'0,"0"0"5"16,23-42-3-16,-23 42-78 16,11-34-14-16,-11 34-7 15,3-33-4-15,-3 33-4 16,-9-26-1-16,9 26-3 15,-36-11 0-15,5 17-2 16,-14 2-3-16,-3 12-3 16,-8 13-2-16,0 10-1 15,-6 16 0-15,6 17 1 16,3 11 0-16,11 14-5 16,13 8 4-16,18 7-4 15,11-7 3-15,11-5-4 0,23-14 3 16,14-17-6-16,19-17 4 15,9-28 0-15,11-16-3 16,0-24-3-16,6-13-5 16,-9-20-12-16,11 0-29 15,-38-36-87-15,13 8-3 16,-28-26-3-16,6 4 3 16</inkml:trace>
          <inkml:trace contextRef="#ctx0" brushRef="#br0" timeOffset="18944.5247">27367-215 281 0,'12'48'132'0,"-15"-11"4"0,20 19 0 31,-20-17-89-31,22 23-18 15,-5-3-8-15,20 20-3 16,-6 2-3-16,14 18-2 16,-2 10-6-16,5 12-3 0,-6 3 3 15,3-6-6-15,-6-9 2 16,-2-8-3-16,-6-16 1 16,-2-15-4-1,-10-22 4-15,-2-17-1 0,-14-31-1 16,0 0 0-16,28 5 0 15,-19-36 0-15,-1-8 1 16,-2-14-2-16,5-12 1 16,6-5 3-16,5-1-4 15,9 4 5-15,9 5-3 16,2 17 4-16,8 11-5 16,6 15 7-16,-2 19-5 0,-1 22 3 15,-2 12-1-15,-9 8-4 16,-3 14 3-16,-2 6-4 15,-4 6 5-15,-2 8-5 16,0-1 5-16,0 1-8 16,5-3 6-16,4 0-1 15,2-11-1-15,3-17-4 16,5-14-6-16,4-31-10 16,13-6-16-16,-16-50-38 15,24 6-71-15,-18-37-1 16,10-9 0-16,-28-19 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7.3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618E65-8E07-47B5-8E02-824F77D4BBB7}" emma:medium="tactile" emma:mode="ink">
          <msink:context xmlns:msink="http://schemas.microsoft.com/ink/2010/main" type="inkDrawing" rotatedBoundingBox="3570,12614 15118,12950 15110,13236 3562,12899" semanticType="strikethrough" shapeName="Other">
            <msink:sourceLink direction="with" ref="{04CB0FEE-DEEC-49E6-A91D-681BBBB9016E}"/>
            <msink:destinationLink direction="to" ref="{494810EC-C55A-40A2-AA2E-94146DAF8075}"/>
          </msink:context>
        </emma:interpretation>
      </emma:emma>
    </inkml:annotationXML>
    <inkml:trace contextRef="#ctx0" brushRef="#br0">36 0 33 0,'-17'64'102'15,"3"-16"2"1,8 0 2-16,9-6-51 0,-3-42-27 16,45 36 2-16,-6-38-3 15,26 2-2-15,5-12-4 16,23 1-3-16,11-9-3 0,13 1-2 15,10-1-3-15,13 6-3 16,3 3-1-16,15 5-1 16,7 3-1-16,15 9-1 15,5 2 0 1,15 4-2-16,5 2 0 16,5-3 0-16,9-3 0 15,3-2 0-15,5-3-1 16,4-9 0-16,-4 1 0 0,-2-1 1 15,2 0-1-15,-2 1 1 16,2 2-1-16,-2 0-1 16,-1 3 2-16,-5 3 1 15,-8-3 0-15,2-3 1 16,-10 0-2-16,-4 0 1 16,-5 6 1-16,-6 3-2 15,-6 5 1-15,-2 6-2 16,-9 5 0-16,-2 7 1 0,-7 1 0 15,-1 1 3-15,-10-5-1 16,-5-7 3-16,-8-8-2 16,2-5 2-16,-8-14-1 15,8-1 0-15,-8-2-1 16,3 0-1-16,0 5-2 16,-3 3 0-16,-6 6 0 15,3 3-1-15,-8 2-1 0,-9 1 1 16,-2-1 0-16,-6-2 0 15,-6-6 0-15,3-6-1 16,0 0 1-16,-2 1 1 16,2 2-1-1,3 3 0-15,-1 11 1 0,4 6 0 16,-6 11-1-16,-5 6 1 16,-4 5-1-16,-2-2 0 15,0-1-1-15,-3-11 2 16,0-8-2-16,6-14 2 15,2-11-1-15,12-12 0 16,0-8-1-16,2-3-6 16,-2 11-22-16,-23-11-106 15,-5 12 0-15,-29-1-6 16,-50 20 1-16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9.49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4810EC-C55A-40A2-AA2E-94146DAF8075}" emma:medium="tactile" emma:mode="ink">
          <msink:context xmlns:msink="http://schemas.microsoft.com/ink/2010/main" type="inkDrawing" rotatedBoundingBox="4179,13457 15386,12997 15431,14084 4223,14544" semanticType="callout" shapeName="Other">
            <msink:sourceLink direction="to" ref="{AE618E65-8E07-47B5-8E02-824F77D4BBB7}"/>
            <msink:sourceLink direction="from" ref="{E5F1941C-24EC-40CB-84BB-91C5FD8C024A}"/>
          </msink:context>
        </emma:interpretation>
      </emma:emma>
    </inkml:annotationXML>
    <inkml:trace contextRef="#ctx0" brushRef="#br0">239 1163 8 0,'-25'22'89'16,"-9"-22"-4"-16,34 0-1 15,-56 11-55-15,30-14-25 16,26 3-5-16,-42-8 2 0,42 8 6 15,-31-6 5-15,31 6 4 16,0 0 4-16,0 0 5 16,-25-31 0-16,25 31 3 15,9-25-4-15,-9 25-4 0,25-25-4 16,-25 25-4 0,39-8-2-16,-11 10-5 15,0 7 0-15,12 8-2 16,-1 5 3-16,9 6-1 15,2 3 1-15,12 3 3 0,8-9-1 16,12 0 3-16,2-11-2 16,14-5 0-16,9-9-2 15,11-9-3-15,11-2 0 16,6-3-2-16,2-3-1 16,1 3-2-16,-1 0 2 15,-2 3-1-15,-6 0 0 16,0-3 1-16,-11-3-1 15,-3 0 0-15,-2-3 0 0,-4-2 0 16,6-3 0-16,1 2 0 16,-1 3 0-16,0 9 0 15,3 3 0-15,-6 8 0 16,0 5 0 0,-5 4 1-16,0-1-1 15,-6 6 1-15,-6-8-1 16,-2 2 0-16,0-8 1 0,5-3 0 15,3-8 0-15,6-3-1 16,2 0 1-16,9-3-1 16,8 3 1-16,4 3-1 15,1 5-1-15,-1 6 2 0,2 6-1 16,-3 2-1 0,-6 6 1-16,-5-2 0 15,0-4 0-15,0-5 0 16,-3-6 1-16,6-2-1 15,-3-7 0-15,3 1 0 16,-1 3 0-16,-2 2 0 16,-5 12 0-16,2 2-1 15,-6 6-1-15,-2 6 1 0,-9 2 0 16,0-5 1-16,1 0-2 16,-4-3 2-16,3-11-1 15,-2-9 1-15,5-5 1 16,0-6 0-16,3-3-1 15,0 4 1-15,-3 2 0 16,3-1-1-16,-3 13 1 16,-3 2-1-16,0 5 0 0,-5 4 0 15,-6-1 0 1,0 1-1-16,-3-1 1 16,1-2 0-16,-4-4 2 15,3-2 0-15,-8-2-1 0,5-1 1 16,1 3 0-16,2-3 0 15,0 3-1-15,1 0 1 16,-4 3-2 0,-5 2-1-16,0 1 1 0,-6 0 0 0,-6-1 0 15,-2-2 0-15,-6 0 0 16,-2-3 0 0,-1 0 0-16,-2-3 0 15,-7 3 1-15,4 3 0 0,-3-3 0 16,0 6 1-16,-3-1 0 15,6 4-1-15,-6-7 1 16,6 1 0-16,2-8-2 16,4-4 1-16,2-5-1 15,0-3 0-15,3-2 0 16,0-1 0-16,0 3 1 16,-3 0-1-16,-3 6 0 15,-2 5 0-15,-1 4 0 16,-5 2 0-16,0 2 0 15,-5 4 0-15,-7-3 0 16,-8 2 0-16,-25-5 1 0,40 3-1 16,-40-3 1-16,0 0 0 15,0 0 0-15,0 0-1 16,0 0 1-16,0 0 0 16,0 0-1-16,0 0 1 15,-3-25-1 1,3 25-1-16,0 0 1 0,0 0 0 15,-14-31 1-15,14 31 0 16,0 0 1-16,-3-31-1 16,3 31 1-16,-3-28 0 15,3 28 0-15,-8-36-1 16,8 36 0-16,-14-54-1 16,3 23 1-16,2-8-1 0,-2-9 1 15,0-8 1-15,2-3-4 16,-2-8 3-16,5-3-4 15,-2 2 5-15,2 1-6 16,1 2 5-16,-1 6-4 16,1 14 2-16,2 6 1 15,-3 11 0 1,6 28 1-16,-11-28-1 16,11 28 0-16,0 0 0 0,-34 17 1 15,34-17 0-15,-31 28-1 16,31-28 0-16,-28 22 1 15,28-22-1-15,0 0 1 0,0 0-1 16,0 0 1-16,0 0-1 16,0 0 1-1,0 0-1-15,0 0 0 16,0 0 0-16,0-28-1 0,0 28-4 16,0 0-12-16,0 0-36 15,0 0-77-15,-31-22-5 16,31 22 0-16,-61-34-3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21.66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 8 7 0,'0'0'81'0,"0"0"-31"15,0 0-3-15,0 0 3 16,14-25-7-16,-14 25-3 15,0 0-5 1,0 0-3-16,0 0-5 16,0 0-5-16,-28 22-6 15,28-22-2-15,0 0-3 16,0 0-2-16,0 0 0 0,-11 26-3 16,11-26 0-16,0 0-1 15,2 39 2-15,-2-39-4 16,3 34 7-16,-3-34-7 15,0 33 4-15,0-33-2 16,-3 31 2-16,3-31-3 16,-5 26 1-16,5-26-1 15,-11 25-2-15,11-25 1 16,0 0-1-16,-14 36-1 16,14-36-1-16,0 0 2 15,0 0 0-15,-12 26 1 16,12-26-1-16,0 0 0 15,0 0 1-15,0 0-1 0,26-17 0 16,-26 17 0-16,28-9-1 16,-28 9-1-16,39-2 0 15,-14 4 0-15,1 4 0 16,-1 2 1-16,6-2-2 16,0 2 1-16,8-2-1 15,-5 0 2-15,5-4-2 16,3-2 1-16,0 0 0 0,0 0 0 15,3-2-1-15,0 2 0 16,-3-3 0-16,9 6 0 16,-1-1 0-1,-2 1 0-15,5 3-1 0,-2 0 1 16,-3-4 0-16,-3 4 0 16,-3-6 0-16,-6-3 1 15,-5 3-1-15,-3-5 2 16,-28 5-2-16,45-15 2 15,-45 15-1-15,42-14 0 16,-17 12 0-16,1-1 0 16,2 3 0-16,0 3 0 15,3-1 1-15,2 7-2 0,1-4 0 16,0 1 1 0,-3-3 0-16,0-3 1 0,-3-6-1 15,-3 1 0 1,0-7 1-16,1-2-1 15,-26 14 0-15,47-28 0 16,-21 14 1-16,2 6-2 16,2 2 1-16,1 3 0 15,3 9-1-15,-3 2 1 0,3 7-1 16,-6-4 1-16,0 3 0 16,-28-14 0-16,42 25 0 15,-42-25 0-15,36 14 1 0,-36-14-1 16,31 3 1-16,-31-3-1 15,40-6 0-15,-15 3 0 16,0 3 0 0,3 3 0-16,0 3-1 0,6 2 0 15,-6 1 0-15,0 2 1 16,-3-3-1-16,1 1 1 16,-26-9 0-16,36 5 0 15,-36-5 1-15,28-11-1 0,-28 11 1 16,26-17-1-1,-26 17 0-15,28-22-1 16,-28 22 1-16,39-11-1 16,-14 11 0-16,0 5 0 15,4 1 1-15,-29-6-1 0,44 14 1 16,-44-14 0-16,34 14 0 16,-34-14 1-16,0 0 0 15,25 3 1 1,-25-3-1-16,0 0 0 15,0 0 0-15,0 0-1 16,0 0 1-16,26-6-1 16,-26 6 0-16,0 0-1 0,0 0 1 15,36 28 1-15,-36-28 0 16,0 0 1-16,0 0-1 16,28 28 2-16,-28-28-1 0,0 0 1 15,0 0-1-15,0 0 0 16,0 0-1-1,-25 0-1-15,25 0 1 16,0 0-2-16,0 0 1 16,0 0 0-16,0 0 0 15,0 0-1-15,0 0 1 0,0 0 0 16,0 0 0-16,0 0-1 16,0 0-2-16,25-22 0 0,-25 22-2 15,26-23-1 1,-26 23-1-16,33-25 0 15,-33 25 0-15,40-20 1 16,-40 20 1-16,42-5 2 16,-42 5 1-16,39 11 2 15,-39-11 1-15,34 20 2 16,-34-20 1-16,0 0 0 16,28 22 0-16,-28-22 0 0,0 0 0 15,0 0-1-15,0 0-2 16,0 0 0-16,-31-25-2 15,31 25-1-15,-25-17 0 16,25 17-1-16,-37-11-2 16,37 11-2-16,-45 0 0 15,11 0 1-15,-2 5 1 16,-15-5 0-16,-5 0 2 16,-6 0 2-16,-11-5 3 15,0 2 3-15,-5-5 2 16,2 2 2-16,-3-2 0 15,15 5-1-15,5-3-1 0,8 3-1 16,9 3-1-16,9 0-1 16,4 0-2-16,29 0-1 15,-44 6-1-15,44-6-1 16,-43 6 2-16,18-4-2 16,-9 1 0-16,-5-3 0 15,-6 0 0-15,-8-3-2 16,0 3-4-16,-9-2-6 15,8 4-12-15,-13-7-29 16,11 2-70-16,3 6 2 16,5-9-4-16,3-2 14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6.52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5C1B7A-DBA7-4E74-BC51-556B859F98F4}" emma:medium="tactile" emma:mode="ink">
          <msink:context xmlns:msink="http://schemas.microsoft.com/ink/2010/main" type="writingRegion" rotatedBoundingBox="3512,12721 3714,12721 3714,14049 3512,14049"/>
        </emma:interpretation>
      </emma:emma>
    </inkml:annotationXML>
    <inkml:traceGroup>
      <inkml:annotationXML>
        <emma:emma xmlns:emma="http://www.w3.org/2003/04/emma" version="1.0">
          <emma:interpretation id="{0C1C5CB0-3A5B-4641-86B4-E1488B891355}" emma:medium="tactile" emma:mode="ink">
            <msink:context xmlns:msink="http://schemas.microsoft.com/ink/2010/main" type="paragraph" rotatedBoundingBox="3512,12721 3714,12721 3714,14049 3512,1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8B879E-6E2D-4EDF-BADD-E899FB80CD91}" emma:medium="tactile" emma:mode="ink">
              <msink:context xmlns:msink="http://schemas.microsoft.com/ink/2010/main" type="line" rotatedBoundingBox="3512,12721 3714,12721 3714,14049 3512,14049"/>
            </emma:interpretation>
          </emma:emma>
        </inkml:annotationXML>
        <inkml:traceGroup>
          <inkml:annotationXML>
            <emma:emma xmlns:emma="http://www.w3.org/2003/04/emma" version="1.0">
              <emma:interpretation id="{E5F1941C-24EC-40CB-84BB-91C5FD8C024A}" emma:medium="tactile" emma:mode="ink">
                <msink:context xmlns:msink="http://schemas.microsoft.com/ink/2010/main" type="inkWord" rotatedBoundingBox="3512,12721 3714,12721 3714,14049 3512,14049">
                  <msink:destinationLink direction="from" ref="{494810EC-C55A-40A2-AA2E-94146DAF8075}"/>
                </msink:context>
              </emma:interpretation>
            </emma:emma>
          </inkml:annotationXML>
          <inkml:trace contextRef="#ctx0" brushRef="#br0">61 108 76 0,'0'0'45'0,"-11"-45"6"0,11 45-2 15,-11-33-3-15,11 33-6 16,0 0-3-16,-23-31-4 15,23 31-5-15,0 0-3 16,-11 31 0-16,11-31-3 16,-5 56 0-16,2-11-4 15,11 19 0-15,1 15-2 16,8 19-6-16,-1 12 0 0,10 19-6 16,-1 9 2-16,0 2-5 15,-2-11 1-15,-4-14-11 16,1-11-15-16,-17-45-36 15,2-28-60-15,-5-31 0 16,6-65-3-16,-6-27 2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4:46.21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91B393-11B4-4FBF-994E-18E50CEB9BD1}" emma:medium="tactile" emma:mode="ink">
          <msink:context xmlns:msink="http://schemas.microsoft.com/ink/2010/main" type="writingRegion" rotatedBoundingBox="19551,3338 32695,3428 32666,7749 19522,7659"/>
        </emma:interpretation>
      </emma:emma>
    </inkml:annotationXML>
    <inkml:traceGroup>
      <inkml:annotationXML>
        <emma:emma xmlns:emma="http://www.w3.org/2003/04/emma" version="1.0">
          <emma:interpretation id="{240003DC-3FC9-4923-8794-7D07523199A0}" emma:medium="tactile" emma:mode="ink">
            <msink:context xmlns:msink="http://schemas.microsoft.com/ink/2010/main" type="paragraph" rotatedBoundingBox="19551,3338 32695,3428 32679,5734 19535,5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006908-5042-428C-9DDC-587C659008BC}" emma:medium="tactile" emma:mode="ink">
              <msink:context xmlns:msink="http://schemas.microsoft.com/ink/2010/main" type="line" rotatedBoundingBox="19551,3338 32695,3428 32679,5734 19535,5644"/>
            </emma:interpretation>
          </emma:emma>
        </inkml:annotationXML>
        <inkml:traceGroup>
          <inkml:annotationXML>
            <emma:emma xmlns:emma="http://www.w3.org/2003/04/emma" version="1.0">
              <emma:interpretation id="{8682D74A-30B2-419F-BEC0-8255FF201AAC}" emma:medium="tactile" emma:mode="ink">
                <msink:context xmlns:msink="http://schemas.microsoft.com/ink/2010/main" type="inkWord" rotatedBoundingBox="19548,3854 23242,3880 23235,4868 19541,4842"/>
              </emma:interpretation>
            </emma:emma>
          </inkml:annotationXML>
          <inkml:trace contextRef="#ctx0" brushRef="#br0">17883 3038 55 0,'0'0'105'0,"-28"22"3"16,28-22-1-1,0 0-43-15,-42-28-32 16,42 28-5-16,-31-39-3 0,31 39-6 15,-48-34-1-15,20 25 0 16,-14-2-2-16,0 20-2 16,-14-1-3-16,-3 15-3 15,-12 10-3-15,4 9 1 0,-3 12-1 16,5 5 0-16,9 8-1 16,8 4 1-16,15-1-1 15,21 6 1 1,15-9-1-16,23-5 2 15,18-11-4-15,21-9 2 0,14-14-1 16,13-20 0-16,7-13-1 16,4-23-1-16,4-12-1 15,-9-8-1-15,-11-5 4 16,-11-9-5-16,-20 3 4 16,-11 6-2-1,-19-1 2-15,-18 7-2 16,-22 2 3-16,-8 5-2 0,-12-2 1 15,-8 0-1-15,-9 0 0 16,1 5-1-16,2 6-2 16,3-2-5-16,17 13-12 0,-3-14-15 15,31 34-34-15,0 0-58 16,14-28-1 0,14 23 0-16,14-1 1 15</inkml:trace>
          <inkml:trace contextRef="#ctx0" brushRef="#br0" timeOffset="410.7478">18211 2939 139 0,'0'0'115'15,"0"0"6"-15,0 0-24 0,0 0-50 16,28 11-7-1,-11 23-10-15,14 25-8 0,-3 6-7 16,9 16-2-16,-6 4-6 16,2 2 1-16,-2-3-3 15,3-8 2-15,-3-17-5 16,2-17 2-16,-2-14-2 16,-3-17-1-1,0-13 0-15,-2-15 0 0,-4-14 0 16,-2-11-2-16,-6-9 4 15,0-5-3-15,-3-3 4 16,-5-6-2-16,-3 9 1 16,-1 3-1-16,-2 5-1 15,0 14 1-15,0 6-3 16,0 28-5-16,0 0-6 16,9-25-12-16,-9 25-18 15,25 17-33-15,0 2-57 0,-25-19-1 16,54 34 1-16,-23-14 3 15</inkml:trace>
          <inkml:trace contextRef="#ctx0" brushRef="#br0" timeOffset="895.7331">19174 3403 53 0,'0'0'120'0,"23"28"1"16,-23-28 3-1,36 6-49-15,-2 2-31 16,-6-19-11-16,17 11-11 0,-3-11-5 16,11-1-10-16,-2 1-2 15,0-3-4-15,-1-3 0 16,-2 0-5 0,-3 0 1-16,-12-2-2 0,-7-1-2 15,-9-5 0-15,-9 0 0 16,-11-12 1-16,-5 0 1 15,-9-5 4-15,-11-3 2 0,-9 0 3 16,-10-2 2-16,-1 7 1 16,-8 1 3-16,2 16 1 15,-2 7 2 1,6 18 1-16,-1 12-1 0,15 23 0 16,2 14-1-16,14 16 0 15,6 9-3-15,17 5 1 16,14 1-4-16,11-1-1 15,11-10-2-15,20-15 0 16,6-20-1-16,11-10-1 16,2-18-3-16,1-14-4 15,-1-2-5-15,-13-14-8 16,5 10-16-16,-33-19-33 0,13 15-68 16,-22 2-5-16,-28 14 6 15,34-17 0-15</inkml:trace>
          <inkml:trace contextRef="#ctx0" brushRef="#br0" timeOffset="1367.738">20126 3369 46 0,'17'31'106'15,"-17"-31"3"-15,28 37 1 16,-28-37-52-16,28 31-27 16,-3-9-2-16,-25-22-7 15,43 42-2-15,-24-14-4 0,4 6 3 16,-4-3-5-16,7 11-2 16,-10-11 1-16,7 11-1 15,-9-11 1-15,6 3 1 16,-20-34 2-16,25 39-3 15,-25-39 4-15,0 0 2 16,5-25-3-16,-5-9 1 16,-8-11-4-16,0-8-3 15,-9-15-2-15,3 1-2 0,0-9 0 16,2 0-5-16,4 6 3 16,8 2-2-16,6 1 1 15,11 8 0-15,11 6 0 16,5 8-2-16,9 2 1 15,1 13-4-15,4 7-1 16,-5 3-4 0,0 15-2-16,-11-9-10 15,6 17-13-15,-37-3-27 0,39-20-86 16,-39 20 0-16,0 0-1 16,-5-28 2-16</inkml:trace>
        </inkml:traceGroup>
        <inkml:traceGroup>
          <inkml:annotationXML>
            <emma:emma xmlns:emma="http://www.w3.org/2003/04/emma" version="1.0">
              <emma:interpretation id="{DBF6AE01-1229-44B1-89EF-D2B4FA09D3AA}" emma:medium="tactile" emma:mode="ink">
                <msink:context xmlns:msink="http://schemas.microsoft.com/ink/2010/main" type="inkWord" rotatedBoundingBox="24399,3371 32695,3428 32679,5734 24383,5677"/>
              </emma:interpretation>
            </emma:emma>
          </inkml:annotationXML>
          <inkml:trace contextRef="#ctx0" brushRef="#br0" timeOffset="8014.6183">22459 3113 1 0,'0'0'24'0,"0"0"41"16,0 0-40-1,0 0-1-15,20-25 2 0,-20 25 2 16,0 0-1-16,0 0 0 15,0 0 3-15,0 0 4 16,0 0 2-16,25-14-4 16,-25 14-3-16,0 0-4 15,-8-31-2-15,8 31-4 16,0 0-4-16,0 0-5 16,-14-31-2-16,14 31-3 15,0 0 0-15,-31-11 0 16,31 11 0-16,-42 0 2 0,14 0 0 15,-6 6 2-15,-8-1 0 16,-3 12 0-16,-5-3-1 16,2 12-1-16,-3-1 0 15,6 6-1-15,0-3-1 16,9 6 0 0,8-6-1-16,11 0 1 0,11-3-1 15,6-25 1-15,28 37-2 16,6-21-1-16,11-7 0 15,11 2-1-15,9-2-1 16,2 2 0-16,1 3 0 16,-1 3-1-16,0 5 0 15,-11-2 0-15,-2 5 0 16,-9 0 1-16,-9 6-2 0,-8-8 2 16,-5 5 0-16,-23-28 0 15,5 45 1-15,-7-20-3 16,2-25 3-16,-43 45-3 15,7-25 3-15,-6 5-2 16,-11-5 3-16,2 2-4 16,-5-5 2-16,-3-3-1 0,3-3-6 15,0-13-10-15,25 4-22 16,-6-21-39-16,37 19-50 16,0-51 3-16,25 6 0 15,20-5 21-15</inkml:trace>
          <inkml:trace contextRef="#ctx0" brushRef="#br0" timeOffset="8343.5707">22878 3335 1 0,'-14'-36'50'16,"14"36"43"-16,8-28 8 16,-8 28-48-16,0 0-4 15,-3-25 6 1,3 25 2-16,0 0-11 0,9 50-5 16,-15-25-8-16,23 18-5 15,-6-7-7-15,14 9-5 16,4 0-8-16,10 0-4 0,9-11-6 15,5-12-8 1,14-2-17-16,-16-29-28 16,22 4-56-16,-14-12-19 15,-9-8 4-15,-10-6-4 16</inkml:trace>
          <inkml:trace contextRef="#ctx0" brushRef="#br0" timeOffset="8576.8385">23501 3150 195 0,'-28'3'128'0,"17"28"4"15,-6 11-3-15,25 28-100 0,-30 17-8 16,13 28 0-16,-7 15-6 16,4 24-4-16,-4 9-7 15,1 3-1-15,4-14-2 16,-3-17 3-16,11-17-13 0,-2-34-18 15,22-19-53-15,-17-65-55 16,31-28 0-16,-3-45-3 16,2-31-2-16</inkml:trace>
          <inkml:trace contextRef="#ctx0" brushRef="#br0" timeOffset="9298.7691">23872 3293 135 0,'-9'40'120'0,"12"-15"1"0,5 3 3 15,-5 3-84-15,20 22-10 16,-6-5-3 0,16 14-9-16,1-11-6 15,2 2-7-15,-2-8-2 0,-3-6-4 16,-3-16 2-16,-28-23 0 15,39 11 0 1,-39-11 3-16,14-48-2 16,-14 9 1-16,-8-15-1 15,2-5 1-15,1-5-1 16,5-6 2-16,8 2 0 0,9 3-2 16,6 12 2-16,10 11-2 15,9 11 2-15,12 17-1 16,2 14 0-16,3 20-2 15,-3 11-1-15,-5 8-1 16,-1 9-1-16,-11 2 0 0,-8-2-1 16,-8 0 1-16,-6-12-2 15,-17-36 2-15,11 28-1 16,-11-28 1-16,0 0 1 16,-11-50-1-16,8 11 1 15,3-9-1-15,5-3 1 16,7 6 0-16,7 0 1 15,7 12 0-15,10 7 1 16,3 18 0-16,3 13 2 16,6 18 0-16,3 11-1 15,-1 8 1-15,1 14 0 16,-6 0-4-16,-3 3 0 16,-6-5-3-16,-8-4-3 15,-8-11-11-15,5 1-11 16,-25-40-26-16,23 34-67 15,-23-34-2-15,0 0-6 16,0 0 4-16</inkml:trace>
          <inkml:trace contextRef="#ctx0" brushRef="#br0" timeOffset="9883.3537">25483 2408 146 0,'-25'98'104'15,"-3"-8"4"-15,20 6-1 16,22-6-89-16,2-3-4 16,18 3 4-16,5-9 0 15,9 12-1 1,-6 3-3-16,0 10 1 15,-14-10 1-15,6 5 0 0,-14-19-1 16,8-1 0-16,-8-19-1 16,2-9-5-16,-5-24-1 15,-17-29-1-15,39 8-2 16,-39-8-2-16,34-65 0 16,-29 12-1-16,-2-17 0 15,0-12 0-15,0-5 0 16,3-3 0-16,2 0 0 15,3 9 0-15,6 13-1 0,11 12 1 16,14 11 0-16,14 20-1 16,9 16 1-16,5 21-1 15,0 19-1-15,3 13 0 16,0 15-1-16,-11 9-1 16,-9 11-1-16,-19 2-1 15,-14-5 0-15,-15-3 1 16,-10-11 2-16,-18-9-1 0,-13-11 0 15,-15-8 0 1,-16-14 3-16,-6-9 0 16,-9-14-3-16,-5-11-3 15,-2-5-6-15,-1-18-8 0,28 12-23 16,0-29-51-16,37 7-35 16,17-7-2-16,22 4 1 15</inkml:trace>
          <inkml:trace contextRef="#ctx0" brushRef="#br0" timeOffset="10347.2606">27449 3383 120 0,'0'0'98'0,"25"-36"0"16,-25 36-3-16,31-42-75 16,-31 42-7-16,14-40 7 15,-17 15 4-15,3 25 0 16,-31-25 1 0,0 27 3-16,-22-4 1 15,0 16 0-15,-20-3-4 16,11 20-4-16,-11 0-4 0,8 14-1 15,4 5-6-15,13 9-3 16,14 0-2-16,20 3-2 16,11 0 0-16,20-6 0 0,14-8-1 15,20-14-1-15,13-17 1 16,18-17 2-16,2-29 0 16,8-13 2-16,1-17-3 15,-12-17-1-15,-10-5-2 16,-18-9-2-16,-16 6-6 15,-26-6-9-15,-11 25-17 16,-37-8-13-16,12 34-20 16,-31-1-60-16,14 18-6 15,-9-1 0-15,15 12 6 16</inkml:trace>
          <inkml:trace contextRef="#ctx0" brushRef="#br0" timeOffset="10616.5702">28016 2391 249 0,'0'0'126'16,"31"28"4"0,-17 9-3-16,-23 8-100 15,23 25-9-15,-5 14 3 0,16 20 2 16,-8 6-3-16,14 19-5 15,-6 9-6-15,0 5-2 16,-2-8-3-16,2-8-3 0,0-18-8 16,-2-27-10-16,8-15-27 15,-31-67-63-15,36 3-27 16,-19-56-3 0,8-20 1-16</inkml:trace>
          <inkml:trace contextRef="#ctx0" brushRef="#br0" timeOffset="10838.6942">28760 2855 294 0,'6'51'140'16,"5"22"1"-16,-3 2-2 0,9 24-89 15,-6 8-44-15,0 8-2 16,6-14-4-1,0-14-11-15,6-3-19 16,-26-33-33-16,17-17-78 0,-14-34 0 16,0 0 6-16,-34-51 0 15</inkml:trace>
          <inkml:trace contextRef="#ctx0" brushRef="#br0" timeOffset="11000.591">28813 2610 341 0,'0'0'136'0,"0"0"-4"16,0 0-15-1,17 29-162-15,-14 7-87 16,14 20-4-16,8 0 1 16,14 6-3-16</inkml:trace>
          <inkml:trace contextRef="#ctx0" brushRef="#br0" timeOffset="11336.5978">30035 3147 346 0,'0'0'137'16,"-37"9"1"-16,-2-12-6 15,2 6-125-15,-8-3-3 16,3 0 0-16,3 2 0 15,-3 1-5-15,0 8-1 0,-3 6 1 16,0 9 3-16,3 10 3 16,-3 6 2-16,14 17-7 15,0 6 6-15,11 11-1 16,12 0 2-16,16 2-1 16,15-5-2-16,11-5-2 15,19-15-1-15,11-19 6 16,12-23-5-1,14-19 0-15,6-17-5 0,-4-18-5 16,1 12-32-16,-31-13-102 16,-1 10-4-16,-30 0-2 15,-31 34-4-15</inkml:trace>
        </inkml:traceGroup>
      </inkml:traceGroup>
    </inkml:traceGroup>
    <inkml:traceGroup>
      <inkml:annotationXML>
        <emma:emma xmlns:emma="http://www.w3.org/2003/04/emma" version="1.0">
          <emma:interpretation id="{5373FC87-698B-4DC7-8AEF-719FE07AAB06}" emma:medium="tactile" emma:mode="ink">
            <msink:context xmlns:msink="http://schemas.microsoft.com/ink/2010/main" type="paragraph" rotatedBoundingBox="20905,5223 26711,5304 26677,7733 20871,7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1744C7-821C-4143-B777-05C308C0A093}" emma:medium="tactile" emma:mode="ink">
              <msink:context xmlns:msink="http://schemas.microsoft.com/ink/2010/main" type="line" rotatedBoundingBox="20905,5223 26711,5304 26677,7733 20871,7652"/>
            </emma:interpretation>
          </emma:emma>
        </inkml:annotationXML>
        <inkml:traceGroup>
          <inkml:annotationXML>
            <emma:emma xmlns:emma="http://www.w3.org/2003/04/emma" version="1.0">
              <emma:interpretation id="{8D9F12F2-4A0B-4947-95EE-F2844935D04B}" emma:medium="tactile" emma:mode="ink">
                <msink:context xmlns:msink="http://schemas.microsoft.com/ink/2010/main" type="inkWord" rotatedBoundingBox="20905,5223 26711,5304 26677,7733 20871,7652"/>
              </emma:interpretation>
            </emma:emma>
          </inkml:annotationXML>
          <inkml:trace contextRef="#ctx0" brushRef="#br0" timeOffset="12456.9795">18644 4710 164 0,'-51'-3'127'0,"6"-6"0"15,0 9-2-15,12 0-106 16,33 0-24-16,-31 17-20 15,31-17-41-15,47 42-57 16,-10-22-1-16,8 3-2 16,5-7 34-16</inkml:trace>
          <inkml:trace contextRef="#ctx0" brushRef="#br0" timeOffset="12259.4117">18644 5086 75 0,'0'0'117'16,"0"0"9"0,0 0-3-16,0 0-72 15,0 0-8-15,0 0-2 16,-9 31-5-16,21 11-12 15,-12 3-3-15,14 17-9 16,-9 6 2-16,9 7-6 0,-3 1 0 16,1 0-8-16,2-8-8 15,-9-23-15-15,18 5-37 16,-23-50-74-16,0 0-5 16,31 3 1-16,-23-45-4 15</inkml:trace>
          <inkml:trace contextRef="#ctx0" brushRef="#br0" timeOffset="12822.5877">19163 5064 159 0,'25'62'129'0,"-5"5"2"15,-3 3 0-15,-9-8-102 16,9 8-9-16,-6-19 1 16,12-3-7-16,-6-20-5 15,-17-28-2-15,25 22-1 16,-25-22-1-16,11-25 2 16,-11-3-3-16,-5-6 1 15,-1-11 2-15,-5-5-5 16,5-1 4-16,1 0-7 15,7 4 5-15,10 2-6 0,10 0 5 16,17 3-5-16,12 16 1 16,11 12 1-16,8 11 0 15,6 20 3-15,5 17-5 16,-2 14 5-16,-4 14-4 16,-13 16 3-16,-8 7-4 15,-9-4 0 1,-12-11-9-16,-2-8-12 15,-20-34-21-15,15 0-44 0,-26-28-48 16,8-33-2-16,-16-12 1 16,-4-14 21-16</inkml:trace>
          <inkml:trace contextRef="#ctx0" brushRef="#br0" timeOffset="13503.017">20342 5376 202 0,'-31'-14'130'0,"6"-3"4"16,6-9-2-16,2-10-116 16,22 11 3-16,7-6-5 15,16 8-1-15,8-5-10 16,12 14 4-16,5 0-7 15,9 17 2-15,5 8 1 16,6 6-4-16,6 5 3 16,0 4-4-16,-4 7 4 0,-2 7-4 15,-5 8 4 1,-6 2-4-16,-15 1 1 16,-10 2 1-16,-12-2 0 15,-16-4 1-15,-12-4-1 16,-9-4 2-16,-21-8 0 15,-12-9 1-15,-17-8 1 16,-11-5 0-16,-20-9-1 16,-10-6-1-16,-13-11-4 0,1-5-6 15,14-3-14-15,6-18-28 16,47 7-88-16,9-1 1 16,39-2-3-16,31-3 2 15</inkml:trace>
          <inkml:trace contextRef="#ctx0" brushRef="#br0" timeOffset="13087.0109">20328 5311 136 0,'9'28'124'0,"2"0"6"15,9 3-2-15,-12 6-94 0,29 25-4 16,-12 5 0-16,23 28-2 16,-15 9-10-16,15 26-2 15,-14 5-7 1,-1 8 0-16,-2-8-10 15,-3-14-8-15,0 0-24 16,-19-51-43-16,8-25-58 16,-17-45-3-16,0 0 1 15,25-76-5-15</inkml:trace>
          <inkml:trace contextRef="#ctx0" brushRef="#br0" timeOffset="13959.0241">21533 5325 109 0,'-28'-11'118'0,"28"11"-1"16,-37-37-2-16,29 6-61 15,2 6-45 1,1 0-2-16,5 25 11 0,8-25 2 16,-8 25-1-16,-6 42 5 15,6 3-1-15,-11 0 5 16,14 19-9-16,-3-8 2 16,17 6-8-16,3-14-4 15,19-6-1-15,6-17-4 16,17-13-1-16,11-21-3 15,2-16-2-15,7-9-2 16,-4-13-3-16,-5 2 0 0,-8-3-1 16,-9 8 1-16,-14 10 0 15,-8 15 2-15,-34 15 3 16,36 17 2-16,-24 14 0 16,-7 11 1-16,4 15 2 15,-1 2-2-15,1 5 0 16,-1-2-5-16,0-14-8 15,12 5-18-15,-20-53-25 0,25 37-81 16,-25-37-1-16,28-34-2 16,-19-11 2-16</inkml:trace>
          <inkml:trace contextRef="#ctx0" brushRef="#br0" timeOffset="14444.9826">22201 5069 248 0,'0'0'150'16,"51"-5"-4"-16,8 2 4 16,5-8-122-16,29 8-10 0,14-8 1 15,19 5-11-15,-3 9-14 16,-5-9-16-16,3 17-32 15,-34-13-74 1,-3 13-17-16,-25-3-4 16,-8 1 3-16</inkml:trace>
          <inkml:trace contextRef="#ctx0" brushRef="#br0" timeOffset="14215.9268">22406 4257 159 0,'0'0'136'0,"0"0"1"15,3 59 0-15,2 0-70 16,18 31-50-16,5 20-2 16,14 22-1-16,6 6-3 15,5 10-7-15,3 4-1 16,-2-8-3-16,-1-10 1 15,-5-10-6-15,-12-12-2 0,-10-36-13 16,4-5-33-16,-24-38-81 16,-6-33-4-16,0 0 0 15,0 0-3-15</inkml:trace>
          <inkml:trace contextRef="#ctx0" brushRef="#br0" timeOffset="14893.4891">24032 5142 129 0,'0'0'125'0,"0"0"-3"0,0 0 7 16,-17-50-89-16,17 50-12 16,-11-34 2-16,11 34 2 15,-17-36-6-15,17 36-4 0,-48-12 0 16,12 26-2-1,-15-2-3-15,0 16-5 16,-5 5 1-16,6 10-7 16,-1-1 2-16,12-3-6 15,16-2 3-15,15-4-7 16,22-5 5-16,17-5-3 0,20-12-1 16,13-2-1-16,15 5 1 15,2 5 0-15,6 1-1 16,-8 11 1-16,-12 5-1 15,-11 7 1-15,-22 10 0 16,-17 3 2 0,-23-2-2-16,-13-4 2 0,-21-5-1 15,-13-14-2-15,-14-11-6 16,-15-23-13-16,6 6-30 16,-25-31-93-16,23 0-4 15,-1-12 0-15,17-2-4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13.28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CB0FEE-DEEC-49E6-A91D-681BBBB9016E}" emma:medium="tactile" emma:mode="ink">
          <msink:context xmlns:msink="http://schemas.microsoft.com/ink/2010/main" type="writingRegion" rotatedBoundingBox="13496,13860 4677,13961 4653,11855 13472,11754">
            <msink:destinationLink direction="with" ref="{AE618E65-8E07-47B5-8E02-824F77D4BBB7}"/>
          </msink:context>
        </emma:interpretation>
      </emma:emma>
    </inkml:annotationXML>
    <inkml:traceGroup>
      <inkml:annotationXML>
        <emma:emma xmlns:emma="http://www.w3.org/2003/04/emma" version="1.0">
          <emma:interpretation id="{5925135C-6F04-44A2-A380-A5AF2C3A26F7}" emma:medium="tactile" emma:mode="ink">
            <msink:context xmlns:msink="http://schemas.microsoft.com/ink/2010/main" type="paragraph" rotatedBoundingBox="13496,13860 4677,13961 4653,11855 13472,11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C14301-0C24-42C9-8D1D-008247EE47A7}" emma:medium="tactile" emma:mode="ink">
              <msink:context xmlns:msink="http://schemas.microsoft.com/ink/2010/main" type="line" rotatedBoundingBox="13496,13860 4677,13961 4653,11855 13472,11754"/>
            </emma:interpretation>
          </emma:emma>
        </inkml:annotationXML>
        <inkml:traceGroup>
          <inkml:annotationXML>
            <emma:emma xmlns:emma="http://www.w3.org/2003/04/emma" version="1.0">
              <emma:interpretation id="{95AAA6AA-9E74-45B4-8AD2-496EF829D09C}" emma:medium="tactile" emma:mode="ink">
                <msink:context xmlns:msink="http://schemas.microsoft.com/ink/2010/main" type="inkWord" rotatedBoundingBox="4653,11855 13472,11754 13496,13860 4677,13961"/>
              </emma:interpretation>
            </emma:emma>
          </inkml:annotationXML>
          <inkml:trace contextRef="#ctx0" brushRef="#br0">10701 10812 96 0,'0'0'101'16,"0"0"2"-16,-36-12-44 15,36 12-23-15,-31-11-10 0,31 11-6 16,-31-14-7-16,31 14-4 16,-37-17-4-16,37 17-2 15,-42 0-1-15,17 11-3 16,-3 4 4-16,3 4-2 15,-6 6 5-15,0 9-3 16,6-3 3-16,8 0-2 16,3-6 1-16,14 1 0 15,0-26-1-15,25 28-3 16,6-20 0-16,17-5-2 0,5 0 1 16,9 2-1-1,8 4 0-15,6 5-1 0,0 14-2 16,-9 3 0-1,-2 14-2-15,-15 3 1 16,-8 11-4-16,-22-9 1 16,-12 6-3-16,-22-8 1 0,-5-3 0 15,-18-6 1-15,-8-10 1 16,-3-13 1-16,1-10 2 16,-1-14 0-16,9-12 3 15,8-14 0-15,14-8 2 0,11-11-2 16,18-6 2-16,10 0-2 15,12 0 1 1,2 5-1-16,9 4 1 16,-3 10-1-16,0 7 2 0,-8 10 1 15,-34 23 5 1,42-31 3-16,-42 31 4 0,0 0 1 16,-14-28 1-1,14 28 0-15,-59-22-1 0,23 10-4 16,-15-2-7-16,-2-3-11 15,2 6-20-15,-8-3-57 16,6 0-28-16,14 3 4 16,-4-12-2-16</inkml:trace>
          <inkml:trace contextRef="#ctx0" brushRef="#br0" timeOffset="1025.646">8562 10932 37 0,'0'0'88'16,"-51"3"-3"-16,51-3 0 15,-50-3-73-15,19-5-1 0,31 8 1 16,-51-22 7-1,51 22 4-15,-48-23 3 16,48 23 0-16,-47-17 3 0,47 17-4 16,-45 0-3-16,45 0-5 15,-42 17-4-15,42-17-5 16,-40 34-2 0,40-34-2-16,-25 39-1 15,25-39 0-15,0 42 0 0,0-42-1 16,39 40-1-16,-2-24 0 15,11 4-2-15,8 3 1 16,6 2-3-16,5 3 1 16,-2 9-1-16,-9-1-1 15,-6 9 1-15,-13 0-1 0,-15 0 1 16,-16 6 0 0,-17 2 1-16,-15-11 2 15,-10 0-1-15,-9-11 2 16,-3-6-3-16,-5-13 1 0,5-12-3 15,9-20-1-15,13-8 1 16,10-11-2-16,13-12 2 16,11-8-2-16,15-3 3 15,5 0-1-15,8 6 4 16,1 3-1-16,2 5 2 0,-8 9 0 16,-3 8 0-1,-28 31 1-15,25-34 1 16,-25 34 0-16,0 0 0 0,-22-28-1 15,22 28-2-15,-53-17-9 16,22 9-14-16,-14-12-34 16,0 0-55-16,5 3 3 15,-7-11-7-15,2 3 34 16</inkml:trace>
          <inkml:trace contextRef="#ctx0" brushRef="#br0" timeOffset="-4639.3767">9519 12059 1 0,'0'0'77'0,"0"0"6"16,0 0-33-16,0 0-19 16,0 0-8-16,0 0-7 15,0 0-8-15,0 0-7 0,0 0-6 16,0 0-1 0,0 0-5-16,25 23-3 15,-25-23-1-15,0 0 0 16,0 0 0-16,0 0 2 0,0 0 2 15,26-20 3-15,-26 20 3 16,0 0 3-16,8-31-9 16,-8 31-8-16,0 0-3 0,0 0 1 15,3-25 7-15,-3 25 11 16,0 0 11-16,0 0 8 16,0 0 15-1,-17 28 14-15,17-28 8 16,0 0-1-16,-17 25-3 15,17-25-12-15,0 0-8 0,-31 9-8 16,31-9-4-16,0 0-4 16,0 0-1-16,-22 31-1 15,22-31 0-15,3 42 3 16,5-3-1-16,0 12 1 16,9 13-6-16,0 7 3 15,6 10-7-15,-1 3-3 0,-2-8-18 16,11 9-31-16,-17-21-69 15,0-27-3 1,-6-12 0-16,-8-25-4 16</inkml:trace>
          <inkml:trace contextRef="#ctx0" brushRef="#br0" timeOffset="3093.5232">2635 10848 1 0,'0'0'74'0,"0"0"23"0,0 0 0 16,0 28-46 0,0-28-13-16,-26 17-11 0,1-8-3 15,25-9-3-15,-53 25-2 16,19-5-6-16,-8-9 5 16,3 6-1-1,-4-6 0-15,4 3-2 16,0-3-2-16,8 3-4 0,0-3-1 15,31-11-3-15,-36 26-2 16,36-26-2-16,0 0 0 16,8 28-3-16,17-17 2 15,9 0 1-15,8 3-1 16,9 3 2-16,5 9-3 16,0 2 0-16,6 5-1 15,-9 7 2-15,-8 5-3 0,-9 2 1 16,-10 1-1-16,-15-3 1 15,-11-3 0-15,-8-5 2 16,-12-3-1-16,-5-12 1 16,-9-5 0-1,3-9 1-15,-3-5-1 16,1-6 0-16,5-14 0 16,28 17 0-16,-40-47 0 15,32 19-1-15,11-15 1 0,5-2-1 16,12-5 2-16,8-3-2 15,3-1 1-15,2 1-1 16,4 2 2-16,-1 1-1 16,-2 2 1-16,-6 8-1 15,-3 7 0-15,-5 2-1 16,-6 6 2-16,-14 25-2 16,3-34-7-16,-3 34-13 0,-28-11-28 15,-3 5-61-15,-3-3-6 16,-5 7 2-16,-6-7-4 15</inkml:trace>
          <inkml:trace contextRef="#ctx0" brushRef="#br0" timeOffset="2047.3406">4881 10843 61 0,'0'0'64'16,"8"-31"-6"-16,-8 31-2 16,0 0-6-16,-42-9-2 15,42 9-12-15,-53 31-2 16,25 0-9-16,-12-9-1 16,12 7-10-16,-3-4 0 15,12 0-5-15,19-25-1 16,-17 42-4-16,17-42-2 15,28 26-1-15,6-18-2 16,8 0 0-16,11 1-1 0,3 2 1 16,9 3-3-1,-6 6 2-15,0 8-3 0,-6 3 1 16,-14 11 0-16,-13 0 0 16,-12 6 1-16,-17 0 0 15,-11 2 2-15,-11-5 0 16,-12-5 0-16,-2-9 1 15,-3-15-1-15,-3-7 2 0,5-9-1 16,4-20 0 0,13-8 1-16,4-8-1 15,13-7 1-15,6 1-2 16,11-3 2-16,6 9 0 16,9-1 0-16,4 9 0 15,1 3 2-15,3 5 0 0,-6 3 2 16,0 6 0-16,-28 11 1 15,37-28-1-15,-37 28 2 16,5-34-2-16,-5 34-4 16,-28-34-9-16,28 34-12 15,-59-42-29-15,26 20-62 16,-10-1 2-16,-4-8-6 16,-1 1 12-16</inkml:trace>
          <inkml:trace contextRef="#ctx0" brushRef="#br0" timeOffset="-6369.3376">3529 11891 64 0,'0'0'110'0,"0"0"-2"16,0 0 3-16,0 0-64 0,0 0-13 15,0 0-12-15,-25 17-4 16,25-17-7-16,0 0-4 16,-17 42-1-16,17-42-1 15,0 53-3-15,3-14-1 16,3 12 4-16,5 8-5 16,0 9 3-1,3 7-3-15,3 7 3 16,3 5-4-16,-1 0 3 0,4 0-5 15,2-8-11-15,-5-20-26 16,8-3-76-16,-3-14-1 16,-25-42-3-16,36 23-2 15</inkml:trace>
          <inkml:trace contextRef="#ctx0" brushRef="#br0" timeOffset="-7156.4002">6258 12012 1 0,'0'0'55'0,"-31"8"24"0,31-8-1 16,0 0-55-16,0 0-5 16,0 0 0-1,-22-25-3-15,22 25 0 16,-3-28-2-16,3 28-1 15,-3-26-2-15,3 26-2 0,0 0-2 16,0 0-2-16,3-28 0 16,-3 28-1-16,0 0 1 15,0 0 0-15,0 0-1 16,0 0 0 0,0 0 5-16,0 0 2 15,0 0 2-15,0 0 4 0,0 0 0 16,0 0 3-16,-14 28 0 15,14-28 1-15,-8 31-5 16,8-3 0-16,-3 3-2 0,9 14-2 16,8 14-1-16,2 11-4 15,7 12 1-15,8 11-4 16,2 8 1 0,7 0-5-16,-1 0 1 0,-8-16-15 15,3-7-33-15,-15-33-69 16,-19-45-4-1,0 0 0-15,-31-50-5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47.87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DDC4A85-EEF1-4AA5-8D16-7B1E8E47CA81}" emma:medium="tactile" emma:mode="ink">
          <msink:context xmlns:msink="http://schemas.microsoft.com/ink/2010/main" type="writingRegion" rotatedBoundingBox="2595,7451 32849,9119 32366,17880 2112,16213"/>
        </emma:interpretation>
      </emma:emma>
    </inkml:annotationXML>
    <inkml:traceGroup>
      <inkml:annotationXML>
        <emma:emma xmlns:emma="http://www.w3.org/2003/04/emma" version="1.0">
          <emma:interpretation id="{F1A6B389-0B53-4A80-A518-579588842B17}" emma:medium="tactile" emma:mode="ink">
            <msink:context xmlns:msink="http://schemas.microsoft.com/ink/2010/main" type="paragraph" rotatedBoundingBox="2608,7344 28589,8887 28458,11101 2477,9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DD01D-CDE2-4A88-A78C-D53853C3CEC8}" emma:medium="tactile" emma:mode="ink">
              <msink:context xmlns:msink="http://schemas.microsoft.com/ink/2010/main" type="line" rotatedBoundingBox="2608,7344 28589,8887 28458,11101 2477,9557"/>
            </emma:interpretation>
          </emma:emma>
        </inkml:annotationXML>
        <inkml:traceGroup>
          <inkml:annotationXML>
            <emma:emma xmlns:emma="http://www.w3.org/2003/04/emma" version="1.0">
              <emma:interpretation id="{2C4F8A43-AEAB-4224-99E4-F918116B88D0}" emma:medium="tactile" emma:mode="ink">
                <msink:context xmlns:msink="http://schemas.microsoft.com/ink/2010/main" type="inkWord" rotatedBoundingBox="2577,7868 6924,8126 6830,9702 2484,9443"/>
              </emma:interpretation>
            </emma:emma>
          </inkml:annotationXML>
          <inkml:trace contextRef="#ctx0" brushRef="#br0">-16970-2633 62 0,'0'0'96'0,"3"34"3"15,-3-34 2-15,-6 25-54 16,6-25-11-16,3 34-5 16,6-9-4-16,-9-25-3 15,0 36-4-15,0-36-1 16,3 37-3-16,-3-37-3 15,5 28 2-15,-5-28-4 16,0 0 0-16,3 33 0 0,-3-33 1 16,0 0-3-1,0 0 0-15,0 0-2 16,0 0-2-16,0 0 1 16,0 0-3-16,0 0 1 15,-3-44-2-15,6 10 0 16,3-11-1-16,-1-11 1 0,6-11-1 15,1-9 1-15,4-16 1 16,-1-3-6-16,1-3 3 16,1-3-3-16,-3 3 1 15,3 8 0-15,-3 9 0 16,-3 11-1-16,1 17 0 16,-1 11 4-16,0 11-2 15,-11 31 1-15,25-25 0 0,-25 25 1 16,28 8-2-16,-28-8 1 15,37 37 0-15,-15-9-1 16,4 5 1-16,-1 7 0 16,3 4 0-16,3 12 2 15,0 9 0 1,5 5 1-16,-2 5-3 0,5 9 4 16,1 0-3-16,-4-2 3 15,-5-7-2-15,-3-13-2 16,-6-6 0-16,-5-17 1 15,-3-5 0-15,-14-34 0 16,9 25 0-16,-9-25 0 16,0 0-1-16,8-25 0 0,-8 25 1 15,11-48-1-15,1 20 0 16,-4-3 0-16,3-2 0 16,1 2 0-16,-1 3 0 15,0-3 1-15,0-3 0 16,-2 1 3-1,-1-1-1-15,-2-11-4 0,-1-5 2 16,-5-6-2-16,0-17 3 16,0-5-2-16,0-6 0 0,3-6-4 15,-3 1 2-15,0 7 0 16,0 10-5-16,3 18-6 16,-9 15-12-1,6 39-22-15,0 0-68 16,0 45-14-16,-5-6-4 15,8 20 1-15</inkml:trace>
          <inkml:trace contextRef="#ctx0" brushRef="#br0" timeOffset="2650.7722">-15428-3408 66 0,'0'0'112'16,"0"0"6"-16,-26-28 2 0,26 28-40 15,0 0-25-15,0 0-13 16,-30-31-9-16,30 31-10 16,16-25-8-16,-16 25-6 0,45-23-3 15,-11 12-4-15,8 6-2 16,3-1-1 0,6 6-4-16,-4 0-2 15,4 8-6-15,-12-8-8 16,6 14-15-16,-45-14-32 15,48 14-55-15,-48-14-3 0,22 28 5 16,-22-28-3-16</inkml:trace>
          <inkml:trace contextRef="#ctx0" brushRef="#br0" timeOffset="2931.8627">-15316-3064 78 0,'0'0'103'15,"0"0"5"1,0 0 1-16,0 0-53 16,0 0-11-16,17-36-7 15,8 25-6-15,-25 11-8 0,39 0-5 16,-13 8-8-16,5 9-7 15,2-3-3-15,-2 5-10 16,11 4-18-16,-14-12-30 16,12 0-62-16,-7-2 1 15,-2-12-4-15,-5-11 1 16</inkml:trace>
          <inkml:trace contextRef="#ctx0" brushRef="#br0" timeOffset="3681.2342">-14625-3649 156 0,'-28'-6'115'0,"28"6"-1"0,0 0 1 15,-28-42-82-15,28 42-8 16,39-33-5-16,-3 24-8 15,4-2-7-15,7 6-4 16,4 2-1-16,2 8-5 16,-5 9-1-16,-6 6 0 15,-3 5-1-15,-10 3 2 16,-10 6-1-16,-8 2 2 0,-11 1-1 16,-5 2 5-16,-9-3 1 15,-6-2 0-15,-5 2 1 16,0-5 1-16,-3-3 2 15,2-3 1-15,1-8 0 16,25-17 1-16,-28 17 0 16,28-17 0-16,0 0-2 15,0 0-1-15,42-34-2 16,-8 20 0-16,5 3 0 16,3 3-2-16,6 2-1 15,0 9 1-15,-3 2-1 16,-6 12 1-16,-3 8-1 15,-10 1 1-15,-10 10 3 16,-4 6-3-16,-12 0 3 16,-9 3-3-16,-8 5 4 15,-8-5-4-15,-11 3 6 16,-6-1-4-16,-6-5-3 0,-8-3 0 16,-1-2-6-16,1-18-8 15,14 7-19 1,0-29-34-16,42 3-52 0,-31-39 4 15,40-9-6-15,13-19 3 16</inkml:trace>
          <inkml:trace contextRef="#ctx0" brushRef="#br0" timeOffset="4245.2613">-13676-3495 119 0,'0'0'112'0,"-31"22"-2"16,31-22 3-16,-39-17-76 15,39 17-12-15,-17-47-3 16,22 16-4-16,-2-14-4 16,17 3-2-16,-1-3-3 15,12 14-2-15,0 6-1 0,9 17-2 16,-4 11-2-16,3 13-3 16,-2 18 0-16,-1 11-1 15,-5 11-1-15,-8 5 2 16,-4 4 0-16,-7-1 0 15,-7 3 4-15,-5 1-3 16,-3-7 3-16,-8-8-2 16,-3-5 3-16,-3-6-3 0,0-17 3 15,17-25-2-15,-36 17 0 16,36-17 4-16,-31-36-2 16,23 10 3-16,-1-10-1 15,15 5 5-15,-1-11-2 16,21 11 1-16,-1-2-2 15,14 13-3-15,3 6 0 16,12 9 0 0,2 10-4-16,6 4 0 0,2 10-3 15,-2 4 2-15,3 7 0 16,-1-4-7-16,4 4-8 16,-12-16-19-16,14 14-49 15,-17-19-45-15,1 5 1 16,-15-28-4-16,-5-9-5 15</inkml:trace>
        </inkml:traceGroup>
        <inkml:traceGroup>
          <inkml:annotationXML>
            <emma:emma xmlns:emma="http://www.w3.org/2003/04/emma" version="1.0">
              <emma:interpretation id="{54439268-61B5-40E6-81F2-59B89C2112DF}" emma:medium="tactile" emma:mode="ink">
                <msink:context xmlns:msink="http://schemas.microsoft.com/ink/2010/main" type="inkWord" rotatedBoundingBox="10971,7931 14232,8125 14152,9471 10891,9277"/>
              </emma:interpretation>
            </emma:emma>
          </inkml:annotationXML>
          <inkml:trace contextRef="#ctx0" brushRef="#br0" timeOffset="7342.0947">-8476-3627 75 0,'-14'28'110'15,"14"-28"4"-15,0 0-4 16,-9 34-50 0,9-34-15-16,0 0-11 0,-20 31-9 15,26-6-8-15,-6 3-8 0,11 14-2 16,1 17 0-1,4 14-2-15,10 17 0 16,5 12-2-16,2 13 0 16,-2-3-3-16,3-2-2 0,-6-15-10 15,6-13-16 1,-15-37-26-16,7-17-66 16,-26-28 0-16,22-48-2 15,-19-19 3-15</inkml:trace>
          <inkml:trace contextRef="#ctx0" brushRef="#br0" timeOffset="8014.995">-8446-3613 125 0,'0'0'113'15,"-33"17"2"-15,33-17-1 16,0 0-76-1,-25 20-10-15,25-20-6 0,0 0-7 16,25 5-4-16,-25-5-4 16,53-17-2-16,-16 6-2 15,10-3-2-15,7 3 0 16,5-3-2-16,5 8 0 16,1 3-2-16,-3 9 0 15,-3 2-1-15,-3 9-1 16,-11 6 1-16,-6 2 0 15,-11 0 0-15,-6 3 1 16,-13 3 2-16,-9 3-2 16,-11 0 3-16,-6 0-2 15,-6-1 4-15,-8 1 1 16,1 3 3-16,-10-7 2 16,7 4 5-16,-7-11 1 0,9 2 0 15,1-11 1-15,30-14-3 16,-40 8-4-16,40-8-2 15,0 0-4-15,3-28-3 16,-3 28-1-16,56-36-1 16,-17 19 0-16,12 3 0 15,8 8 2-15,0 1 0 16,6 10 1-16,-1 4-3 0,-2 13 5 16,-6 3-2-16,-5 9 1 15,-9 6-1-15,-9 4 2 16,-10 1-1-16,-9 3 2 15,-11-3-2-15,-12-3-1 16,-8 0 0-16,-13-2 0 16,-4-1 0-1,-14-2 1-15,-5-4-1 16,-6-2-1-16,-6 0 1 0,-5-3-1 16,0-11 0-16,2 0-5 15,1-11-7-15,17 2-15 16,-1-22-27-16,26 6-68 15,25 8 0-15,-26-37-4 16,26 12 1-16</inkml:trace>
          <inkml:trace contextRef="#ctx0" brushRef="#br0" timeOffset="11081.3865">-6949-3228 115 0,'0'0'116'0,"0"0"-5"16,0 28-29-16,0-28-20 15,0 0-18-15,0 0-10 16,0 0-9-16,0 0-10 15,39-28-6-15,-13 20-1 0,10 2-3 16,1-2-6-16,2 2-3 16,3 6-10-16,-3-8-11 15,12 16-18-15,-20-19-36 16,2 11-42-16,-7-9-5 16,-1 4 5-16</inkml:trace>
          <inkml:trace contextRef="#ctx0" brushRef="#br0" timeOffset="11406.7896">-6764-2975 79 0,'0'0'117'16,"-5"25"1"-16,5-25 5 16,0 0-51-16,22-39-27 15,3 31-10-15,-25 8-6 16,43-34-6-16,-18 23-11 16,9 2-5-16,-1 4-5 15,4 2-2-15,-1 3-3 0,1-3-7 16,5 11-18-1,-17-19-48-15,9 14-51 0,-34-3 2 16,36-9-5 0,-36 9 1-16</inkml:trace>
          <inkml:trace contextRef="#ctx0" brushRef="#br0" timeOffset="12605.8744">-5427-3596 68 0,'0'0'100'0,"8"-25"3"15,-8 25-33-15,-5-26-13 16,5 26-13-16,-26-25-8 0,26 25-6 16,-39-22-5-16,11 5-5 15,28 17-2-15,-56-11-5 16,25 13-1-16,-8-4-3 16,2 4-2-16,1 7-2 15,2 2-3-15,3 6 0 16,3 0-3-16,28-17 2 15,-37 42-2-15,37-42 2 0,-14 48-2 16,14-48 1-16,17 50 1 16,6-22 0-16,8 3 1 15,2 0 0-15,12 6 2 16,3-1-3-16,2 6 2 16,1 3 4-16,0 6-3 15,-7-1 2-15,-4 4-4 16,-7 2 3-1,-7-3-3-15,-7 1 2 0,-5-4-4 16,-8-7 0-16,-6-10-2 16,-3-2 1-16,3-31 0 15,-19 34-1-15,19-34 0 16,-34 6 0-16,34-6 2 0,-48-26-1 16,20 7 2-16,0-4-2 15,0-8 2 1,3-2 1-16,8-4 0 15,3-2 2-15,11-6 1 16,6 0-7-16,14 0 4 16,8-3-3-16,6 3 3 0,2 0-5 15,7 0 3-15,-4 0-4 16,1 0-1-16,-4 6 6 16,-4 2-3-16,-7 4 2 15,-8 7-2-15,-14 26 2 16,11-42 0-16,-11 42-1 0,0 0 2 15,-33-31-3-15,33 31 2 16,-48-17-2-16,17 6 0 16,0 3-1-16,-3-6-2 15,4 5 0-15,-4-2-5 16,6 8-5-16,-6-11-19 16,34 14-36-16,-31 3-54 15,31-3 0-15,-28-11-2 16,28 11 0-16</inkml:trace>
        </inkml:traceGroup>
        <inkml:traceGroup>
          <inkml:annotationXML>
            <emma:emma xmlns:emma="http://www.w3.org/2003/04/emma" version="1.0">
              <emma:interpretation id="{41DAE585-4EB2-4F47-95CE-25693893C799}" emma:medium="tactile" emma:mode="ink">
                <msink:context xmlns:msink="http://schemas.microsoft.com/ink/2010/main" type="inkWord" rotatedBoundingBox="17398,9375 18133,9419 18069,10484 17334,10440"/>
              </emma:interpretation>
            </emma:emma>
          </inkml:annotationXML>
          <inkml:trace contextRef="#ctx0" brushRef="#br1" timeOffset="162843.9841">-2029-2439 80 0,'0'0'118'15,"0"0"-2"-15,-24-11 7 0,24 11-71 16,-19 24-10-16,19-24-1 16,-3 46-8-16,1-14-5 15,13 22-7-15,-3 3-1 16,8 21-4-16,-3 0 1 15,9 20-3-15,-6 1-6 16,0 7 1-16,-2-4-4 16,-3-5 0-16,-3-13-4 15,-3-17-8-15,6-13-16 0,-11-54-37 16,0 0-75-16,0 0-4 16,21-48-2-16,-12-12-1 15</inkml:trace>
          <inkml:trace contextRef="#ctx0" brushRef="#br1" timeOffset="163428.1452">-1416-1500 91 0,'-43'21'110'0,"43"-21"3"16,-38 8 3-16,14-16-70 15,24 8-8-15,0 0 2 16,-17-24-6-16,9 0-5 16,8 24-5-16,6-44-1 15,-6 44-3-15,5-45-3 16,-5 45-5-16,16-44-2 0,-16 44-3 16,25-10-1-16,-25 10-3 15,29 16-2-15,-29-16 0 16,38 51 0-1,-22-19 2-15,-5 6-1 16,-3 0 3-16,-8-6-1 0,-3-2 1 16,3-30-1-16,-21 35-1 15,21-35-6-15,-30-19-14 16,30 19-64-16,0-51-60 16,11 8-4-16,2-11-3 0,14-11-2 15</inkml:trace>
        </inkml:traceGroup>
        <inkml:traceGroup>
          <inkml:annotationXML>
            <emma:emma xmlns:emma="http://www.w3.org/2003/04/emma" version="1.0">
              <emma:interpretation id="{60C898F1-31AE-4041-AD5D-1DF73C5B5C15}" emma:medium="tactile" emma:mode="ink">
                <msink:context xmlns:msink="http://schemas.microsoft.com/ink/2010/main" type="inkWord" rotatedBoundingBox="19024,9252 28491,8822 28550,10108 19082,10538"/>
              </emma:interpretation>
            </emma:emma>
          </inkml:annotationXML>
          <inkml:trace contextRef="#ctx0" brushRef="#br1" timeOffset="115173.1898">2011-2017 92 0,'0'0'107'16,"0"0"6"-16,27 32-1 15,-27-32-54-15,32 57-28 16,-18-22 1-16,15 14-2 16,-7-3-8-16,10 10-4 15,-7-7-5 1,1 2 0-16,-7-13-2 15,0 0-1-15,-5-14-1 0,-14-24-1 16,19 24-1-16,-19-24 0 16,0-32 0-16,-3 0-1 15,-8-14 1-15,3-8-2 16,-3-14 1-16,6-2-1 16,2-8 3-16,6 5-2 15,10-3 2-15,9 6-4 16,5 10-1-16,8 15 0 0,5 15-3 15,1 11-8-15,5 22-20 16,-16-3-31-16,13 24-76 16,-16 3 4-16,2 11-2 15,-12-9 0-15</inkml:trace>
          <inkml:trace contextRef="#ctx0" brushRef="#br1" timeOffset="115648.5725">2818-1920 219 0,'0'0'129'16,"5"27"0"-16,-5-27 0 16,0 0-98-16,38 24-2 15,-3-16-2-15,0-18-8 16,13-1-6-16,4-11-4 0,10-2-2 15,3-8-1-15,-1-4-1 16,1-4-2-16,-3 2-1 16,-5 3-1-16,-9-3-1 15,-13 6-3-15,-10-1-3 16,-15 4-4-16,-15 2 1 16,5 27-3-16,-57-35 3 0,3 26 1 15,-13 7 1 1,-9 15 4-16,-7 12 4 15,-1 10 6-15,3 16 0 0,6 3 4 16,18 16 0 0,11 3-3-16,22 5 4 15,16-5-2-15,24 0 2 16,19-13-1-16,22-6-3 16,16-17-1-16,13-10 0 15,8-13-3-15,6-6-3 0,0-8-8 16,-11-13-15-16,8 7-35 15,-35-13-83-15,6-2-1 16,-20-12-3-16,-2 1-1 16</inkml:trace>
          <inkml:trace contextRef="#ctx0" brushRef="#br1" timeOffset="113590.7927">-426-2314 56 0,'0'0'109'0,"-3"-41"1"16,3 17 9-16,-8-6-63 16,8 30-10-16,8-38-7 15,-8 38 2-15,17-32-12 16,-17 32-2-16,0 0-6 0,32-11-4 16,-32 11-1-16,0 0 0 15,32 46 1-15,-18-5-6 16,-6 10 4-16,5 19-6 15,-2 6 2 1,0 16-2-16,-3 2-3 0,3 9-2 16,-3-6-5-16,0-5-2 15,3-3-12 1,-6-24-14-16,17 5-39 0,-17-35-72 16,9-11 2-16,-14-24-5 15,8-35 0-15</inkml:trace>
          <inkml:trace contextRef="#ctx0" brushRef="#br1" timeOffset="116126.6612">4231-2177 182 0,'0'0'118'0,"-10"-40"-5"16,10 40 3-16,-25-43-94 15,-2 21-2-15,27 22 0 16,-54-21-1-16,22 26-3 16,-11 3 0-16,0 16 1 15,-11 11 0-15,11 19 2 16,-1 0-3-16,15 14 1 15,2-1-5-15,21 4 0 16,9-12-4-16,21-8-2 16,14-18-1-16,13-20-2 0,11-21-2 15,9-21-2 1,4-23-1-16,-5-13-3 16,-2-2 0-16,-14-3-2 0,-6 2 1 15,-13 6-2-15,-8 16-2 16,-16 8 5-16,-11 38 2 15,-3-24 1-15,3 24 2 16,-16 27 1-16,8 5 2 16,5 12 2-16,1 10 3 15,7 5-2-15,6 3-3 16,11 0 1-16,4-8-5 16,10-13-5-16,12-3-14 0,-2-33-20 15,21 0-32-15,-15-26-61 16,15-14-4-16,-2-19 2 15,0-3 1-15</inkml:trace>
          <inkml:trace contextRef="#ctx0" brushRef="#br1" timeOffset="116842.9521">5251-2482 171 0,'-32'-8'123'15,"-14"3"8"-15,-8 5-3 16,8 16-76-16,-18-8-18 15,20 19-2-15,-7-8-1 16,21 13-11-16,1-5-2 16,18 9-6-1,11-9 1-15,19 0-5 16,16-3 2-16,16-5-6 0,14-3-2 16,11 6-1-16,7-1 0 15,1 12-1-15,-1 2 1 16,-7 11-1-16,-11 2 1 15,-11 9 0-15,-22 2-1 0,-16 6 1 16,-13-5-3-16,-22-6 1 16,-19-11 0-16,-13-8-1 15,-19-14 0-15,-11-12 1 16,-5-9-2 0,-3-17 2-16,5-10 0 0,11-5 0 15,19-6 0-15,19-2 1 16,24-1-1-16,27 6 2 15,28 0 1-15,26 5 1 16,24 1 3-16,22 7 1 16,14-2 1-16,10-1-1 15,11-2 2-15,6-8-3 16,-9-3 0-16,-8-5-1 16,-18-8-7-16,-14-3 4 15,-19-3-5-15,-19 3 3 16,-24 5-5-16,-22 6 5 0,-19 5-5 15,-18 6 4-15,-14 13 0 16,-13 6-1-16,-14 10 1 16,-14 6 0-16,-2 10 1 15,-6 9 0-15,1 10 4 16,-1 11-3-16,6 6 6 16,11 13-4-16,10 6 7 15,20 10-3-15,12 0 5 16,28 9-2-16,16-14-1 15,30 0 1-15,16-17-1 16,21-10-2-16,19-22-1 16,9-18-3-16,10-22-2 15,-5-19-8-15,-3-3-13 16,-24-30-44-16,-3 17-91 16,-32-14 0-16,-22 8-5 15,-35-7 0-15</inkml:trace>
          <inkml:trace contextRef="#ctx0" brushRef="#br1" timeOffset="114374.1512">108-2330 174 0,'-27'16'117'15,"27"-16"-2"-15,-5 51-36 0,0-21-50 16,24 18-2-16,-9-2-5 15,15 11-5 1,-4 2-5-16,9 9-2 0,-6-3-1 16,6 0 0-1,-6-9-2-15,0 1 0 16,-5-14-2-16,0-2 0 16,-5-17-2-16,-14-24 1 15,0 0-2-15,0 0 0 0,0 0-1 16,8-30 0-16,-22-10 0 15,-2-9 0-15,-6-10 1 0,1-6 0 16,2-3 2 0,3 1-1-16,5-3 3 15,8 8-3-15,6 2 1 16,13 6 0-16,9 6-1 16,10 10 3-16,8 11-5 15,5 16 2-15,1 8 1 0,5 14 1 16,0 11 2-1,5 18-2-15,-5 14 2 16,-5 11-3-16,-6 2 3 16,0 9-1-16,-8 2-4 0,-2-2 1 15,-6 2-1-15,-6-7 0 16,-5-9-4-16,-2-11-2 16,-1-8-11-16,-13-43-17 0,16 38-39 15,-16-38-65 1,0-32-1-16,-5-9-2 15,5-8 1-15</inkml:trace>
          <inkml:trace contextRef="#ctx0" brushRef="#br1" timeOffset="114805.1844">1619-2071 9 0,'46'-30'86'0,"-46"30"5"16,35-38-30 0,-35 38-10-16,25-29 3 0,-25 29-2 15,10-38-2-15,-10 38-7 16,-10-38-3-16,10 38-8 15,-33-43-6-15,9 29-2 0,-14-2-9 16,-2 16-2 0,-11 0-1-16,-1 16 1 15,-2 11-4-15,6 16 2 16,-1 11 0-16,17 22-1 16,2 0 2-16,19 10-1 15,11 6-4-15,19-3-1 16,11-5-1-16,18-11-1 15,9-17-3-15,11-12-7 0,10-15-10 16,-11-29-20-16,17 8-30 16,-30-26-65-16,11-4-6 15,-22-13 0-15,-5-3 0 16</inkml:trace>
          <inkml:trace contextRef="#ctx0" brushRef="#br1" timeOffset="118143.8767">7888-2673 258 0,'-27'0'130'16,"0"-11"0"-16,27 11 2 15,-27-25-99-15,27 25-8 16,40-32 2-16,6 8-8 16,3-14-6-16,18 3-3 15,11-6-3-15,11 6-1 16,3 0-2-16,3 11-2 15,-6 18-2-15,0 12-1 0,-11 13-3 16,-11 13 0-16,-21 19-1 16,-16 6 2-16,-19 11-2 15,-17-4 3 1,-15-1-2-16,-14-4 1 16,-14-5 6-16,-8-3-3 0,-7-13 7 15,2 0-5-15,2-14 7 16,9-2-5-16,8-11 6 15,13-3-3-15,30-8-2 16,0 0 3-16,16-33-5 0,27 14 3 16,11-2-6-16,14-4 4 15,10 7-6-15,6 1 6 16,-1 17-1 0,-4 17-5-16,-9 10 5 15,-8 13-6-15,-11 11 7 16,-10 12-6-16,-17 4 5 15,-11 9-4-15,-7-3 1 0,-14 0 2 16,-14-11-2-16,-13-3 2 16,-13-10-1-16,-12-9 2 15,-10-10-3-15,-11-14 0 16,-13-11-6-16,-12-23-11 16,9-4-31-16,-8-32-92 15,32 3-5-15,11-20-1 16,27 4-5-16</inkml:trace>
          <inkml:trace contextRef="#ctx0" brushRef="#br1" timeOffset="117506.9977">7880-2733 179 0,'0'0'119'16,"0"0"5"0,2 43 1-16,17 1-73 15,-8 4-14-15,16 33-5 16,-5-3-2-16,10 28-11 16,-2 2-6-16,2 8-6 0,-2-8-5 15,-1-13-14-15,1-9-27 16,-17-40-65-16,12-22-28 15,-25-24-2-15,29-54 0 16</inkml:trace>
        </inkml:traceGroup>
      </inkml:traceGroup>
    </inkml:traceGroup>
    <inkml:traceGroup>
      <inkml:annotationXML>
        <emma:emma xmlns:emma="http://www.w3.org/2003/04/emma" version="1.0">
          <emma:interpretation id="{0FBF2118-1641-45C1-97BA-7CDD726277D0}" emma:medium="tactile" emma:mode="ink">
            <msink:context xmlns:msink="http://schemas.microsoft.com/ink/2010/main" type="paragraph" rotatedBoundingBox="19454,11281 32711,11076 32746,13361 19490,135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61E328C-E24E-43FA-A89F-184391E52B0B}" emma:medium="tactile" emma:mode="ink">
              <msink:context xmlns:msink="http://schemas.microsoft.com/ink/2010/main" type="line" rotatedBoundingBox="19454,11281 32711,11076 32746,13361 19490,13565"/>
            </emma:interpretation>
          </emma:emma>
        </inkml:annotationXML>
        <inkml:traceGroup>
          <inkml:annotationXML>
            <emma:emma xmlns:emma="http://www.w3.org/2003/04/emma" version="1.0">
              <emma:interpretation id="{4DE0769C-7342-4840-9511-3F01EBB6073F}" emma:medium="tactile" emma:mode="ink">
                <msink:context xmlns:msink="http://schemas.microsoft.com/ink/2010/main" type="inkWord" rotatedBoundingBox="19454,11292 24420,11216 24442,12652 19477,12728"/>
              </emma:interpretation>
            </emma:emma>
          </inkml:annotationXML>
          <inkml:trace contextRef="#ctx0" brushRef="#br1" timeOffset="200940.7484">2888-513 248 0,'-30'-40'137'16,"30"40"-1"-16,-27-25-1 15,27 25-101-15,0 0-25 16,-16 33-10-16,29-6-30 16,-13-27-51-16,19 48-51 15,-5-21 0-15,5 0-4 16,-19-27 2-16</inkml:trace>
          <inkml:trace contextRef="#ctx0" brushRef="#br1" timeOffset="200736.7123">2853-38 95 0,'0'0'120'0,"0"0"4"0,27 30 4 16,-27-30-47-1,18 38-32-15,-20-12-8 0,21 26-7 16,-14-6-10-16,17 18-11 16,-9 4-5-16,6 13-3 15,-3-3-2-15,6-2-5 16,-1-6-6 0,-4-16-13-16,10-3-26 15,-27-51-61-15,16 32-28 0,-16-32 2 16,2-56-6-16</inkml:trace>
          <inkml:trace contextRef="#ctx0" brushRef="#br1" timeOffset="201168.3468">3330-467 243 0,'8'67'133'0,"8"20"-1"16,1 5-2 0,12 21-101-16,-2 0-17 0,11 14 3 15,-8-14-7-15,8-5-6 16,-3-16-2-16,0-11-2 15,-11-19-5-15,-5-32-12 16,-19-30-23-16,0 0-78 16,32-19-7-16,-37-24-4 0,2 0 0 15</inkml:trace>
          <inkml:trace contextRef="#ctx0" brushRef="#br1" timeOffset="201702.3523">3846 294 178 0,'-9'24'111'16,"9"-24"6"-16,-2 33 0 0,31-20-86 16,-29-13-5-1,52 24 6-15,-23-24 1 16,23 11 0-16,-9-16-1 0,19 10-5 15,-8-16-4-15,13 6-5 16,-5-14-4-16,3 0-6 16,-3-2-1-1,-2 4-6-15,-9-4-1 0,-5-3-2 16,-11-1-2-16,-11 1 0 16,-13 0-1-16,-14-3 0 15,-10-3-1-15,-14-8 1 16,-14 3 1-16,-13 0-1 15,-10 14 2-15,-12 2-1 16,-2 11 2-16,-1 10 1 0,1 12 2 16,11 18 2-1,-1 14 2-15,17 13-2 0,8 9 1 16,24 13 2 0,14 2 1-16,18 4 1 0,11-4 1 15,22-7-3-15,19-11 0 16,19-6 4-16,7-18-2 15,12-17-2-15,5-16-1 16,-3-11-2-16,0-16-4 16,-13-10-8-16,-3-9-15 15,-30-24-41-15,-5 21-88 0,-21-7 2 16,-9 7-1 0,-24-2-7-16</inkml:trace>
          <inkml:trace contextRef="#ctx0" brushRef="#br1" timeOffset="199948.5543">160 173 45 0,'-41'-46'95'0,"25"21"4"15,-3-2 3 1,-5-2-59-16,24 29-2 0,-30-38 1 16,30 38-3-16,0 0-3 15,0 0-3-15,-32-8-6 16,32 32-2-16,-3 3-4 16,14 22-4-16,2 2-5 15,9 14-4-15,5 8-2 16,11 10-1-16,2 1-3 0,6 2-1 15,3-10-1 1,2-1-1-16,3-13 0 0,-3-5 2 16,0-17-1-16,-2-13-1 15,0-16 1-15,-6-8 0 16,-8-14 0-16,-3-13-1 16,-8-8 1-16,-7-20-2 15,-7-7 3-15,-4-9 2 16,-6 1-2-16,-3-6 1 15,0-2-2-15,-5 4 2 16,6 7-1-16,-4 15 2 0,6 14-4 16,0 11 0-1,0 24 0-15,0 0 1 16,0 0-1-16,35 54 2 0,-16-11-3 16,5 5 1-16,6 4-1 15,5 7 1 1,6-2 0-16,5-1-1 0,5-7 1 15,0-3-1-15,3-11 4 16,3-5-3-16,-3-14 3 16,0-14-3-16,-3-18 2 15,-5-11 2-15,-8-10-3 16,-6-9 4-16,-5-11-1 16,-11-5 1-16,-8-6-2 15,-10 1 2-15,-7 5-2 16,-4 0-1-16,-6 8 1 15,0 3-3-15,3 7 0 0,0 12-2 16,16 32-2-16,-22-30-7 16,22 30-16-16,0 0-24 15,0 0-67-15,0 30-14 16,0-30 2-16,0 0-2 16</inkml:trace>
          <inkml:trace contextRef="#ctx0" brushRef="#br1" timeOffset="200478.3468">1433-462 47 0,'-13'-24'107'16,"13"24"3"-1,-25-35 6-15,25 35-44 16,0 0-31-16,3 38 0 15,3 0-5-15,21 26-4 0,-6 12-8 16,22 24 1 0,-5 13-9-16,11 14 0 0,-3-8-7 15,5 2 0-15,-3-13-5 16,-2-11-2-16,-5-21 0 16,-6-22-4-16,-8-22 1 15,-27-32-1-15,38 3 3 16,-30-30 1-16,-8-8-1 15,-3-9 3-15,-5-4-2 16,0-9 1-16,2-5-1 0,4 6 1 16,4 4-2-1,6 6-2-15,9 11 2 0,4 3 0 16,12 10 1 0,2 12 1-16,2 12 1 0,7 12 1 15,-4 10 1 1,11 11 1-16,-2 3-1 0,5 10-3 15,-3 9-2-15,0 16 3 16,-5-3-4-16,3 3-1 16,-6-6 0-16,-8-7-4 15,-8-6-1-15,-8-19-6 16,0-11-7-16,-19-24-24 16,19-35-35-16,-27-16-61 15,8-3 5-15,-8-22-2 0,5 3 4 16</inkml:trace>
        </inkml:traceGroup>
        <inkml:traceGroup>
          <inkml:annotationXML>
            <emma:emma xmlns:emma="http://www.w3.org/2003/04/emma" version="1.0">
              <emma:interpretation id="{F684058A-5FEB-4BE7-B576-45EBDB49B6EC}" emma:medium="tactile" emma:mode="ink">
                <msink:context xmlns:msink="http://schemas.microsoft.com/ink/2010/main" type="inkWord" rotatedBoundingBox="25250,11191 26965,11165 27001,13449 25286,13476"/>
              </emma:interpretation>
            </emma:emma>
          </inkml:annotationXML>
          <inkml:trace contextRef="#ctx0" brushRef="#br1" timeOffset="203303.6458">5850-427 178 0,'-24'-10'123'16,"24"10"4"-16,0 0 0 16,-30-14-81-16,30 14-8 0,-10 24-3 15,15 9-7 1,-10-6-7-16,10 19-4 16,0 5-3-16,9 14-1 15,-1 0-2-15,12 10-2 0,4-5-2 16,6-2 0-1,6-4-3-15,13-4 1 0,3-14-2 16,10-9-1-16,3-15 0 16,0-14-1-16,6-11-1 15,2-15-1-15,0-15-1 16,-2-15-3-16,0-12 0 16,-6-10-2-16,-6 5-1 15,-7-5-1-15,-8 5 2 0,-12 1-1 16,-4 10 1-1,-17 5 2-15,-11 9 1 16,-10 2 2-16,-6 0 0 0,-13 6-1 16,-6-1 2-1,-5-2-1-15,-5 0 2 0,-3 0 0 16,-1 8 0 0,-2 6 0-16,1 4 1 0,4 9 2 15,3 14-1-15,3 10 1 16,0 16 1-16,6 17 1 15,-1 7 1-15,6 12 1 0,-1 10-1 16,9 14 3 0,0 8-2-16,11 10 2 0,2 1-6 15,8 8-1 1,11-3-2-16,9 8-1 0,2-5 1 16,8-9-2-16,3-7 0 15,2-9-2-15,-2-10 5 16,-3-17-1-1,-8-7-1-15,-6-17-4 0,1-8-8 16,-22-35-19-16,27 27-61 16,-30-51-51-16,11-9-3 15,-13-23-2-15,0-15-6 16</inkml:trace>
          <inkml:trace contextRef="#ctx0" brushRef="#br1" timeOffset="223827.5568">7132 1562 127 0,'0'0'116'0,"0"0"2"15,0 0 3-15,0 0-59 16,0 0-26-16,0 0-6 16,14 35-5-16,-14-35-5 15,0 0-5 1,0 0-1-16,0 0-1 0,10-27-2 15,-10 27 1-15,0-46-2 16,0 17-1-16,-2-1 0 16,-1-2-3-16,-2-6-1 15,2 0-1-15,-2-2-1 0,-1-4-1 16,3 1 0 0,1 3-3-16,-1-3 1 0,3 2 0 15,0 9 0 1,0 2 0-16,0 30 1 0,3-38-2 15,-3 38 1-15,0 0 1 16,0 0 0-16,0 0 0 16,0 0 0-1,27-10 1-15,-27 10 0 0,19 24-1 16,-19-24 1-16,21 40 0 16,-10-13-1-16,0 8 0 15,2 0 0-15,3 0 1 16,-2 3-1-16,-1 3 1 15,4-1 0-15,-1 1 0 0,0-4 0 16,0 4 0 0,0-3 0-16,3 5 0 0,-3-8-1 15,1-5 0-15,-1-6-1 16,-16-24 0-16,27 24 1 16,-27-24-2-16,0 0 1 15,30-29-1-15,-25-1 1 16,-2-3-1-16,-1-7 2 15,1 0-2-15,-3 2 0 16,0 0 1-16,0 0 0 16,0 0-1-16,0 3 1 15,0-2-1-15,0 1 1 16,0-1 0-16,-3-4 0 0,3-2 1 16,-2 5 0-1,2 1 1-15,-3 1-1 16,3 7 0-16,0 4 1 0,0 25-1 15,5-32 0-15,-5 32 0 16,0 0-1 0,0 0-2-16,0 0-3 0,0 0-8 15,33 24-22-15,-33-24-100 16,-6 30-9-16,6-30-3 16,0 0-5-16</inkml:trace>
        </inkml:traceGroup>
        <inkml:traceGroup>
          <inkml:annotationXML>
            <emma:emma xmlns:emma="http://www.w3.org/2003/04/emma" version="1.0">
              <emma:interpretation id="{A4A93D7D-47FC-4E72-BD51-9BBD9227F4CD}" emma:medium="tactile" emma:mode="ink">
                <msink:context xmlns:msink="http://schemas.microsoft.com/ink/2010/main" type="inkWord" rotatedBoundingBox="27737,11469 32716,11393 32734,12556 27755,12632"/>
              </emma:interpretation>
            </emma:emma>
          </inkml:annotationXML>
          <inkml:trace contextRef="#ctx0" brushRef="#br1" timeOffset="129321.433">8279 46 32 0,'-5'-33'85'0,"5"33"2"15,8-29 9-15,0 4-36 16,-8 25-8-16,5-40 1 15,-5 40-4-15,3-35-5 0,-3 35-4 16,0 0-3 0,0 0-5-16,0 0-6 15,0 48-5-15,-6-4-7 16,9 18-1-16,0 8-4 16,8 16-8-16,-1 0-1 15,9 6-1-15,0-5-1 16,8-12-3-16,6-13 3 15,2-13-5-15,5-17 4 0,3-16 2 16,-2-16 2-16,-1-16-1 16,3-8 4-16,-2-11 3 15,-3-11-7 1,-6-11 2-16,-2-8-3 0,-6-10 0 16,-2-9-3-16,-9-10 1 15,1-3-5-15,-6-3-1 16,0 11 4-16,-3 5-1 15,-2 14 4-15,0 16 0 16,-1 14 3-16,-2 40-1 0,6-30 2 16,-6 30 1-16,0 0 1 15,8 51 2-15,-8-10 0 16,2 13 1-16,-2 8 1 16,3 13 2-16,-3 6-1 15,8 5 1-15,3 4-1 16,5-1-5-1,8-8-2-15,12-6 0 0,7-16-2 16,8-15-4-16,11-12-7 16,-3-21-10-16,12 2-45 15,-26-29-63-15,9 3-1 0,-24-28-5 16,-3 9-2-16</inkml:trace>
          <inkml:trace contextRef="#ctx0" brushRef="#br1" timeOffset="130107.7634">9547-65 150 0,'-13'-38'112'16,"13"38"1"-16,-14-27 2 16,14 27-51-16,0 0-28 0,-8-24-1 15,8 24-6-15,16 27-7 0,-2 11-4 16,-6 8-4-1,8 24 0-15,-8 8-4 16,6 14-6-16,-6 5-1 16,2 3-4-16,1-8 2 15,0-12-5-15,-3-17 3 16,0-18-6-16,-8-45 4 0,0 0 0 16,0 0 4-16,22-37 2 15,-25-17-4-15,-8-14 2 16,1-15-4-1,-9-17 2-15,-3-8-2 16,-5-3 3-16,8 3-4 16,0 6 0-16,6 13 5 0,5 16 0 15,8 22 4-15,0 51 1 16,32-11 2-16,-5 46 2 16,3 19-1-16,5 19 1 15,0 13-2-15,5 11 1 0,-2 0-2 16,5 0-5-16,1-2-1 15,-4-9-1-15,1-10-1 16,-4-14-2-16,4-16 2 16,-3-11-3-16,-1-16 3 15,-4-14 4-15,-4-16 3 16,4-10 1-16,-6-17-3 16,2-8 3-1,-4-11-3-15,-4-7 2 16,-5-7-3-16,-2-4 1 0,-9-9-5 15,-5 6-1-15,-2-6 3 16,-4 9-3-16,-2 7 2 16,0 9-3-16,3 13 0 15,-1 11-5-15,6 35-4 16,0 0-7-16,0 0-20 0,0 0-39 16,14 43-57-1,-6-16-1-15,11 14 0 16,-3-17 2-16</inkml:trace>
          <inkml:trace contextRef="#ctx0" brushRef="#br1" timeOffset="130621.4524">11066-192 159 0,'8'-29'113'16,"-8"-7"3"-16,3 12 3 0,-11-14-55 16,8 38-30-1,-19-35 1-15,19 35-3 16,-46 0-6-16,11 19-3 16,-16 6-3-16,2 12-2 0,-13 4-1 15,6 13-3-15,2-3-2 16,8 6-2-16,13-9-3 15,14-7-1-15,17-12-3 16,2-29-1-16,54 30 0 16,-3-33-2-16,11-5 0 15,11 3-1-15,2-1 0 16,4 9 0-16,-9 11 1 0,-5 7-1 16,-9 17 0-16,-15 8 1 15,-6 11 0-15,-14 2 2 16,-4 3-2-16,-9-5-2 15,-8-3-1-15,-6-6-1 16,-7-7 2-16,-6-9-4 16,-16-5 3-16,-8-11-4 15,-14-10 4-15,-10-9 1 16,-12-11 2-16,-4-7-3 0,7-6-8 16,1-8-8-16,29 16-35 15,-6-13-77-15,52 32-2 16,-8-44-4-1,43 28-3-15</inkml:trace>
          <inkml:trace contextRef="#ctx0" brushRef="#br1" timeOffset="131125.4592">11630 680 83 0,'-2'27'102'0,"2"-27"14"0,-9 40 2 16,9-40-43-16,0 0-22 16,-29 8-4-16,29-8-4 15,0-24-8-15,0 24-6 16,13-62-7-16,1 19-2 15,-1-22-7-15,9-8 2 16,-1-19-8-16,4-10 0 16,2-1-4-16,-3-5-2 15,0 1-3-15,-2 7-1 0,-3 13 1 16,-3 17-2-16,0 22 2 16,-2 15-1-1,-14 33 1-15,27-8 0 16,-27 8 0-16,35 62 0 15,-14-8 0-15,6 14 1 16,0 13 0-16,6 8 1 16,4 5-1-16,1-2 3 15,5 2-3-15,-2-7-2 0,-1-6 0 16,3-11-3-16,-2-8-4 16,-6-14-10-16,0 1-8 15,-21-22-28-15,15 11-57 16,-29-38-27-16,0 0-2 15,0 0 2-15</inkml:trace>
          <inkml:trace contextRef="#ctx0" brushRef="#br1" timeOffset="131438.1262">11655 237 256 0,'0'0'125'16,"0"0"1"-16,0 0 3 15,0 0-94-15,5 25-4 16,-5-25 1-16,59-3-6 16,-21-8-6-16,16 3-2 15,0-11-5-15,16 0-1 0,3-8-3 16,8 0-3-16,3 3-3 15,-6 5-5 1,0 14-8-16,-19-1-12 16,9 25-30-16,-38-8-87 0,5 11 0 15,-35-22-6-15,5 27 1 16</inkml:trace>
          <inkml:trace contextRef="#ctx0" brushRef="#br1" timeOffset="131955.8609">12442-321 187 0,'0'0'120'15,"-29"5"4"-15,29-5 0 16,-27 3-58-16,27-3-29 16,0 0-1-16,0 0-6 15,0 0-7-15,0 0-4 0,35 11-1 16,-5-9-3-16,5-4-3 16,10 2-2-16,7-3-2 15,13 0-3-15,2-2 0 16,3 2-3-1,0 3-1-15,0-3-3 16,-2 3-2-16,-9-2-4 0,1 4-6 16,-20-10-7-16,3 14-12 15,-43-6-20-15,54 0-34 16,-54 0-49-16,0 0 0 0,0 0 4 16,0 0 3-16</inkml:trace>
          <inkml:trace contextRef="#ctx0" brushRef="#br1" timeOffset="132370.3983">12944-213 290 0,'0'0'132'0,"-8"32"2"16,14 0 1-16,-14 3-102 15,16 28-2-15,-6-1-4 16,9 16-6-16,0 6-6 16,5 7-6-16,0-2-5 15,3 0-3-15,-3-10-3 16,1-15-9-1,1-7-16-15,-18-57-55 0,14 46-63 16,-14-46-2-16,0-32 5 16,-16-14-7-16</inkml:trace>
        </inkml:traceGroup>
      </inkml:traceGroup>
    </inkml:traceGroup>
    <inkml:traceGroup>
      <inkml:annotationXML>
        <emma:emma xmlns:emma="http://www.w3.org/2003/04/emma" version="1.0">
          <emma:interpretation id="{E37E7048-3A0D-4FBD-A72E-E1D6130164BB}" emma:medium="tactile" emma:mode="ink">
            <msink:context xmlns:msink="http://schemas.microsoft.com/ink/2010/main" type="paragraph" rotatedBoundingBox="17290,13618 28421,14231 28348,15567 17217,149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2E1022B-8F74-43C8-A5F4-E11F56E85E47}" emma:medium="tactile" emma:mode="ink">
              <msink:context xmlns:msink="http://schemas.microsoft.com/ink/2010/main" type="inkBullet" rotatedBoundingBox="17269,14005 18505,14073 18463,14823 17228,14755"/>
            </emma:interpretation>
          </emma:emma>
        </inkml:annotationXML>
        <inkml:trace contextRef="#ctx0" brushRef="#br1" timeOffset="165460.8288">-2150 2377 137 0,'0'0'117'0,"-30"-13"4"16,30 13-2-16,0 0-64 15,0 0-24 1,-29-14-3-16,29 14-4 16,10-24-7-16,-10 24-6 0,30-41-2 15,-30 41 0-15,49-46-5 16,-17 25 3-16,6 5-5 15,0 8 3 1,5 5-6-16,0 8 1 0,0 6-1 16,0 8-2-16,-2 8 2 15,-6 11-2-15,-8 5 3 16,-8 8-3-16,-11 9 3 16,-6 4 1-16,-10 6-1 15,-8-2-1-15,-8-6 1 0,-3-5 0 16,-3-12-1-16,-2-9 1 15,-1-12-1-15,4-13 1 16,2-11 0-16,27 0 1 16,-41-19 1-1,41 19 1-15,-13-41 2 16,13 41 0-16,19-43 1 16,5 27 0-16,3 0 1 0,11 8-1 15,8 2-1-15,5 12-1 16,3 2-1-1,3 3-1-15,-1 7-1 0,-2 1 1 0,-3 3-2 16,-5 5 1 0,-8 0-4-16,-11-6-3 15,0 4-10-15,-27-25-19 16,32 29-66-16,-32-29-32 0,0 0-1 16,0 0-3-1</inkml:trace>
        <inkml:trace contextRef="#ctx0" brushRef="#br1" timeOffset="165912.9129">-1068 2922 200 0,'0'24'124'0,"0"-24"2"16,-16 25 3-16,16-25-86 0,0 0-9 16,-35 19-6-16,35-19-5 15,0 0-6 1,0 0-4-16,0 0-3 0,-3-33-3 0,3 33-1 15,11-38-3 1,-11 38 0-16,16-32-1 16,-16 32-1-16,27-22 0 15,-27 22 0-15,27-2-2 0,-27 2 2 16,24 24-1-16,-24-24 2 16,14 35-2-16,-14-35 0 15,0 35 1-15,0-35-2 16,0 0-4-16,0 0-14 15,-33-8-46-15,33 8-72 16,-10-48-6-16,10 15-5 16,-6-21-7-16</inkml:trace>
      </inkml:traceGroup>
      <inkml:traceGroup>
        <inkml:annotationXML>
          <emma:emma xmlns:emma="http://www.w3.org/2003/04/emma" version="1.0">
            <emma:interpretation id="{5AD52D0A-E7EE-4B9B-9F55-ECC51730C930}" emma:medium="tactile" emma:mode="ink">
              <msink:context xmlns:msink="http://schemas.microsoft.com/ink/2010/main" type="line" rotatedBoundingBox="19758,13754 28421,14231 28348,15567 19685,15090"/>
            </emma:interpretation>
          </emma:emma>
        </inkml:annotationXML>
        <inkml:traceGroup>
          <inkml:annotationXML>
            <emma:emma xmlns:emma="http://www.w3.org/2003/04/emma" version="1.0">
              <emma:interpretation id="{570ABD6C-B767-4D67-B5CC-22B58AB97CEA}" emma:medium="tactile" emma:mode="ink">
                <msink:context xmlns:msink="http://schemas.microsoft.com/ink/2010/main" type="inkWord" rotatedBoundingBox="19747,13964 21063,14037 21003,15121 19687,15048"/>
              </emma:interpretation>
            </emma:emma>
          </inkml:annotationXML>
          <inkml:trace contextRef="#ctx0" brushRef="#br1" timeOffset="170026.0755">359 2334 201 0,'0'0'130'16,"-51"-3"3"-16,51 3-4 16,-40-8-80-16,40 8-29 15,0 0-4-15,0 0-8 16,0 0-21-16,0 0-34 0,43 32-78 15,-43-32-3-15,56 27-4 16,-23-18-3-16</inkml:trace>
          <inkml:trace contextRef="#ctx0" brushRef="#br1" timeOffset="169817.1071">313 2614 95 0,'0'0'108'0,"0"0"4"15,-35-24 4-15,35 24-53 16,0 0-21-16,0 0-3 16,-10-38-5-16,10 38-5 0,0 0-6 15,0 0-5 1,0 0-2-16,24 3-1 0,-16 21-3 16,8 14-2-16,-2 3-2 15,5 18-2 1,-3 6-1-16,5 5-2 15,-2-5-3-15,-3-3-4 0,3-6-8 16,-8-23-15-16,13 10-42 0,-24-43-64 16,0 0-1-1,22-70-4-15,-9 16-2 16</inkml:trace>
          <inkml:trace contextRef="#ctx0" brushRef="#br1" timeOffset="170845.8989">791 2728 206 0,'0'0'128'0,"0"0"2"16,5-27 0-16,28 21-87 15,-6-12-15-15,24 12-1 16,-2-5-7-16,15 9-7 0,1 2-5 16,8 8-5-16,0 8-7 15,-6-3-9-15,6 12-18 16,-22-20-42-16,14 25-59 16,-27-19-2-16,0 7-4 15,-38-18 0-15</inkml:trace>
          <inkml:trace contextRef="#ctx0" brushRef="#br1" timeOffset="170545.772">1091 3232 219 0,'0'0'126'16,"0"0"-2"-16,0 38 2 16,0-38-95-16,0 0-3 15,0 0-1-15,2-24-6 16,-4-6-5-16,4 1-2 16,-10-17-2-16,3-8-4 15,-11-8 0-15,-1-6-3 0,-7-7-1 16,-3-4-2-1,-5-4-1-15,-1-1-1 16,1 9 0-16,5-1-2 16,5 9 2-16,9 4-1 0,10 7 0 15,11 10 3-15,11 11-2 16,16 11 2-16,11 10-2 16,8 11 3-16,8 14-4 15,8 5-1-15,3 14-3 16,-3 2-6-16,3 9-2 15,-16-3-8 1,5 5-12-16,-27-24-37 0,8 19-63 16,-43-38-1-16,24 43-1 15,-24-43 3-15</inkml:trace>
        </inkml:traceGroup>
        <inkml:traceGroup>
          <inkml:annotationXML>
            <emma:emma xmlns:emma="http://www.w3.org/2003/04/emma" version="1.0">
              <emma:interpretation id="{EC83457F-B109-4C3C-91E8-77A4F582CC5B}" emma:medium="tactile" emma:mode="ink">
                <msink:context xmlns:msink="http://schemas.microsoft.com/ink/2010/main" type="inkWord" rotatedBoundingBox="22397,14012 28394,14195 28355,15477 22358,15293"/>
              </emma:interpretation>
            </emma:emma>
          </inkml:annotationXML>
          <inkml:trace contextRef="#ctx0" brushRef="#br1" timeOffset="251313.8081">2928 2747 25 0,'0'0'82'16,"0"0"3"-16,-16-25 5 16,16 25-58-16,0 0 3 15,0 0 6-15,0 0 4 16,0 0 0-16,0 0 0 15,0 0-4-15,16 27-6 16,0 11-6-16,-16 3-8 16,19 18-4-16,-5 0-4 15,7 12-3-15,4-9-5 0,-1 0 0 16,-3-8-3 0,-2-8 0-16,0-17-1 15,-19-29 0-15,19 27-1 0,-19-27 0 16,0 0-1-16,-8-38 1 15,-3 9 0-15,0-9-1 16,1-8 1-16,-1-8-2 16,3-5 3-16,5-1-3 0,8-4 2 15,4-1 0 1,7 3 1-16,8 11-1 0,8 7 2 16,3 17 0-1,9 14 1-15,-1 18 0 0,5 20 1 16,1 20-1-1,-3 20-1-15,-3 13 2 0,-5 6-3 16,-3 5 3-16,-5-3-3 16,-3-10 0-16,-9-9 0 15,-4-18 0-15,-6-17-1 16,-8-32 0-16,0 0-1 16,0 0-1-16,-8-48 0 15,0 2 0-15,-3-8 0 16,0-11-1-16,6 3 0 0,-1-5 0 15,12 5 2 1,2 2-2-16,11 9 2 0,5 8 0 16,11 13 1-1,6 11 0-15,-1 9 1 16,6 15 1-16,-3 8-1 0,0 14 1 16,1 17 1-16,-4 7 0 15,-8 11 1-15,1 8 1 16,-1 0-2-16,-2 6 3 15,0-3-4-15,-1-6 2 16,-2-10-4-16,-5-14-5 0,2-3-16 16,-24-40-35-1,27 22-78-15,-27-22-6 16,5-38-1-16,-21-10-6 16</inkml:trace>
          <inkml:trace contextRef="#ctx0" brushRef="#br1" timeOffset="251861.9794">5006 2620 208 0,'-24'13'127'0,"26"12"2"0,-2-25-2 16,8 64-92-1,-8-20-8-15,17 23-3 0,-7 6-8 16,9 13-1-16,-5 1-3 16,7 7-1-16,-2-10-3 15,0-1 0-15,-3-12-4 16,-2-15-2-16,2-15-8 16,-16-41-9-16,24 29-25 15,-32-53-60-15,8 24-35 16,6-54-5-16,-1 19 1 15</inkml:trace>
          <inkml:trace contextRef="#ctx0" brushRef="#br1" timeOffset="252329.0235">5036 2968 211 0,'0'0'132'0,"0"0"2"15,0 0 1-15,0 0-91 16,29 8-17 0,-29-8 0-16,60-11-1 15,-25 3-7-15,11 8-4 0,-3-5-2 16,5 7-4-16,4 1-2 16,2 3-3-16,-1 2-5 15,-1-3-5-15,2 3-6 16,-6-11-6-16,6 12-9 15,-16-23-11-15,11 19-16 16,-33-29-28-16,11 21-56 16,-27 3 0-16,0 0 6 0,11-26 3 15</inkml:trace>
          <inkml:trace contextRef="#ctx0" brushRef="#br1" timeOffset="252713.031">5135 3386 140 0,'0'0'117'0,"0"0"0"16,0 0 5 0,0 0-81-16,41-19-3 0,-25-5 3 15,25 16-2-15,-15-16-7 16,18 16-3-16,-7-9-4 15,12 15-5-15,-3-4-5 16,2 9-5-16,1 2-4 0,5 6-4 16,-5 3-2-1,-1-1-7-15,-2 3-12 0,-16-16-28 16,18 8-91 0,-48-8-6-16,38-21-1 0,-41-12-6 15</inkml:trace>
          <inkml:trace contextRef="#ctx0" brushRef="#br1" timeOffset="253842.0387">6711 2606 145 0,'-29'11'128'15,"29"-11"0"-15,0 0 2 16,-25 3-53-16,25-3-43 15,0 0-3-15,0 0-1 0,0 0-6 16,25-8-5 0,-25 8-3-16,35 48-2 15,-8-13-2-15,2 6-3 0,9 13-1 16,5 0-5-16,8 3 1 16,6-6-1-1,8-5-1-15,5-14-1 16,0-8-2-16,6-13 0 0,2-19-1 15,-5-14 0-15,-3-13-2 16,-5-2 0-16,-11-15-3 16,-6 1 0-16,-15-8 0 15,-6 2-1-15,-14-2-1 16,-7 5 2-16,-9-6-1 16,-5 6 2-16,-11 6 0 15,-3 5 3-15,-7 2 0 16,-1 14 1-16,-5 6 2 0,-3 10 0 15,3 11 2-15,-3 8 2 16,3 11 1-16,0 10-1 16,3 15 3-1,2 7-1-15,3 11 2 0,0 11-1 16,3 10 1-16,2 6-1 16,6 3 0-16,2 0-1 15,12-3 2-15,2-5-1 16,16-3 0-16,6-11 0 0,18-11-1 15,11-13-1 1,14-8 0-16,11-11-2 16,10-11 0-16,0-5-2 15,-2-9-5-15,-6 1-8 0,-16-16-17 16,6 21-62-16,-41-30-58 16,0 14 0-1,-30-22-7-15,-2 6 0 0</inkml:trace>
          <inkml:trace contextRef="#ctx0" brushRef="#br1" timeOffset="255273.896">8365 3575 215 0,'0'0'128'16,"0"0"2"-16,8 24 0 0,-8-24-87 15,0 0-10-15,0 0-7 16,25-2-6-16,-25 2-5 16,0 0-3-16,16-38-3 15,-13 14-1-15,-1-11-2 16,-2-6-2-16,0-7-1 15,-2-6-2-15,2-6-1 0,-3 1-2 16,3 2 2 0,3 6-2-16,-1 5 2 15,1 11-1-15,2 8 1 16,-5 27 0-16,0 0 0 0,30-5 1 16,-30 5 0-16,24 43 1 15,-10-8 1 1,2 3 1-16,3 2-1 0,2 1 2 15,4-1-1-15,-1 0 0 16,3-2 0-16,0 0-1 16,3-3-1-16,-1-3 0 15,-2 4-2-15,3-7 1 0,-6 1 0 16,1 0-1 0,-25-30 0-16,37 35 0 15,-37-35 0-15,25 0 0 16,-25 0 2-16,8-35-2 0,-8 2 0 15,-3-7 0-15,0-3 0 16,-2-3-1 0,2-6 1-16,-2 4-1 0,2-1 1 15,3-2-1-15,0 5 0 16,3-2 0-16,2 2-1 16,-2 3 1-16,0 7-2 15,-1 4-3-15,-2 32-4 16,0-35-17-16,0 35-63 15,0 0-53-15,0 38 0 0,0-38-6 16,0 0-3 0</inkml:trace>
        </inkml:traceGroup>
      </inkml:traceGroup>
    </inkml:traceGroup>
    <inkml:traceGroup>
      <inkml:annotationXML>
        <emma:emma xmlns:emma="http://www.w3.org/2003/04/emma" version="1.0">
          <emma:interpretation id="{D8A34220-8A64-427C-8025-F1382AA54ABD}" emma:medium="tactile" emma:mode="ink">
            <msink:context xmlns:msink="http://schemas.microsoft.com/ink/2010/main" type="paragraph" rotatedBoundingBox="21672,16241 32052,15948 32098,17603 21718,1789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9E6B776-20A3-4E4A-BB73-AA39582A151E}" emma:medium="tactile" emma:mode="ink">
              <msink:context xmlns:msink="http://schemas.microsoft.com/ink/2010/main" type="line" rotatedBoundingBox="21672,16241 32052,15948 32098,17603 21718,17896"/>
            </emma:interpretation>
          </emma:emma>
        </inkml:annotationXML>
        <inkml:traceGroup>
          <inkml:annotationXML>
            <emma:emma xmlns:emma="http://www.w3.org/2003/04/emma" version="1.0">
              <emma:interpretation id="{C78E9646-75A8-4748-BCA0-F6B24DB224D3}" emma:medium="tactile" emma:mode="ink">
                <msink:context xmlns:msink="http://schemas.microsoft.com/ink/2010/main" type="inkWord" rotatedBoundingBox="21673,16303 24893,16212 24924,17304 21704,17395"/>
              </emma:interpretation>
            </emma:emma>
          </inkml:annotationXML>
          <inkml:trace contextRef="#ctx0" brushRef="#br1" timeOffset="267416.5868">2723 5046 1 0,'0'0'81'16,"0"0"2"-16,0 0 6 16,0 0-45-16,0 0-4 0,0 0-5 15,0 0-3-15,0 0-9 16,0 0-3-1,-3-25-2-15,3 25-1 0,0 0-1 16,0 0-2-16,0 0-2 16,0 0-1-16,8-24-1 15,-8 24-2-15,0 0-1 16,0 0-1-16,0 0-2 16,0 0-1-16,0 0 1 15,0 0-2-15,-8-27 0 16,8 27 0-16,0 0-1 15,0 0 0-15,0 0-1 16,0 0 0-16,0 0-1 0,0 0-1 16,0 0 0-1,0 0 0-15,0 0-1 16,0 0 1-16,0 0 0 0,0 0 0 16,0 0 1-16,0 0 1 15,0 0 0 1,0 0 0-16,0 0 1 0,0 0-1 15,0 0 1-15,0 0 1 16,-19-24 0-16,19 24 0 16,0 0 2-16,-29-16 0 15,29 16 0-15,-35-14 0 16,35 14 0-16,-49-8-1 16,17 5 0-16,-3 9 0 15,-3-1-1-15,-5 9-1 0,0 2-1 16,2 5 0-16,3 4 0 15,6 2-1-15,5 5 2 16,5 0-5-16,9 4 6 16,13 1-4-16,8 1 6 15,14 0-3-15,10-6 5 16,11 3-2-16,8-8 2 16,11-8 0-16,6-5 0 15,5-9 0-15,-3-8-2 16,-5-7-3-16,-6-1-4 15,-10-11-8-15,-6 6-10 0,-19-16-19 16,8 15-80 0,-21-12-1-16,3-1-1 15,-20-13 0-15</inkml:trace>
          <inkml:trace contextRef="#ctx0" brushRef="#br1" timeOffset="265536.5886">2685 5059 69 0,'0'0'96'16,"0"0"2"-16,0 0 2 15,0 0-61-15,0 0-10 0,0 0-3 16,0 0-1-16,-35-13-7 16,35 13-1-16,-24-14-2 15,24 14-1-15,-30-13-2 16,30 13 0-16,-32-14-3 16,32 14-2-16,-30-5-2 15,30 5-1-15,0 0-4 16,0 0-7-16,0 0-9 15,0 0-14-15,14 38-23 16,-14-38-61-16,27 18 1 16,-27-18-4-16,32 19 4 0</inkml:trace>
          <inkml:trace contextRef="#ctx0" brushRef="#br1" timeOffset="265071.3565">2588 5078 1 0,'0'0'70'16,"0"0"0"-16,0 0-5 16,0 0-67-16,-24 19-61 15,24-19-2-15,0 0-5 16,0 0 65-16</inkml:trace>
          <inkml:trace contextRef="#ctx0" brushRef="#br1" timeOffset="266669.5038">2785 5021 134 0,'-13'-24'96'0,"13"24"-3"0,0 0-33 15,-25-8-33 1,25 8-5-16,0 0-4 0,0 0-4 16,0 0-4-16,0 0-3 15,0 0-2-15,0 0 0 16,0 0-4-16,0 0-7 15,0 0-7-15,0 0-12 16,0 0-15-16,0 0-12 16,-2 32-1-16,2-32-5 0,0 0 8 15,0 0 0 1,2 33 12-16,-2-33 14 16,0 0 23-16,0 0 13 15,0 0 11-15,0 0 6 0,-24-8 1 16,24 8 4-16,0 0-4 15,0 0 0 1,-13-25-9-16,13 25 0 0,0 0-7 16,0 0-4-16,0 0-2 15,0 0-4-15,0 0 1 16,0 0-3-16,0 0 0 16,0 0-2-16,0 0 2 15,0 0-1-15,0 0 0 16,0 0-1-16,-9-27-1 0,9 27-6 15,0 0-7 1,0 0-14-16,0 0-22 0,0 0-34 16,0 0 2-1,0 0-4-15</inkml:trace>
          <inkml:trace contextRef="#ctx0" brushRef="#br1" timeOffset="267689.6848">2893 4457 231 0,'-13'38'125'0,"-12"-5"-2"15,12 26 0 1,-6-2-103-16,22 18-1 16,2-7 0-16,19 7-5 15,-2-2-3-15,8 3-7 0,2-4 3 16,6 1-6-16,-6-13 3 15,0-6-6-15,-2-14-2 16,-8-16-14 0,13-5-17-16,-35-19-31 0,40-24-62 15,-21-11 0-15,11 3-4 16,-14-22 3-16</inkml:trace>
          <inkml:trace contextRef="#ctx0" brushRef="#br1" timeOffset="268339.5439">3333 5183 101 0,'0'0'110'16,"0"0"3"-16,0 0-1 15,0 0-58-15,0 0-13 16,0 0 0-16,40 6-7 0,-40-6-11 16,46 10-8-1,-21-7-1-15,2 0-4 16,-3-3-3-16,0-3-3 16,0-8-2-16,-24 11 3 0,35-27-7 15,-35 27 5-15,30-40-5 16,-22 16 5-1,-5-3-5-15,-3 0 3 0,-8 2-3 16,-3 1 1-16,11 24 1 16,-40-40 0-16,10 26 1 15,-3 3-1-15,-4 9 0 16,-4 4 1-16,-5 9 0 16,3 5 2-16,3 11 0 15,-1 6 0-15,6 10 2 0,11 8-3 16,8 6 6-1,16 5-5-15,10 0 5 16,15 0-5-16,10-5 2 16,13-3-2-16,6-17 1 0,6-12-1 15,-1-20-1-15,0-13-1 16,-5-19-1 0,-2-11 0-16,-12-16 0 0,-10-10 3 15,-11-1-4-15,-8-3 4 16,-14 6-6-16,-5 0 5 15,-8 14-4-15,-6 4 4 0,-5 17-7 16,0 3-1 0,0 13-1-16,-3 6-4 15,30 5-6-15,-48 11-13 16,40 16-19-16,-17-22-51 0,28 22-30 16,-3-27 0-16,3 41 1 15</inkml:trace>
          <inkml:trace contextRef="#ctx0" brushRef="#br1" timeOffset="268885.5502">4016 5154 129 0,'0'0'117'16,"-25"19"5"-1,25-19 0-15,0 0-56 16,-11 40-32-16,11-40-1 0,33 24-5 16,-3-21-7-16,15 2-7 15,7-10-4-15,10-6-2 16,3-8-5-16,-3 0 5 0,-6-8-8 15,-2 0 4 1,-11 0-7-16,-8-2 4 16,-8 2-7-16,-16-3 5 15,-11 3-6-15,-5-3 0 0,-11 1 0 16,-17-4 1-16,-7 1 1 16,-11 2 1-1,-3 9 3-15,-6 7 0 0,-2 14 4 16,0 11 2-16,3 13 2 15,10 17 1-15,3 10 4 16,17 17-4-16,7 4 5 16,17 4-5-16,10-3 4 15,22-3-7-15,13-13 5 16,20-9-7-16,15-18 0 16,12-17-2-16,7-7-6 15,3-17-9-15,9 3-15 16,-20-25-27-16,19 15-80 15,-32-20-1-15,3 14-4 0,-23-22 3 16</inkml:trace>
          <inkml:trace contextRef="#ctx0" brushRef="#br1" timeOffset="269284.5416">5189 4800 201 0,'-29'0'127'16,"-20"-8"-1"-16,9 16 3 16,-25-11-86-16,19 22-16 0,-5-11 1 15,13 14-2 1,-8-3-6-16,19 8-3 16,3-3-5-16,16 3 0 0,10 0-3 15,17 0-2-15,16-3-3 16,17 1-1-1,10-4 0-15,11 6-3 0,8-2 3 16,-1 2-7-16,-4 2 5 16,-6-2-6-16,-13 6 7 15,-17-1-5-15,-13 3 3 16,-16-5-2-16,-19-1 3 16,-11 1 0-16,-16-3-2 15,-14-5 2-15,-13-3-3 0,-8-9-1 16,-3 1-7-1,-2-14-11-15,18 14-29 16,-8-30-88-16,65 19-4 16,-40-35-1-16,53 8-6 0</inkml:trace>
        </inkml:traceGroup>
        <inkml:traceGroup>
          <inkml:annotationXML>
            <emma:emma xmlns:emma="http://www.w3.org/2003/04/emma" version="1.0">
              <emma:interpretation id="{97D4A10B-3484-4E14-B389-08C07596B638}" emma:medium="tactile" emma:mode="ink">
                <msink:context xmlns:msink="http://schemas.microsoft.com/ink/2010/main" type="inkWord" rotatedBoundingBox="25880,16705 27535,16658 27555,17401 25900,17447"/>
              </emma:interpretation>
            </emma:emma>
          </inkml:annotationXML>
          <inkml:trace contextRef="#ctx0" brushRef="#br1" timeOffset="270088.4486">6412 4913 167 0,'0'0'129'0,"0"0"-1"16,2 46 2-16,-2-46-47 0,17 62-65 15,-1-10 0 1,16 15-6-16,1 3 1 15,2 9-9-15,0-4 3 16,2 1-5-16,-1-12 2 0,-4-10-2 16,-8-19 1-16,-24-35 1 15,33 19-1 1,-33-19-1-16,13-46-1 0,-13 1-1 16,0-15 0-16,-3-13 2 15,3-5-4-15,3-3 5 16,8 3-3-16,8 5 5 15,5 14-4-15,6 13 5 16,7 19-4-16,9 24 1 16,0 17 2-16,3 21-2 15,-3 13 0-15,-3 12-4 16,-5 2 2-16,-3 2-3 16,-11-7 3-16,-2-8-4 15,-9-17 3-15,-13-32-2 0,0 0 1 16,0 0 0-16,16-30 1 15,-16-10 3-15,0-14-3 16,3-3 3-16,5-5-3 16,6 0 3-16,2 3-3 15,8 8 5-15,6 7-5 16,2 12 1-16,6 13 0 0,2 14 1 16,4 10 2-1,4 17 1-15,-2 13-1 16,3 13 1-16,-4 9 2 15,4 5-5-15,-3 6 4 0,0-1-5 16,-3-2 0 0,-3-11-9-16,4-3-6 15,-15-27-27-15,17 1-88 0,-46-25-14 16,46-6-5-16,-46-21-1 16</inkml:trace>
        </inkml:traceGroup>
        <inkml:traceGroup>
          <inkml:annotationXML>
            <emma:emma xmlns:emma="http://www.w3.org/2003/04/emma" version="1.0">
              <emma:interpretation id="{B4728E73-1550-4D1E-BB86-630FD2F073E8}" emma:medium="tactile" emma:mode="ink">
                <msink:context xmlns:msink="http://schemas.microsoft.com/ink/2010/main" type="inkWord" rotatedBoundingBox="28053,16061 32052,15948 32098,17603 28100,17716"/>
              </emma:interpretation>
            </emma:emma>
          </inkml:annotationXML>
          <inkml:trace contextRef="#ctx0" brushRef="#br1" timeOffset="270997.3315">8662 4636 189 0,'0'0'118'15,"-27"18"5"-15,27-18-4 0,0 0-74 16,-32 38-8-16,34 0-3 15,-7 0-6-15,10 21-6 16,-5 9-5-16,11 21-6 0,-3 10 2 16,8 12-7-1,-2 5 1-15,8 3-4 16,2-14 1-16,0-8-8 0,6-19-3 16,0-21-9-16,10-14-27 15,-40-43-60-15,57-19-36 16,-38-29 0-1,5-1-3-15</inkml:trace>
          <inkml:trace contextRef="#ctx0" brushRef="#br1" timeOffset="271358.4365">8684 5000 213 0,'-27'5'126'0,"27"-5"6"16,0 0-2-16,-19 30-79 15,19-30-11-15,0 0-4 16,0 0-9-16,43 24-8 15,-11-32-3-15,22 0-5 16,8-8-4-16,17 0 0 16,10-1-5-16,8-1-5 15,5 7-4-15,1-5-5 16,2 18-9-16,-21-10-12 0,5 30-24 16,-41-25-83-1,4 22 2-15,-52-19-2 16,37 16 5-16</inkml:trace>
          <inkml:trace contextRef="#ctx0" brushRef="#br1" timeOffset="271724.5831">8773 5237 185 0,'-30'19'128'15,"30"-19"1"-15,0 0 4 0,0 0-80 16,0 0-14-16,38 24-3 15,-14-29-9-15,19 8-8 16,3-3-5-16,19 2-4 16,8-2-4-16,10 6-2 15,9-9-4-15,0 6-3 16,2 0-6-16,-5-6-11 16,9 14-27-16,-36-17-90 0,10 14-6 15,-31-10 1-15,-9 12-5 16</inkml:trace>
          <inkml:trace contextRef="#ctx0" brushRef="#br1" timeOffset="273060.1944">10243 4552 238 0,'-32'5'133'16,"32"-5"-1"-1,-30 8 2-15,3-5-93 16,25 24-11-16,2-27-1 15,-3 57-6-15,6-22-6 0,10 11-4 16,1 2-2-16,7 9-1 16,6 0-2-1,11 7-5-15,5-7 2 0,11-3-5 16,5-8 2-16,14-11-3 16,3-11 1-16,5-13-4 15,2-19 5-15,1-16 3 16,0-17-3-16,-3-10 3 15,-9-14-5-15,-4-8 2 16,-11-2-3-16,-12 5 2 16,-9-1-5-16,-12 4-2 15,-13 5 2-15,-11 5 0 16,-14 9 1-16,-7 7 0 16,-12 6 2-16,-5-3 0 0,-5 11 1 15,-5 8 1 1,-1 14 0-16,-5 10 2 15,0 6 0-15,0 16 1 0,0 8 2 16,6 17 1-16,-1 7-1 16,9 8 3-16,5 6-2 15,8 11 3 1,5 2-2-16,14 9-3 0,11 5 1 16,10 2-2-16,9-2 1 15,13 2-2-15,5-7 1 16,14-3-3-16,6-6 1 0,4-16 1 15,4-8-1-15,-1-16-3 16,-5-11-8 0,-10-29-13-16,12 12-44 0,-39-50-83 15,10 2-3-15,-27-26-3 16,-3-1-5-16</inkml:trace>
          <inkml:trace contextRef="#ctx0" brushRef="#br1" timeOffset="279189.1194">11903 4579 111 0,'-19'24'101'0,"19"-24"5"16,0 0 3-16,0 0-54 16,-27-30-18-16,27 30 0 15,-8-48 3-15,13 24-5 16,-13-17-5-16,14 6-4 15,-6-11-5-15,13 6-3 0,0-9-3 16,14 6-4-16,6 5-2 16,13 6-3-16,2 5-2 15,9 13-2-15,2 12 0 16,-2 12-2 0,-6 12 0-16,-2 8 0 0,-11 5 0 15,-9 11-1-15,-10 8 0 16,-11 5 1-16,-8 3-1 15,-11 3 1-15,-2 0 0 0,-11 2 1 16,-3-2-1 0,0-9 2-16,0-10 1 0,5-8 0 15,3-11 1 1,19-27 2-16,-16 24-1 0,16-24 1 16,27-2 1-16,3-4-1 15,2-5 0-15,11 6-2 16,3 0 0-16,0 5-2 15,-3 5-1-15,-2 3-5 16,-6 8-8-16,-35-16-9 16,46 35-21-16,-46-35-35 15,5 25-59-15,-5-25-5 16,0 0 4-16,-38 27-2 16</inkml:trace>
          <inkml:trace contextRef="#ctx0" brushRef="#br1" timeOffset="279457.4372">12356 5353 208 0,'0'0'128'15,"-13"25"2"-15,13-25 4 16,0 0-75-16,0 0-22 15,37 29-4-15,-37-29-6 16,30 19-6-16,-30-19-7 16,32 19-6-16,-32-19-7 0,0 0-12 15,30 5-39-15,-30-5-87 16,-19-29-7-16,-8 2-2 16,3 8-8-16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8:50:22.62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59B4D0-C4A0-4C35-8126-3F1BD31C1D0F}" emma:medium="tactile" emma:mode="ink">
          <msink:context xmlns:msink="http://schemas.microsoft.com/ink/2010/main" type="writingRegion" rotatedBoundingBox="20076,6222 20716,6222 20716,7120 20076,7120"/>
        </emma:interpretation>
      </emma:emma>
    </inkml:annotationXML>
    <inkml:traceGroup>
      <inkml:annotationXML>
        <emma:emma xmlns:emma="http://www.w3.org/2003/04/emma" version="1.0">
          <emma:interpretation id="{F3483F93-D8BB-4191-8B14-15AA0D8213FB}" emma:medium="tactile" emma:mode="ink">
            <msink:context xmlns:msink="http://schemas.microsoft.com/ink/2010/main" type="paragraph" rotatedBoundingBox="20076,6222 20716,6222 20716,7120 20076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EF5AE7-180C-4E6F-8BC8-CC2B3C41FFF9}" emma:medium="tactile" emma:mode="ink">
              <msink:context xmlns:msink="http://schemas.microsoft.com/ink/2010/main" type="line" rotatedBoundingBox="20076,6222 20716,6222 20716,7120 20076,7120"/>
            </emma:interpretation>
          </emma:emma>
        </inkml:annotationXML>
        <inkml:traceGroup>
          <inkml:annotationXML>
            <emma:emma xmlns:emma="http://www.w3.org/2003/04/emma" version="1.0">
              <emma:interpretation id="{D3474F5B-7D15-4134-BEB5-5B09255AFB2C}" emma:medium="tactile" emma:mode="ink">
                <msink:context xmlns:msink="http://schemas.microsoft.com/ink/2010/main" type="inkWord" rotatedBoundingBox="20076,6222 20716,6222 20716,7120 20076,7120"/>
              </emma:interpretation>
            </emma:emma>
          </inkml:annotationXML>
          <inkml:trace contextRef="#ctx0" brushRef="#br0">149 338 103 0,'59'-54'91'16,"11"9"2"-16,-19-14-5 15,-12 9-72-15,0 11-4 16,-8 5 8-16,-6 17 1 0,-25 17 2 16,0 0-1-16,0 0 3 15,6 45 2-15,-23-6-3 16,3 23 6-16,-14-6-5 16,6 17-3-16,-15-3 0 15,9 9-3-15,-14-12 1 16,11 1-5-16,-11-23 0 15,8-12-10-15,-5-19 1 16,8-14-1-16,3-25-1 16,5-17 2-16,9-20-6 15,6-14 0-15,11-11-1 16,11-2 1-16,11-4 0 16,12 11-1-16,7 12 0 0,15 25-3 15,6 23 4-15,5 25 1 16,0 25-1-16,-2 28 1 15,-9 17 0 1,-12 17 0-16,-13 5 1 0,-20 6-2 16,-19 0 0-16,-21-2 0 15,-21-10 1-15,-21-18-1 16,-10-18-3-16,-12-25-6 16,3-17-20-16,-12-47-102 15,29-37-3-15,20-45-5 16,30-62-3-16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37.63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5978 1516 118 0,'-45'-50'108'0,"-11"9"-4"16,-18 5-1-16,-15 12-102 15,-10 19 1-15,-14 12 4 16,-6 15 3-16,-11 14 2 16,-4 21 2-16,-4 16 3 15,6 20 0-15,4 13 2 16,13 26-1-16,3 22-3 15,19 23-1-15,8 25 1 16,20 25-5-16,13 24-3 16,11 20-6-16,9 19 2 15,6 21 1-15,9 16-5 16,-5 13-1-16,-6 19-1 16,-16 11 5-16,-18 11 1 0,-25 9 11 15,-23 8-8-15,-24-11 2 16,-27-4 4-16,-23-10 3 15,-23-29-7-15,-12-33 2 16,-10-33-5-16,-5-40-3 16,-8-50 0-16,-3-39-2 15,7-49-6-15,2-53-3 16,15-42 1-16,9-42-3 0,13-47 2 16,11-42-1-1,23-30 3-15,22-34 1 16,31-25 4-16,27-20 3 15,29-19 3-15,35-8-3 0,34-2 2 16,36 3-1-16,36-1 2 16,27 15-2-16,22 15 2 15,31 25-5-15,19 23 3 16,17 21 1-16,11 27-2 16,9 28 2-16,6 32-5 15,3 30 4-15,-5 31-1 16,-13 26 0-16,-13 35-1 15,-17 36-2-15,-18 43 5 16,-19 36-1-16,-21 38 6 16,-18 34-1-16,-11 40-2 15,-4 28 5-15,-5 32-2 16,5 11 4-16,9 3-5 0,10-5 1 16,14-22-5-16,14-24 0 15,16-40 0-15,12-38 0 16,12-44-3-16,10-40 1 15,3-46 0-15,10-33 1 16,-2-34-2-16,9-34 0 16,-3-28 0-16,-8-28-3 15,-4-31 5-15,-7-32-4 16,-13-34 4-16,-10-42-4 16,-16-41 2-16,-22-45 1 15,-19-44-1-15,-15-43-2 16,-17-43-1-16,-9-31 0 0,-9-19-2 15,-11-15 4-15,-3-11 2 16,-1-2-4-16,2 4 2 16,2 9 1-16,1 17 4 15,-5 18-1-15,-2 23 1 16,-7 29-7-16,-10 32 5 16,-13 41 0-16,-14 34-4 15,-14 40 3-15,-18 32-5 16,-15 33 2-16,-17 32 2 15,-13 32 2-15,-11 26-3 16,-9 33 0-16,-6 31 3 16,-14 29-1-16,-3 35-2 15,-5 29 1-15,-2 29-3 0,-2 24 3 16,0 35 3-16,0 29-3 16,4 33 2-16,13 29-2 15,9 46 7-15,17 34-3 16,17 36 5-16,22 14-8 15,24 4-11-15,15-23-18 16,37-18-65-16,8-48-28 16,25-65-10-16,7-64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40.77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2784 92 0,'30'13'106'0,"18"7"-1"15,-1-10 0-15,14-1-83 16,15-7-8-16,4-17-1 16,8-13-5-16,8-15-3 15,3-24-5-15,5-22 1 16,0-19-3-16,-7-22 3 15,-3-15-4-15,-12-11 3 16,-15-6-4-16,-17-3 4 0,-20 3 0 16,-26 6-3-1,-23 13 2-15,-22 15-2 16,-20 27 3-16,-15 18-4 16,-12 21 4-16,-10 23-4 0,-6 24 2 15,-2 19 1-15,0 22 2 16,0 24 3-16,4 19-5 15,3 17 4-15,1 21-3 16,3 25 4-16,7 23-3 16,5 29 3-16,8 31-1 15,7 29-4-15,12 25 8 16,4 38-3-16,18 24 3 16,5 4-1-16,14 5 2 15,11-11-3-15,10-6 3 16,12-33 2-16,16-22 0 15,10-43-2-15,14-30 0 0,14-37-2 16,16-26 2-16,10-37-2 16,14-32 2-16,9-31-5 15,11-32-1-15,11-28-2 16,4-30 0-16,5-29-1 16,-3-27-2-16,3-23 2 15,-7-27-4-15,-7-18 4 16,-14-24-3-16,-10-17 5 15,-14-17-5-15,-11-13 1 16,-16-15 1-16,-8-5-2 16,-13-8-3-16,-2 8-1 15,0 0 0-15,6 16 1 16,7 14 2-16,8 25 3 0,9 25-2 16,11 24 4-16,7 33 0 15,-1 21 4-15,0 31-3 16,-8 27 2-16,-5 27-1 15,-6 24 0-15,-6 23 1 16,-12 24-1-16,-3 26 2 16,-5 28-2-16,-3 20 6 15,-8 26 1-15,-2 19 2 16,-6 17-2-16,-5 25 2 16,-6 14-2-16,-5 18 4 15,-6 4-2-15,0 17-2 16,-7-1-4-16,0 1 3 0,1-2-5 15,-3-10-1-15,2-21 1 16,3-14-2-16,-3-28-2 16,-2-26-1-16,2-35-2 15,1-24-4-15,-3-35 1 16,0-31 0-16,-2-29-2 16,2-50-4-16,0-22 3 15,-6-45-1-15,0-34 5 16,-3-44-1-16,3-34 2 15,0-31 4-15,8-19 3 16,18-15 4-16,12-9 0 16,20 6-1-16,22 9 0 15,21 18-1-15,14 21 5 0,19 21-5 16,6 29 0-16,5 20-4 16,-3 36 2-16,-4 33-1 15,-12 34 1-15,-14 41-1 16,-11 42-1-16,-15 40 1 15,-17 48-2-15,-15 42 4 16,-15 32-2-16,-11 30 4 16,-11 32-3-16,-11 18 5 15,-7 22-1-15,-8 6 0 16,-4 0 0-16,-2 2-2 16,-3-17-2-16,0-18-2 15,-1-18 0-15,3-30-4 0,5-35-2 16,0-34 0-16,6-38-1 15,0-43-2-15,9-46 2 16,-8-37 2-16,6-54 0 16,-5-54 0-16,5-48-2 15,-5-51 2-15,7-44 2 16,9-37 1-16,17-17 1 16,22-11 1-16,21 9 4 15,26 24 0-15,24 17 4 16,28 39 1-16,14 35-1 15,14 38 3-15,-2 33-4 16,-2 41 0-16,-11 33-4 16,-6 30 2-16,-20 36-2 0,-17 29-1 15,-18 39 0-15,-18 26-3 16,-21 28 3-16,-17 28-3 16,-19 28 4-1,-17 24 0-15,-20 21 4 0,-13 20-1 16,-11 18 0-16,-6 19 4 15,-5 15-2-15,3 13 0 16,1 2-2-16,12 0 0 16,8-6-7-16,13-11 0 15,20-20 2-15,15-17-3 16,15-26 0-16,15-21 2 16,11-29-1-16,13-21 1 0,6-24 1 15,3-18 3-15,1-23-3 16,-1-18 1-1,-5-19-2-15,-2-17 1 16,-8-24-1-16,-5-26-2 0,-2-29 0 16,-5-36-3-16,-1-37 3 15,-5-51-9-15,0-53 2 16,-4-56-3-16,6-41 2 16,5-37 3-16,16-15 0 15,19-9 3-15,18-2 2 16,23 22 5-16,21 36 4 15,30 31 1-15,18 39 1 16,12 32-4-16,7 24 0 0,7 28 0 16,-3 29-2-1,1 23 0-15,-10 17-3 16,-12 25 0-16,-15 21 1 16,-13 21-1-16,-22 25 0 0,-22 16 0 15,-21 16 1-15,-22 8 0 16,-22 10 0-16,-15 5 1 15,-23-1-1-15,-14-1 2 16,-17-4-1-16,-12-4 0 16,-19-9 0-16,-14-2-1 15,-15-6 2-15,-12-7-1 16,-14-7-1-16,-11-4 1 0,-9-2-1 16,-4 3 0-1,-7 5 0-15,0 7 0 16,3 11-3-16,-1 11 1 15,1 15 0-15,-1 11 1 0,3 17-1 16,-3 13-1-16,-4 13 2 16,-2 15-3-16,-4 16 4 15,-3 23-3-15,7 24 2 16,3 19 1-16,7 23 2 16,14 16 2-16,17 20-3 15,22 8 2-15,21 12 0 16,29 1 0-16,27-4 1 15,27-6-2-15,30-22-1 16,22-21-1-16,21-27-2 16,19-25 1-16,14-40-3 15,11-30 1-15,-1-34-2 16,5-33 0-16,-11-24 2 0,-7-19 0 16,-12-24 3-16,-16-21 0 15,-12-27 1-15,-16-28-3 16,-13-30 3-16,-19-39-3 15,-11-38-3-15,-13-47-2 16,-9-34-1-16,-15-37-1 16,5-12 1-16,-1-8 0 15,3 10-2-15,8 21 3 16,9 26 2-16,6 37 0 16,7 38 4-16,3 44 0 15,-8 33 0-15,-8 32 0 16,-11 21 3-16,-17 23-2 0,-13 16 2 15,-11 18-1-15,-9 11 2 16,-8 10-1-16,-5 10 2 16,-1 10 0-16,-1 4-1 15,2 11 3-15,3 4-3 16,4 10 2-16,-1 5-2 16,3 7-1-16,-2 7 0 15,7 4 0-15,-3-2-1 16,4 4 0-16,3-4 1 15,4-1 0-15,4-5 0 16,5-3 0-16,8-4 0 16,5-5 0-16,8-2-2 15,5 1 2-15,4 3-3 0,6 1 1 16,10 4-2-16,7 4 2 16,12 7-2-16,10-2 2 15,12 3 2-15,12-5-4 16,7-16 1-16,10-10 0 15,11-18 1-15,5-15-3 16,4-22 2-16,2-17-1 16,11-21-2-16,7-16 4 15,10-4 0-15,7-7-4 16,11 1 4-16,8 4-3 16,13 14 2-16,7 23-1 15,4 26 0-15,-4 29-1 0,0 32-1 16,-1 23 2-16,-1 25-3 15,-9 14 2-15,-9 9-10 16,-19-11-16-16,4-1-104 16,-39-18-4-16,-15-25-2 15,-36-32-6-15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5.89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E28A61-13FF-49E9-8E71-570E3C285355}" emma:medium="tactile" emma:mode="ink">
          <msink:context xmlns:msink="http://schemas.microsoft.com/ink/2010/main" type="inkDrawing"/>
        </emma:interpretation>
      </emma:emma>
    </inkml:annotationXML>
    <inkml:trace contextRef="#ctx0" brushRef="#br0">0 66 58 0,'0'0'69'0,"0"0"4"16,0 0-2-1,0 0-36-15,0 0-9 0,0 0 0 0,0 0-2 16,0 0-1-16,0 0-1 16,0 0 1-1,0 0-3-15,0 0-4 16,0 0-2-16,0 0-3 16,0 0-3-16,0 0-2 0,0 0-2 0,0 0 0 15,0 0-1-15,0 0 0 16,0 0-1-1,32-24 0-15,-32 24-1 0,31-8 1 16,-31 8-2 0,37-8 1-16,-37 8 0 15,32-7-1-15,-32 7 0 16,31-8 0-16,-31 8 0 16,26-6-1-16,-26 6 1 15,29-5 0-15,-29 5 0 0,35-2 0 16,-35 2 0-16,34 5-1 0,-34-5-2 15,34 8-5 1,-34-8-10-16,26 8-19 16,-26-8-57-16,26 10-4 15,-26-10 1-15,0 0-3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6.45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6C7A74-1B0B-4E22-AD2B-604DDD52A9F9}" emma:medium="tactile" emma:mode="ink">
          <msink:context xmlns:msink="http://schemas.microsoft.com/ink/2010/main" type="inkDrawing"/>
        </emma:interpretation>
      </emma:emma>
    </inkml:annotationXML>
    <inkml:trace contextRef="#ctx0" brushRef="#br0">0 88 108 0,'0'0'88'0,"0"0"-3"15,26 19 4 1,-26-19-45-16,0 0-20 16,0 0-8-16,31-8-4 15,-31 8-6-15,29-21-1 16,-29 21-1-16,35-26-2 15,-35 26 0-15,42-27-2 0,-42 27-1 16,42-13 1-16,-42 13-2 16,37-2 0-16,-37 2 1 15,28 7-1-15,-28-7-2 16,0 0-6-16,27 14-15 16,-27-14-32-16,0 0-30 15,0 0-2-15,5-32 0 16,-5 32-3-16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7.4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EF43DF-1502-4DD0-8960-A1E86FDA5F3C}" emma:medium="tactile" emma:mode="ink">
          <msink:context xmlns:msink="http://schemas.microsoft.com/ink/2010/main" type="inkDrawing"/>
        </emma:interpretation>
      </emma:emma>
    </inkml:annotationXML>
    <inkml:trace contextRef="#ctx0" brushRef="#br0">21 0 116 0,'0'0'93'0,"-14"29"2"15,14-29-1-15,0 0-42 0,0 0-23 16,0 0-5-16,-13 28-6 16,13-28-3-16,0 0-3 15,8 24-3-15,-8-24-1 16,26 37-1-16,-5-11 0 15,3 3-3 1,2 8 1-16,3 0-3 0,3 2 0 16,-6 1-1-1,3-3 2-15,-5-6-3 0,-1-2 1 0,-23-29 1 16,35 37-2-16,-35-37 0 16,23 5 0-16,-23-5 0 15,0 0 0-15,16-29 0 16,-16 29 0-1,-2-37 0-15,2 37-1 0,-3-39 1 16,3 39 0 0,-3-37 1-16,3 37-1 15,0 0 0-15,16-26 1 16,-16 26-1-16,32-3 1 0,-32 3 0 0,44 8 0 16,-17-3 0-16,-1 1 0 15,3 1-1 1,-6-1 0-16,1-1 1 15,-24-5-1-15,34 8 0 16,-34-8 1-16,0 0-2 16,24 8 2-16,-24-8-2 15,0 0 1-15,0 0 0 16,-18 26 1-16,18-26-1 16,-32 21 1-16,32-21 1 0,-42 26 1 15,16-10-1-15,-1-3 1 16,1 1 0-16,2-4-1 15,24-10-2-15,-36 11-4 16,36-11-9-16,0 0-13 16,0 0-30-16,0-45-52 15,0 45 0 1,29-50-3-16,-8 18 2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1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AFB8F35-D09B-468B-96AB-7BBED2817E2B}" emma:medium="tactile" emma:mode="ink">
          <msink:context xmlns:msink="http://schemas.microsoft.com/ink/2010/main" type="inkDrawing"/>
        </emma:interpretation>
      </emma:emma>
    </inkml:annotationXML>
    <inkml:trace contextRef="#ctx0" brushRef="#br0">187 0 59 0,'0'0'80'0,"0"0"4"15,18 24 3-15,-18-24-37 0,0 0-9 0,0 0-6 16,0 0-5-16,0 0-5 15,0 0-3 1,-34 16-2-16,34-16-4 16,-29 10-1-16,29-10-3 15,-37 13-1-15,37-13-1 16,-42 24-2-16,42-24-1 16,-34 31-3-16,34-31-1 15,-24 32-2-15,19-8 0 16,5-24 0-16,8 44-1 0,-8-44 0 15,26 42 1-15,-26-42-1 16,40 29 1-16,-16-18-1 16,2-6 1-16,3-7-1 15,-3-4-1-15,3-4 0 16,-5-6-2-16,-1-2 0 16,-23 18-1-1,34-45 1-15,-23 19 0 0,-6 2 2 16,-5 24-1-1,-10-45 2-15,10 45 2 0,-32-37 0 0,32 37 0 16,-47-26 0-16,21 23 0 16,-1 3-1-16,4 0-1 15,23 0 0-15,-35 16-2 16,35-16-6 0,-15 24-5-16,15-24-11 15,0 0-15-15,21 34-19 16,-21-34-45-16,29-5-2 15,-29 5 2-15,39-21 3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6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6D990D4-FF24-4094-A154-DC45FE07E1A6}" emma:medium="tactile" emma:mode="ink">
          <msink:context xmlns:msink="http://schemas.microsoft.com/ink/2010/main" type="inkDrawing"/>
        </emma:interpretation>
      </emma:emma>
    </inkml:annotationXML>
    <inkml:trace contextRef="#ctx0" brushRef="#br0">166-2 136 0,'0'0'88'16,"0"0"2"-16,0 0-25 16,0 0-20-16,0 0-9 15,0 0-7-15,0 0-3 16,0 0-5-16,-34-5-1 15,34 5-1 1,-26 13-1-16,26-13 0 0,-34 23-3 0,34-23-1 16,-37 24-1-16,37-24-2 15,-26 26-2-15,26-26-2 16,-14 32-3-16,14-32 0 16,19 37-2-16,-19-37 0 15,37 37-2-15,-14-19 0 16,4-5-1-1,4-8 1-15,-4-2-1 0,-1-11 1 16,0-5-1 0,-26 13 0-16,42-37-2 0,-42 37 0 0,29-39 0 15,-29 39 0-15,16-37 0 16,-16 37 0-16,0-24-1 16,0 24 2-16,0 0 0 15,-24-26 2 1,24 26 0-16,-26-16 0 15,26 16 1-15,-29-8-2 16,29 8-2-16,-26-8-9 16,26 8-19-16,0 0-34 15,0 0-48-15,-27-13 1 0,27 13-3 0,0 0 0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002FC0-0D35-49EB-8189-6027850569E4}" emma:medium="tactile" emma:mode="ink">
          <msink:context xmlns:msink="http://schemas.microsoft.com/ink/2010/main" type="inkDrawing"/>
        </emma:interpretation>
      </emma:emma>
    </inkml:annotationXML>
    <inkml:trace contextRef="#ctx0" brushRef="#br0">-4 0 132 0,'0'0'84'15,"0"0"4"-15,0 0-1 16,0 0-44-16,0 29-22 16,0-29 0-16,0 0-1 0,0 0 1 0,19 37 2 15,-19-37-1-15,16 34 0 16,-16-34-2-16,23 50-2 15,-10-21-4 1,6 8-3-16,-3 2-3 16,5 3 0-16,-3 0-2 15,0-2-2-15,1-4-3 16,-3-4-2-16,-1-3-3 16,-15-29-2-16,24 37-9 0,-24-37-15 15,18 23-27-15,-18-23-55 0,0 0-1 16,0 0 0-1,0 0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78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DABD10-E06E-4CB8-9F7D-B9BEDEEAF1BB}" emma:medium="tactile" emma:mode="ink">
          <msink:context xmlns:msink="http://schemas.microsoft.com/ink/2010/main" type="inkDrawing"/>
        </emma:interpretation>
      </emma:emma>
    </inkml:annotationXML>
    <inkml:trace contextRef="#ctx0" brushRef="#br0">0 128 73 0,'0'0'80'0,"0"0"4"16,0 0 0-16,0 0-42 0,0 0-5 0,0 0-2 15,29-2-3 1,-29 2-5-16,0 0-4 0,13-29-2 16,-13 29-1-1,18-26-1-15,-18 26-3 16,24-24-2-16,-24 24-2 16,29-16-3-16,-29 16-3 15,34-8-3-15,-34 8 0 16,39 3-3-16,-39-3 0 15,43 3-3-15,-43-3-4 0,36-3-7 0,-36 3-15 16,35-8-34 0,-35 8-44-16,0 0-3 15,26-18 0-15,-26 18 0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10.42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70095E-41F3-4C08-A20D-D09DEEEE57B8}" emma:medium="tactile" emma:mode="ink">
          <msink:context xmlns:msink="http://schemas.microsoft.com/ink/2010/main" type="inkDrawing"/>
        </emma:interpretation>
      </emma:emma>
    </inkml:annotationXML>
    <inkml:trace contextRef="#ctx0" brushRef="#br0">0 123 82 0,'0'0'87'16,"0"0"3"-16,23 19 5 15,-23-19-39-15,0 0-7 16,0 0-7-16,0 0-7 15,0 0-7-15,24-32-6 16,-24 32-3-16,0 0-4 16,32-10-4-16,-32 10-5 0,26-3 0 15,-26 3-1-15,24-3-1 16,-24 3-1-16,26-5 0 16,-26 5-1-16,24-13 0 15,-24 13 1-15,26-11-2 16,-26 11 1-16,24-7-1 15,-24 7 0-15,23-3-1 16,-23 3 0 0,0 0-2-16,29 0-6 15,-29 0-6-15,0 0-13 0,0 0-42 0,29-24-44 16,-29 24-1-16,0 0-4 16,5-31 2-16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37.63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5978 1516 118 0,'-45'-50'108'0,"-11"9"-4"16,-18 5-1-16,-15 12-102 15,-10 19 1-15,-14 12 4 16,-6 15 3-16,-11 14 2 16,-4 21 2-16,-4 16 3 15,6 20 0-15,4 13 2 16,13 26-1-16,3 22-3 15,19 23-1-15,8 25 1 16,20 25-5-16,13 24-3 16,11 20-6-16,9 19 2 15,6 21 1-15,9 16-5 16,-5 13-1-16,-6 19-1 16,-16 11 5-16,-18 11 1 0,-25 9 11 15,-23 8-8-15,-24-11 2 16,-27-4 4-16,-23-10 3 15,-23-29-7-15,-12-33 2 16,-10-33-5-16,-5-40-3 16,-8-50 0-16,-3-39-2 15,7-49-6-15,2-53-3 16,15-42 1-16,9-42-3 0,13-47 2 16,11-42-1-1,23-30 3-15,22-34 1 16,31-25 4-16,27-20 3 15,29-19 3-15,35-8-3 0,34-2 2 16,36 3-1-16,36-1 2 16,27 15-2-16,22 15 2 15,31 25-5-15,19 23 3 16,17 21 1-16,11 27-2 16,9 28 2-16,6 32-5 15,3 30 4-15,-5 31-1 16,-13 26 0-16,-13 35-1 15,-17 36-2-15,-18 43 5 16,-19 36-1-16,-21 38 6 16,-18 34-1-16,-11 40-2 15,-4 28 5-15,-5 32-2 16,5 11 4-16,9 3-5 0,10-5 1 16,14-22-5-16,14-24 0 15,16-40 0-15,12-38 0 16,12-44-3-16,10-40 1 15,3-46 0-15,10-33 1 16,-2-34-2-16,9-34 0 16,-3-28 0-16,-8-28-3 15,-4-31 5-15,-7-32-4 16,-13-34 4-16,-10-42-4 16,-16-41 2-16,-22-45 1 15,-19-44-1-15,-15-43-2 16,-17-43-1-16,-9-31 0 0,-9-19-2 15,-11-15 4-15,-3-11 2 16,-1-2-4-16,2 4 2 16,2 9 1-16,1 17 4 15,-5 18-1-15,-2 23 1 16,-7 29-7-16,-10 32 5 16,-13 41 0-16,-14 34-4 15,-14 40 3-15,-18 32-5 16,-15 33 2-16,-17 32 2 15,-13 32 2-15,-11 26-3 16,-9 33 0-16,-6 31 3 16,-14 29-1-16,-3 35-2 15,-5 29 1-15,-2 29-3 0,-2 24 3 16,0 35 3-16,0 29-3 16,4 33 2-16,13 29-2 15,9 46 7-15,17 34-3 16,17 36 5-16,22 14-8 15,24 4-11-15,15-23-18 16,37-18-65-16,8-48-28 16,25-65-10-16,7-64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2:59.75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354 172 159 0,'0'0'109'0,"24"19"4"15,-24-19-1-15,0 0-72 16,18-32-14-16,-18 32-1 0,3-39-10 15,-3 39 0 1,-8-37-2 0,8 37 0-16,-24-37-2 0,24 37-2 0,-47-29 1 15,21 21-2 1,-11 0-1-16,3 8-1 16,-6 3-4-16,4 8 1 0,1 4-3 15,6 6 1 1,0 14 1-16,6 7-4 0,7 5 3 15,5 6-2 1,6 4 4-16,13 4-4 16,5-1 6-16,11-4-4 0,7-9 1 15,12-10 1-15,4-11-1 16,6-10 1-16,4-13-2 16,1-11 0-16,0-11 0 0,-5-10-2 15,-6-7 1 1,-5-12 0-16,-13 1 1 15,-8-3 1-15,-10 3-5 16,-11-1 5-16,-8 6-4 16,-8 3 5-16,-5 10-6 15,-5 10 4-15,-3 11-8 0,-3 1-3 16,8 22-8 0,-4-15-22-16,20 29-52 0,8-29-39 15,-19 34 1 1,19-34-2-16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0.38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-9 8 159 0,'0'-24'119'16,"0"24"-1"-16,0 0 5 16,0 0-68-16,6 24-20 15,-6-24-6 1,16 31-7-16,-16-31-3 15,28 45-5-15,-12-14 2 0,8 9-7 0,-6 2 2 16,9 8-5 0,-4-3 2-16,4 3-6 15,-4-2 3-15,4-4-3 0,-1-12-1 16,-2-8 1-16,-24-24 0 16,42 15-1-1,-42-15 1-15,31-31 0 16,-18-1 0-16,0-15 2 15,-2-6-4-15,-3-5 3 0,-3 1-4 16,0-1 4-16,1 5-5 16,-6 6 4-16,2 13-6 15,-2 34-1-15,0-29-5 16,0 29-7-16,0 0-12 16,0 0-21-16,0 0-29 15,11 26-55-15,-11-26 3 16,0 0-2-16,37-11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1.8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34 191 156 0,'0'0'111'16,"0"0"-2"-16,29-8-1 15,-29 8-78-15,26 8-15 16,-2-5 0-16,0-6-10 0,2 1-2 16,0-1-2-16,-2-13 0 15,-24 16 1 1,39-36 2-16,-39 36-6 0,22-40 4 16,-22 16-2-1,0 24 4-15,-11-36-2 16,11 36 4-16,-37-24-1 15,14 19 2-15,-9 2 3 0,3 6-1 16,-3 5 1-16,4 10-2 16,-4 6 4-16,11 12-5 15,0 1 3-15,16 11-3 16,2-4 4-16,14 6-3 0,4-5 1 16,14-3-2-1,5-18-1-15,14-6 0 0,-1-10-2 16,6-8-4-1,-1-8-5-15,-4-10-8 16,2 2-11-16,-19-13-23 16,14 11-55-16,-45 18-22 0,31-42-5 15,-31 42 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23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0 124 65 0,'0'0'87'0,"23"29"2"16,-23-29 6-16,0 0-52 16,42 13-11-16,-42-13 4 15,45 32-6-15,-21-19 2 16,7 18-3-16,-31-31 0 0,50 58-5 0,-34-31-3 15,5 7-5 1,-10-11-4-16,-11-23-3 16,18 37-3-16,-18-37-1 15,0 0-2-15,0 0 1 16,0 0 0-16,0 0-1 16,-24-16 3-16,9-7-2 15,-4-9 2-15,1-7 1 0,2-3-4 16,6 0 4-16,4-3-6 15,12 0 5 1,4 6-5-16,14 5 3 16,7 5-5-16,3 13 1 15,6 5-6-15,-3 3-6 0,5 14-15 16,-18-9-19-16,12 21-49 16,-36-18-35-16,37 32 3 15,-37-32-2-15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6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0 162 180 0,'0'0'103'0,"8"40"3"0,-2-16-6 16,-1 2-83-16,11 11-4 15,2-6-4-15,0 6-2 16,1-11 0 0,-1 1 3-16,-18-27 1 0,27 31 2 15,-27-31-1-15,0 0 2 0,0 0-2 16,15-23-2 0,-25-4-1-16,5 1-2 15,-11-11-4-15,5-2 4 16,-7-3-3-16,10-1 4 0,-5-1-3 15,10 7 3 1,3 0-4-16,16 8 3 0,5 3-3 16,11 10-1-16,2 8-6 0,3 0-8 15,7 11-17 1,-12-11-19-16,15 21-34 16,-21-8-44-16,3 6 2 15,-29-11-3-15,37 11 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81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0-6 99 0,'0'0'105'16,"32"-2"2"-1,-32 2 5-15,0 0-57 0,34 13-9 16,-34-13-7 0,29 42-11-16,-16-13-3 0,6 13-7 15,-11 0-2-15,5 10-7 16,-5-2 0-16,-3 3-12 15,0-6-13-15,-10-18-28 16,13-2-78-16,-8-27 1 16,0 0-4-16,-16-40 0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96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-5 0 257 0,'0'0'126'16,"0"0"1"-16,0 40-8 16,8-14-110-16,10 14-41 15,-2-9-82-15,18 1-6 16,0-1-6 0,14-7 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61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313 340 220 0,'27'26'129'16,"-27"-26"-4"-16,0 0 4 15,0 0-81 1,-24 34-28-16,24-34-4 0,-45 18-9 16,16 1-1-1,-5 2-7-15,-8 3 7 0,3 2-5 16,-1 5 7-1,6 9-6-15,0-3 6 0,18 7-4 16,11-9 1-16,18-1 0 16,13-8-2-16,14-5-1 0,7-10-2 15,6-17-3 1,10-7-5-16,-8-16-3 0,-2-7-3 16,-14-25-3-1,-5 1-4-15,-15-17 3 16,-9 1-2-16,-18-6 7 15,-5 1 4-15,-8-1 10 16,-3 9 4-16,3 20 8 16,-5 11 6-16,26 42 1 15,-34-16 2-15,31 48 1 16,-2 15-6-16,13 35-1 0,-3 10-3 16,11 10-5-16,0-2 0 15,7-2-6-15,6-14 2 16,5-13-4-16,6-21 2 15,2-29-4-15,5-21 1 16,6-16-4-16,2-13 0 16,-2-18-1-16,-1-6-5 15,-7-5 3-15,-3 3-2 0,-10 2 6 16,-11 6-2 0,-11 8 8-16,-15 4-1 15,5 35 5-15,-37-34 3 0,8 32 1 16,-8 4-1-16,3 17-1 0,-3 15 2 15,3 8-6 1,5 13 2-16,8 8-3 16,13 8 1-16,8-2-5 0,16-1 1 15,8-15-12-15,13-11-12 16,-1-32-27 0,25-7-86-16,-14-29 0 15,11-22-4-15,-8-17 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93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233 11 221 0,'0'0'124'16,"-31"-16"4"-16,4 24-2 16,27-8-76-16,-50 26-27 15,50-26 0-15,-44 32-8 0,44-32 0 16,-42 39-2-1,26-10 0-15,0-5-1 0,11 5-3 16,2-3 1 0,11 8-5-16,8 0 1 0,10-2-6 15,6-3 3-15,7-3-5 16,3 0 5 0,-2-2-5-16,-3 5 1 15,-9-8 0-15,-28-21 0 0,24 45 1 16,-26-22-2-16,-12 1-4 15,-9 2-10-15,-17-15-28 16,14 5-94-16,-27-14 0 16,3-4-5-16,-7-14 1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79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11 125 142 0,'0'0'110'0,"0"0"3"0,-10-37 2 16,2 11-68-16,8 26-8 15,10-34-4-15,-10 34-6 16,14-29-4-1,-14 29-3-15,0 0-4 0,0 0-2 16,0 0-3-16,26 18-2 16,-26-18-2-16,13 45-2 15,-8-13-1-15,3 7-1 16,-2 0-1-16,-1 9 0 16,3 2-1-16,-6-3 1 0,1-2-5 15,-3-8-6-15,5-1-17 16,-5-36-38-16,0 24-69 0,0-24-6 31,-10-24 1-31,2-15-5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40.77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2784 92 0,'30'13'106'0,"18"7"-1"15,-1-10 0-15,14-1-83 16,15-7-8-16,4-17-1 16,8-13-5-16,8-15-3 15,3-24-5-15,5-22 1 16,0-19-3-16,-7-22 3 15,-3-15-4-15,-12-11 3 16,-15-6-4-16,-17-3 4 0,-20 3 0 16,-26 6-3-1,-23 13 2-15,-22 15-2 16,-20 27 3-16,-15 18-4 16,-12 21 4-16,-10 23-4 0,-6 24 2 15,-2 19 1-15,0 22 2 16,0 24 3-16,4 19-5 15,3 17 4-15,1 21-3 16,3 25 4-16,7 23-3 16,5 29 3-16,8 31-1 15,7 29-4-15,12 25 8 16,4 38-3-16,18 24 3 16,5 4-1-16,14 5 2 15,11-11-3-15,10-6 3 16,12-33 2-16,16-22 0 15,10-43-2-15,14-30 0 0,14-37-2 16,16-26 2-16,10-37-2 16,14-32 2-16,9-31-5 15,11-32-1-15,11-28-2 16,4-30 0-16,5-29-1 16,-3-27-2-16,3-23 2 15,-7-27-4-15,-7-18 4 16,-14-24-3-16,-10-17 5 15,-14-17-5-15,-11-13 1 16,-16-15 1-16,-8-5-2 16,-13-8-3-16,-2 8-1 15,0 0 0-15,6 16 1 16,7 14 2-16,8 25 3 0,9 25-2 16,11 24 4-16,7 33 0 15,-1 21 4-15,0 31-3 16,-8 27 2-16,-5 27-1 15,-6 24 0-15,-6 23 1 16,-12 24-1-16,-3 26 2 16,-5 28-2-16,-3 20 6 15,-8 26 1-15,-2 19 2 16,-6 17-2-16,-5 25 2 16,-6 14-2-16,-5 18 4 15,-6 4-2-15,0 17-2 16,-7-1-4-16,0 1 3 0,1-2-5 15,-3-10-1-15,2-21 1 16,3-14-2-16,-3-28-2 16,-2-26-1-16,2-35-2 15,1-24-4-15,-3-35 1 16,0-31 0-16,-2-29-2 16,2-50-4-16,0-22 3 15,-6-45-1-15,0-34 5 16,-3-44-1-16,3-34 2 15,0-31 4-15,8-19 3 16,18-15 4-16,12-9 0 16,20 6-1-16,22 9 0 15,21 18-1-15,14 21 5 0,19 21-5 16,6 29 0-16,5 20-4 16,-3 36 2-16,-4 33-1 15,-12 34 1-15,-14 41-1 16,-11 42-1-16,-15 40 1 15,-17 48-2-15,-15 42 4 16,-15 32-2-16,-11 30 4 16,-11 32-3-16,-11 18 5 15,-7 22-1-15,-8 6 0 16,-4 0 0-16,-2 2-2 16,-3-17-2-16,0-18-2 15,-1-18 0-15,3-30-4 0,5-35-2 16,0-34 0-16,6-38-1 15,0-43-2-15,9-46 2 16,-8-37 2-16,6-54 0 16,-5-54 0-16,5-48-2 15,-5-51 2-15,7-44 2 16,9-37 1-16,17-17 1 16,22-11 1-16,21 9 4 15,26 24 0-15,24 17 4 16,28 39 1-16,14 35-1 15,14 38 3-15,-2 33-4 16,-2 41 0-16,-11 33-4 16,-6 30 2-16,-20 36-2 0,-17 29-1 15,-18 39 0-15,-18 26-3 16,-21 28 3-16,-17 28-3 16,-19 28 4-1,-17 24 0-15,-20 21 4 0,-13 20-1 16,-11 18 0-16,-6 19 4 15,-5 15-2-15,3 13 0 16,1 2-2-16,12 0 0 16,8-6-7-16,13-11 0 15,20-20 2-15,15-17-3 16,15-26 0-16,15-21 2 16,11-29-1-16,13-21 1 0,6-24 1 15,3-18 3-15,1-23-3 16,-1-18 1-1,-5-19-2-15,-2-17 1 16,-8-24-1-16,-5-26-2 0,-2-29 0 16,-5-36-3-16,-1-37 3 15,-5-51-9-15,0-53 2 16,-4-56-3-16,6-41 2 16,5-37 3-16,16-15 0 15,19-9 3-15,18-2 2 16,23 22 5-16,21 36 4 15,30 31 1-15,18 39 1 16,12 32-4-16,7 24 0 0,7 28 0 16,-3 29-2-1,1 23 0-15,-10 17-3 16,-12 25 0-16,-15 21 1 16,-13 21-1-16,-22 25 0 0,-22 16 0 15,-21 16 1-15,-22 8 0 16,-22 10 0-16,-15 5 1 15,-23-1-1-15,-14-1 2 16,-17-4-1-16,-12-4 0 16,-19-9 0-16,-14-2-1 15,-15-6 2-15,-12-7-1 16,-14-7-1-16,-11-4 1 0,-9-2-1 16,-4 3 0-1,-7 5 0-15,0 7 0 16,3 11-3-16,-1 11 1 15,1 15 0-15,-1 11 1 0,3 17-1 16,-3 13-1-16,-4 13 2 16,-2 15-3-16,-4 16 4 15,-3 23-3-15,7 24 2 16,3 19 1-16,7 23 2 16,14 16 2-16,17 20-3 15,22 8 2-15,21 12 0 16,29 1 0-16,27-4 1 15,27-6-2-15,30-22-1 16,22-21-1-16,21-27-2 16,19-25 1-16,14-40-3 15,11-30 1-15,-1-34-2 16,5-33 0-16,-11-24 2 0,-7-19 0 16,-12-24 3-16,-16-21 0 15,-12-27 1-15,-16-28-3 16,-13-30 3-16,-19-39-3 15,-11-38-3-15,-13-47-2 16,-9-34-1-16,-15-37-1 16,5-12 1-16,-1-8 0 15,3 10-2-15,8 21 3 16,9 26 2-16,6 37 0 16,7 38 4-16,3 44 0 15,-8 33 0-15,-8 32 0 16,-11 21 3-16,-17 23-2 0,-13 16 2 15,-11 18-1-15,-9 11 2 16,-8 10-1-16,-5 10 2 16,-1 10 0-16,-1 4-1 15,2 11 3-15,3 4-3 16,4 10 2-16,-1 5-2 16,3 7-1-16,-2 7 0 15,7 4 0-15,-3-2-1 16,4 4 0-16,3-4 1 15,4-1 0-15,4-5 0 16,5-3 0-16,8-4 0 16,5-5 0-16,8-2-2 15,5 1 2-15,4 3-3 0,6 1 1 16,10 4-2-16,7 4 2 16,12 7-2-16,10-2 2 15,12 3 2-15,12-5-4 16,7-16 1-16,10-10 0 15,11-18 1-15,5-15-3 16,4-22 2-16,2-17-1 16,11-21-2-16,7-16 4 15,10-4 0-15,7-7-4 16,11 1 4-16,8 4-3 16,13 14 2-16,7 23-1 15,4 26 0-15,-4 29-1 0,0 32-1 16,-1 23 2-16,-1 25-3 15,-9 14 2-15,-9 9-10 16,-19-11-16-16,4-1-104 16,-39-18-4-16,-15-25-2 15,-36-32-6-15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9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41 0 286 0,'-32'28'127'16,"32"-28"-3"-16,-21 27-11 15,21-27-129-15,0 0-94 16,18 23-9-16,-18-23-6 16,32 14-4-16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5.57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1 136 211 0,'-5'42'112'16,"5"-2"2"-1,2 2-1-15,11 5-93 16,-2-8-2-16,15 9 2 15,-7-11 0-15,7 7-2 16,-8-9 2-16,3 1-2 16,-8-12-2-16,-13-24-1 15,24 29-4-15,-24-29-2 0,0 0-5 0,16-29 0 16,-16 0-3 0,0-13-1-16,0-5-2 15,-5-9 1-15,2 1 0 0,0-5-1 16,-2 2 2-1,5 5-1-15,5 3 1 16,3 11-1-16,5 7 2 16,8 9 0-16,3 4 0 0,5 11-1 15,3 8 1-15,-1 11 0 16,3 2-1-16,-2 8 0 16,-3 3 1-1,-5 5 0-15,-3 2 2 0,-8 3 0 16,0 1 1-16,-5 1 1 15,-3-4 0-15,0 2 0 16,1-5-1-16,-1-3 0 16,5-2-2-16,-10-24 0 15,27 37 0-15,-27-37 0 16,42 24-1-16,-16-14 1 0,-2-2 0 16,2-3-1-1,0 0 1-15,-26-5-1 16,42 6 0-16,-42-6 0 15,32 5-1-15,-32-5-1 0,24 3-7 16,-24-3-13 0,0 0-53-16,0 0-64 0,0 0 1 15,-8-27-6-15,8 27 2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0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25-5 101 0,'0'0'110'0,"0"0"4"16,0 0 5-16,0 0-38 16,-29-11-35-16,29 11-5 0,0 0-6 15,16 27-7 1,-16-27-2-16,3 47-4 15,-3-13-5-15,5 21-1 16,-3 8-4-16,6 16-3 16,-2 6-3-16,4-1 0 15,-2 2-3-15,2 1 0 16,4-13-4-16,-4-8 0 0,6-14-5 0,-6-20-6 16,9-3-15-1,-19-29-33-15,0 0-74 16,0 0-5-16,24-34 3 15,-32-1-4-15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3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21 171 274 0,'-27'-11'130'0,"27"11"3"16,0 0-3-16,-2-26-100 15,2 26-1-15,21-27-5 16,-21 27-7-16,39-15-1 16,-15 7-3-16,13 0-3 15,2-3-3-15,11 3 0 16,5-5-3-16,6 3-1 15,-1-1-4-15,3-2-5 0,0 8-8 16,-15-6-19-16,12 17-86 16,-31-6-24-16,-2 13 0 15,-27-13-6-15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5:37.99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142-5 173 0,'-30'4'120'0,"4"22"0"0,-4-9 3 16,8 20-45-16,-4-22-47 15,17 9-12-15,9-24-1 16,0 0-4-16,0 0-5 16,0 0 3-16,39-17-7 0,-8-1 4 15,8 1-6 1,10 2 3-16,12 11-5 16,4 6-1-16,8 15 0 15,1 0-4-15,10 14 4 16,3 8-6-16,0 2 6 15,-5 2-4-15,-6-4 3 16,-3-2 2-16,-6 0-2 16,-8-3 0-16,-9-1-1 0,-12-1 3 0,-9 1-2 15,-12-1 1 1,-11 1-1 0,-10-3 2-16,-13 5-2 15,-9-5 3-15,-11 2 0 0,-13 3 1 16,-8 0 0-16,-7-1 1 15,-11-1 0-15,-4 1 0 16,-4-8-1-16,-1-2-1 16,3-4-1-16,6-7-1 15,11-5-2-15,16-8-5 0,18 0-11 16,31 0-20 0,0 0-53-16,24-37-37 0,24 24 0 15,1-13-4-15,21 7 2 16</inkml:trace>
  <inkml:trace contextRef="#ctx0" brushRef="#br0" timeOffset="-496.9657">47 49 222 0,'-15'26'116'0,"4"11"-8"16,-8-11 5 0,14 21-83-16,-8-12-5 15,20 25-5-15,-5-5-9 16,15 18 1-16,7 9-4 0,11 20 1 15,4 13-7-15,10 13-3 16,3 6-1 0,0 4 0-16,-4-6-2 15,-5-8-4-15,-8-14-6 0,-11-26-10 16,-3-21-7-16,-23-43-30 16,2-20-56-16,-17-44 0 15,2-16 2 1,-9-40-5-16</inkml:trace>
  <inkml:trace contextRef="#ctx0" brushRef="#br0" timeOffset="764.9458">1482 1012 213 0,'-39'-2'118'16,"39"2"5"-16,-41-11-3 15,41 11-71-15,-28-13-13 16,28 13-10-16,0 0-7 0,0 0-4 16,0 0-7-16,0 0-2 15,21 9-2-15,7 8-2 0,7 5-1 16,8 4 0-16,9 4-3 15,2-2-5 1,9 2 4-16,2-4-6 16,-2 0 3-16,-2-6-8 15,-1 6 1-15,-10-11-11 0,0 7-3 16,-16-12-7-16,5 14-20 16,-39-24-21-16,37 15-49 15,-37-15 6-15,0 0-1 16,17-24 8-16</inkml:trace>
  <inkml:trace contextRef="#ctx0" brushRef="#br0" timeOffset="1071.558">2196 943 198 0,'0'0'119'0,"0"0"4"0,-26 19 0 31,18 14-54-31,-10-10-36 0,12 19-13 0,-7-3-1 16,11 12-9-16,-7 6 3 31,9 12-7-31,0 9 2 0,2 11-6 16,-2 8 1-16,4 9 3 16,-4 2-3-16,0 3 1 15,0-5-5-15,-4-7 2 0,-5-14-2 16,5-16 1-16,-5-17-6 15,3-17-5 1,4-16-20-16,2-19-47 16,-9-37-56-16,7-13-6 15,15-14-3-15,-11-27-4 16</inkml:trace>
  <inkml:trace contextRef="#ctx0" brushRef="#br0" timeOffset="2046.0984">2538 865 275 0,'-37'-2'122'16,"13"10"2"-16,-6-16-22 15,30 8-68-15,-32 2-8 16,32-2-8-16,0 0-4 16,39-33-6-16,-3 14-2 15,19-3-3-15,12 1 0 16,13 1-3-16,11 7-2 0,6 7-2 16,7 8-5-16,-7 2-8 15,5 18-11-15,-22-16-19 16,5 25-42-16,-27-21-37 15,-4 8 2-15,-21-16-3 16,-7-4 6-16</inkml:trace>
  <inkml:trace contextRef="#ctx0" brushRef="#br0" timeOffset="1755.9956">2876 174 182 0,'-22'-17'120'0,"22"17"0"15,-22 7 3 1,22-7-66-16,-21 23-21 16,19 6-7-16,-9-6-9 0,13 18-2 15,0 7-8-15,11 15 0 16,7 13-5-16,6 14 0 15,6 14-3-15,7 11 0 16,2 6-4-16,2 3-4 16,1-1 2-16,-8-10-6 15,1-10-4-15,-11-22-14 0,5-6-17 16,-23-40-38-16,14-3-45 0,-22-32 1 16,0 0-2-16,-9-36 3 15</inkml:trace>
  <inkml:trace contextRef="#ctx0" brushRef="#br0" timeOffset="2612.7461">3283 105 233 0,'-20'35'120'0,"3"-7"4"15,12 26-3-15,1-11-84 16,21 27-5-16,5 1-10 16,17 20-5-1,7 6-8-15,10 7 0 16,7 4-6-16,4-4-7 0,0-2 3 15,-2-9-6-15,-5-13 3 16,-6-11-2-16,-8-15 4 0,-9-10-5 16,-11-14 5-1,-9-10 3-15,-17-20-1 0,0 0 1 16,0 0 1-16,0 0-1 16,-22-37 0-1,7 11 0-15,-2-7 2 0,4-1-1 16,6-3 1-16,3 4 4 15,8-1-4-15,9 6 5 16,9 2-3-16,10 8 4 16,10 3-6-16,5 9 7 15,5 6-6-15,4 8 0 16,1 3-1-16,1 11-6 16,-6 2 4-1,2 4-4-15,-4 2 3 16,-7 0-5-16,-4 5 4 0,-4-5-3 15,-5 3 3-15,-6-3 2 16,-2 0-2-16,-12 1-3 0,-1-1-6 16,-7-8-8-16,2 6-21 15,-4-28-36-15,0 0-61 16,-21 4 2-16,21-4-3 16,-11-37 4-16</inkml:trace>
  <inkml:trace contextRef="#ctx0" brushRef="#br0" timeOffset="3164.254">5196 1094 91 0,'0'0'111'0,"0"0"3"0,19-4 5 15,-19 4-40-15,0 0-23 16,-8-30-16-16,8 30 1 16,-24-11-13-16,24 11-5 0,-43 4-7 15,14 7-1-15,-7 2-5 16,-3 9-7-16,-5 1 2 15,3 10-5-15,2-1 3 16,5 7-4-16,1 0 4 0,12 2-6 16,8-2 5-16,15 0 1 31,13-6-1-31,13-5 1 16,15-7-2-16,11-12 0 0,11-7-1 15,9-15-1-15,2-6 0 16,-3-9-2-16,-3-5 1 15,-6-4-2-15,-12 3 4 16,-10 1-4-16,-14 5 3 0,-15 4-2 16,-9 5 2-1,-4 19-1-15,-26-26 0 0,0 15 4 16,-4 0-7-16,-5-2 5 16,3 5-10-16,-5-10 0 15,15 14-24-15,-6-20-20 16,28 24-72-16,-4-19-6 15,4 19 4-15,28-18-3 0</inkml:trace>
  <inkml:trace contextRef="#ctx0" brushRef="#br0" timeOffset="3690.9705">5704 1103 194 0,'11'39'117'15,"-6"-7"2"-15,8 7-2 16,-11-8-81-16,22 10-11 0,-11-15-2 16,15 8-8-16,-7-8-3 15,7 0-3 1,1-4-3-16,-1-3-1 0,-4-4-1 16,1 1 1-16,-5-3-1 15,-20-13-1-15,32 17 0 16,-32-17-2-16,0 0 0 15,22 15 0-15,-22-15 1 0,0 0-1 16,-4-22 1 0,-3 3-2-16,1-5 0 15,-1-4 1-15,5-2-1 16,0-5-1-16,4 3 2 16,5 1 0-16,3 5 0 15,8 5 0-15,6 3 0 16,6 5 0-16,2 3 0 15,7 5 1-15,5 3 0 16,3 4 0-16,1 0 3 0,2 9 0 16,-1-2 0-16,1 8 2 15,-2 3-1-15,2 4 0 16,-9 4-3-16,0 4 2 16,-7-2-4-16,-1 5 2 15,-7-2-3-15,0-1 0 16,-7-6-1-16,-4-4-4 0,-2 1-8 15,-13-23-21 1,24 20-98-16,-24-20-5 16,0 0-5-16,0 0-1 0</inkml:trace>
  <inkml:trace contextRef="#ctx0" brushRef="#br0" timeOffset="4784.1025">8131 555 196 0,'0'0'120'0,"0"-28"1"16,0 28 0-16,0 0-68 15,0 0-15 1,-26-4-12-16,26 4-6 15,-9 34-7-15,7-5-4 0,0 3-2 16,2 11 1-16,0 5-2 16,6 8 1-16,1 3-1 0,-1 3 1 15,3 3-1-15,2 0 1 16,-1-4-3 0,3 2-4-16,3-7 3 0,-3-4-5 0,4-7 4 15,4-6-4 1,5-4 3-1,5-7-4-15,6-4 4 16,6-9 1-16,9-6 0 0,6-3-1 16,7-4 0-16,7-2 0 15,-1-2 0-15,3 0-1 16,-5-2 0-16,-6-1-2 16,-7 3-4-16,-13-4-7 0,-4 6-17 15,-26-20-33 1,7 12-74-16,-25-16 2 15,5 24-5-15,-30-50 0 0</inkml:trace>
  <inkml:trace contextRef="#ctx0" brushRef="#br0" timeOffset="5321.5736">8159 480 247 0,'-31'21'127'0,"5"-14"0"15,26-7 1-15,0 0-91 0,0 0-4 16,39-13-8-16,11-2-8 16,6-7-4-16,18 0-3 31,8 1-2-31,9 3-3 0,7 3-4 15,3 2-5-15,1 9-8 16,-11-9-25-16,4 24-81 16,-26-9-16-16,-8 15-2 15,-22-8-3-15</inkml:trace>
  <inkml:trace contextRef="#ctx0" brushRef="#br0" timeOffset="5040.2775">8243 973 239 0,'0'0'118'16,"-22"22"4"-16,22-22-5 16,0 0-89-16,35 4-6 15,11-4-7-15,8-9-4 16,13 3-3-16,13-7-2 16,9 0-6-16,6 0-2 15,-2-4-9-15,0 10-11 16,-15-17-24-16,2 20-54 15,-24-13-23-15,-13 8 0 0,-19-6-1 16</inkml:trace>
  <inkml:trace contextRef="#ctx0" brushRef="#br0" timeOffset="5765.4072">9566 1562 212 0,'8'-20'129'16,"-8"20"3"-16,4-26-1 15,-12 2-75-15,8 24-19 0,15-34-12 16,-15 34-8-16,30-41-6 15,-4 17-3-15,5-9-2 16,5 3-2-16,5-7 0 16,5 1 2-16,-3-3-4 0,5-3 2 15,-5 6-8-15,-4 1-2 16,0 11-11-16,-19-6-12 16,8 26-36-16,-28 4-70 15,0 0 1-15,-9-26-3 16,9 26 6-16</inkml:trace>
  <inkml:trace contextRef="#ctx0" brushRef="#br0" timeOffset="6039.8058">9531 1109 241 0,'-17'29'133'16,"12"9"-2"-16,1-14 2 15,17 11-74 1,-13-35-23-16,45 39-14 0,-6-28-4 0,13 2-2 16,5 0-6-16,7 2-1 15,4 2-3-15,-1 3-2 16,-2 1-1-16,-5 3-1 16,-8 2-3-16,-11-4-3 15,-6 1-7-15,-14-14-13 16,3 11-32-1,-24-20-82 1,0 0-5-16,2-44 1 0,-2 16-6 16</inkml:trace>
  <inkml:trace contextRef="#ctx0" brushRef="#br0" timeOffset="6771.9392">10611 1274 159 0,'0'0'122'0,"-2"39"7"15,2-39-1-15,13 26-56 0,-13-26-34 0,41-2-7 31,-13-3-10-31,11 3-5 0,2-9-6 16,9 5-3-16,-3-5-2 16,3 0-1-16,0 0-1 15,-7-4-1-15,-2 0 0 16,-8 2 3-16,-5-2-3 0,-9-2 2 16,-19 17-5-16,18-33 4 15,-18 33-4-15,-5-30 5 16,5 30-6-16,-26-30 0 15,5 17 0-15,-7 2 2 16,-7 2-1-16,-4 5 0 16,-6 4 0-1,-7 4 1-15,-5 7 1 16,1 6-1-16,-4 9 1 0,3 9-3 16,5 2 6-16,11 4-2 15,7 0 4-15,10 2-3 16,15-2 4-16,18-6-3 0,15-5 5 15,10-4 0-15,14-9-2 16,12-4-1 0,10-8 0-16,10-3-1 15,-2-4-1-15,4-3-1 0,-2-1-1 16,-2-3-3-16,-7 3-5 16,-12-5-8-16,-3 11-22 15,-28-15-69-15,7 17-39 16,-35-2 0-16,0 0-6 0,4-39 1 15</inkml:trace>
  <inkml:trace contextRef="#ctx0" brushRef="#br0" timeOffset="7523.6394">12074 958 204 0,'0'0'117'0,"0"0"4"16,0 0-3-1,6 28-70-15,-6-28-13 16,-19 4-9-16,19-4-6 16,-26 5-2-16,6-3-6 0,20-2-1 15,-41 15 0 1,20-2-3-16,-7 4 0 0,2 9 0 0,-7 2 0 16,3 9-5-16,2 2 4 15,2 7-4 1,6-3 3-16,7 2-3 0,7-4 2 15,14-4-2-15,12-9 1 16,10-6 1-16,11-9-1 0,9-9-1 16,9-8-2-1,5-7-3 1,6-4-3-16,-8-7-8 16,6 5-9-16,-19-11-21 0,12 19-44 0,-24-17-50 31,-3 13-3-31,-21-13-2 15,-13 26 7-15</inkml:trace>
  <inkml:trace contextRef="#ctx0" brushRef="#br0" timeOffset="8069.8754">12572 932 271 0,'-20'19'128'15,"20"-19"-2"1,-19 22 2-16,19-22-95 16,-13 26-9-16,13-26-7 0,8 37-6 15,1-13-4-15,8 10 0 16,3-1-1-16,6 1-4 15,-2 1 3-15,6 0-4 0,-2-7 3 16,2-9-5 0,-1-4 3-16,-1-10-6 15,-5-8 1-15,1-7-2 16,-2-8-1-16,-3-8-1 0,1-2 1 16,-3-2 4-16,-2-3-3 15,-4 3 6-15,0 2-4 16,-5 4 6-16,-1 5-2 15,-5 19 4-15,0 0-2 0,0 0 0 0,0 0 2 16,0 0 1 0,11 30 1-1,-1-2-3-15,1 7 5 0,7 8-5 0,-1 0 3 16,5 5-2-16,1-5 0 16,-1 1-3-16,2-8 2 15,-3-5-2-15,3-10-3 16,-4-8-2-16,1-6-5 15,-21-7-8-15,37-11-15 16,-30-15-30-16,14 11-75 16,-14-15 1-16,1 8-3 15,-8-15 0-15</inkml:trace>
  <inkml:trace contextRef="#ctx0" brushRef="#br0" timeOffset="8783.1963">13061 696 285 0,'43'28'132'16,"-23"-19"1"-1,10 10 0-15,-30-19-95 16,52 15-8-16,-15-15-8 16,12 7-7-16,1-7-5 15,6 4-2-15,5-2-3 16,2 5-2-16,0-1-2 16,-3 1-4-16,-4 4-6 15,-10-9-11-15,2 15-31 16,-27-21-85-16,5 8-2 15,-26-4-2-15,0 0 1 16</inkml:trace>
  <inkml:trace contextRef="#ctx0" brushRef="#br0" timeOffset="8477.0368">13249 81 224 0,'4'39'119'0,"-4"-39"4"16,13 46 0-16,-13-46-81 16,22 52-4-16,-7-22-8 15,11 22-4-15,-4 2-5 0,10 24-2 16,-6 4-5 0,7 16-3-16,-5 8-4 15,2 6 0-15,-2 5-3 16,-2-4-4-16,-4-5 0 0,0-15-4 15,-7-13 0-15,-2-22-4 16,0-12-4-16,-9-25-15 16,-4-21-22-16,0 0-38 15,0 0-50-15,11-47 3 0,-9 17-2 16,-11-14 0-16</inkml:trace>
  <inkml:trace contextRef="#ctx0" brushRef="#br0" timeOffset="9396.6978">13940 577 329 0,'-20'37'141'15,"-4"-18"-1"-15,9 16-4 16,-7-31-104-16,12 18-28 0,10-22-12 16,0 0-23-16,36 17-35 15,-36-17-68 1,59-13 0-16,-20-4-3 0,17 13 3 15</inkml:trace>
  <inkml:trace contextRef="#ctx0" brushRef="#br0" timeOffset="9195.9257">14130 917 189 0,'24'19'126'0,"-24"-19"0"16,8 24 3-1,-8-24-59-15,-2 26-19 16,2-26-12-16,2 35-11 0,-8-16-7 0,15 11-6 0,-3 1-3 16,3 3-6-16,-1 3 2 31,5 4-4-31,-2 3 2 16,0 1-3-16,4 0-1 15,-4-6-1-15,0-2-2 16,-3-9-2-16,1-6-4 0,-9-22-8 15,0 0-22 1,0 0-41-16,4-30-63 0,-14-11-6 16,7-3 7-16,-9-16 0 15</inkml:trace>
  <inkml:trace contextRef="#ctx0" brushRef="#br0" timeOffset="9965.6675">14948 1068 191 0,'24'22'115'16,"-24"-22"4"-16,0 0-4 15,22 19-49-15,-22-19-32 16,0 0-7-16,-13-26-9 16,13 26-1-16,-20-23-2 15,20 23-1-15,-35-26-2 0,14 15-2 16,-10 2-2-16,3 5-4 15,-4 2 1 1,-3 8-3-16,3 5-2 16,-1 8 1-16,3 5-1 0,2 7 1 15,6 1 0-15,3 9-1 16,6 0 3-16,8 3-2 16,5-6 2-16,11-1-1 31,7-4 1-31,5-7-3 0,10-7 1 15,6-8 0-15,6-11 0 16,3-9-2-16,0-6 1 16,1-11-2-16,-3-6 1 15,-1-7 0-15,-8-2-2 16,-7-5 1-16,-8 1-2 16,-9-3 4-16,-7 5-4 15,-8 2 3-15,-4 4-4 16,-9 5 0-16,-5 3-1 15,-4 3-3-15,3 13-1 0,-5 0-7 16,26 13-11-16,-41-6-15 16,41 6-26-16,-16 26-58 15,16-26 5-15,13 30-3 16,7-10 6-16</inkml:trace>
  <inkml:trace contextRef="#ctx0" brushRef="#br0" timeOffset="10613.8157">15303 1090 241 0,'19'19'123'0,"1"7"3"0,-3-4-2 15,14 10-85-15,-31-32-6 16,45 48-13-16,-25-26-1 16,8 6-9-16,-5-9-3 15,6 1-2-15,-10-3 0 16,1-2-1-16,-20-15-2 15,28 18 2-15,-28-18-2 16,0 0 1-16,0 0-1 0,0 0 0 0,2-33-1 16,-11 9-1-16,1-4 0 31,-3-2 2-31,2-7-3 16,3 0 2-16,1-2-2 15,3 5 1-15,4 1 0 0,3 5 3 16,3 6-3-16,-8 22 0 15,22-28 0-15,-22 28-1 16,30-6 1-16,-8 10 0 16,-3 0 1-16,7 5 1 15,-2 0 0 1,2 2 0-16,-2 2 1 16,2 6 2-16,-7-2 1 0,3 7 0 15,-5 0 1-15,-2 4-4 16,-4-2 3-16,2 4-2 15,-4-1 1-15,0-3-3 16,-3-3 1-16,3 1-2 16,-3 0 1-16,5-2 0 15,-11-22 0-15,19 36 0 16,-10-16 0-16,-9-20 0 0,28 34 0 16,-28-34 1-16,37 35-1 0,-13-20 1 15,0-2-2 1,4-2 1-16,2-4-1 0,3-3-1 15,-1-6 0 1,-2-5-2-16,1-4-3 0,-5-6-6 16,-3 4-10-16,-12-19-22 15,11 19-62 1,-24-18-38-16,2 10-4 16,-15-16 3-16,4 7 2 15</inkml:trace>
  <inkml:trace contextRef="#ctx0" brushRef="#br1" timeOffset="29165.8352">-907 5663 47 0,'0'0'96'16,"15"-24"7"-16,-15 24-2 15,0 0-48-15,0 0-14 16,0 0-6 0,0 0-11-16,0 0-6 15,0 0-5-15,0 0-4 0,0 0-2 0,0 0-3 16,-9 20 2-1,9-20-3-15,0 0 1 16,0 0-1-16,0 0-1 16,0 0 0-16,0 0 1 15,0 0-1-15,0 0 0 16,0 0 1-16,0 0-1 16,0 0 1-16,0 0 0 0,0 0 0 15,0 0 0 1,0 0-1-16,0 0 1 15,0 0 0-15,0 0 1 16,0 0-1-16,0 0 1 0,0 0-1 16,0 0 1-16,0 0 0 15,0 0-1-15,-19-11 1 16,19 11-1-16,0 0 0 16,0 0-1-16,0 0 2 0,0 0-1 15,0 0 1-15,0 0-1 16,0 0-1-16,0 0 1 15,0 0-2-15,0 0 2 16,0 0-2-16,-20 4 0 16,20-4 1-16,0 0 3 15,0 0 1-15,-19 9 1 16,19-9 1-16,0 0 0 16,-24 6 2-16,24-6-2 0,0 0 0 15,-22-10-3-15,22 10 0 16,0 0-2-16,-8-26 1 31,8 26-3-31,6-20 1 0,-6 20 0 0,0 0-1 16,24-13 0-16,-24 13-1 15,24 9 2-15,-24-9-1 0,23 17 0 16,-23-17-1-16,18 28-3 16,-18-28-5-16,8 30-16 15,-8-30-29 1,0 0-61-16,0 0-3 0,0 0 0 15,0 0-2 1</inkml:trace>
  <inkml:trace contextRef="#ctx0" brushRef="#br1" timeOffset="28325.5329">-1013 5109 101 0,'0'0'99'15,"0"0"-2"-15,-24 6 3 0,24-6-68 16,0 0-9-16,0 0-5 0,0 0-3 31,0 0-1-31,0 0-3 0,0 0-1 0,0 0-1 16,0 0-2-16,0 0-1 15,0 0-1-15,-2-21-2 16,2 21-2-16,0 0-2 16,0 0 1-16,26-22-1 15,-26 22 0-15,0 0 1 0,21-2 0 16,-21 2-2-16,0 0 3 15,20 22-2-15,-20-22 0 16,0 26 1-16,0-26-1 31,-11 26 1-31,11-26 0 0,-18 26 4 16,18-26-2-16,-19 13 4 16,19-13 0-16,0 0-1 15,-19 4 0 1,19-4 0-16,0 0 0 0,-11-22-5 15,11 22-2-15,0 0-14 16,13-32-20-16,8 21-75 16,-21 11 0-16,31-11-5 0,-31 11-1 15</inkml:trace>
  <inkml:trace contextRef="#ctx0" brushRef="#br1" timeOffset="35871.0408">-3061 5721 104 0,'-17'22'106'16,"17"-22"1"-16,0 0-1 15,-33 11-60-15,33-11-4 16,0 0-7-16,0 0-4 15,-21 4-4-15,21-4-6 16,0 0-2-16,0 0-4 16,0 0-4-16,0 0-1 15,0 0-3-15,26-26-2 0,-26 26-1 16,36-39 0-16,-7 7-2 16,5-7 1-16,3-9 0 15,8-2-3 1,5-6 0-16,0 0-1 0,4-5 2 15,-2 1-3-15,0 3 1 16,-2 1-2-16,0 4 0 16,-7-2-2-16,2 7-8 15,-10-3-4-15,4 11-9 0,-13-4-10 16,8 23-25-16,-18-4-61 16,3 18-4-1,-19 6 2-15,0 0 7 16</inkml:trace>
  <inkml:trace contextRef="#ctx0" brushRef="#br1" timeOffset="36303.0933">-2983 4873 99 0,'-19'37'108'16,"3"-3"3"-16,-1-10 1 16,8 4-60-16,9-28-20 15,0 22-4-15,0-22-2 16,24 0-5-16,-24 0-6 15,46-4-2-15,-16 2-3 16,7 10-2-16,4 5-3 16,4 15-1-16,3 7 0 15,2 13-1-15,0 6 0 0,-1 8 1 16,1 3-3-16,-2 0 2 16,-5-6-1-16,0-9 0 0,-2-7-6 15,-4-13-3-15,0-2-21 16,-9-26-51-16,7 5-43 15,-11-14-6-15,1-8-2 32,-7-11-2-32</inkml:trace>
  <inkml:trace contextRef="#ctx0" brushRef="#br1" timeOffset="37355.9544">843 4795 56 0,'0'0'105'16,"0"0"-2"-16,0 0 6 16,-32-24-59-16,32 24-10 15,-37-10-7-15,37 10-6 16,-50-9-5-16,24 13-3 0,-10-6-4 15,-1 13-3-15,-9 2-3 16,-1 11-3 0,-5 4 4-16,-2 2-4 15,2 7 1-15,4 0-4 0,11-5 3 16,11-2-5-16,13-6 4 16,13-24-2-16,22 24-3 15,13-22 0-15,12-4 0 16,10 0-1-16,8 2-1 15,4 0 1-15,2 11-1 16,-2 8 1-16,-6 14-2 16,-4 6 1-16,-10 8 0 15,-7 9 1 1,-10 9 0-16,-10 2 2 16,-14 1 1-16,-6-6 2 15,-8-3 0-15,-11-7 3 0,-9-7-1 16,0-6 2-16,-9-13-1 15,0-6 0-15,-6-12-3 16,5-8-2-16,-3-8-6 16,4-10-7-16,7-1-9 15,-2-16-15-15,21 7-29 0,-4-13-62 16,22 0-1 0,4-7 0-16,13 1 1 15</inkml:trace>
  <inkml:trace contextRef="#ctx0" brushRef="#br1" timeOffset="37688.6245">1335 5141 57 0,'-22'-2'98'0,"22"2"6"16,0 0-2-16,-26-26-50 0,26 26-6 31,0 0-9-31,13 20-7 16,-13-20-8-16,26 43-7 15,-4-15-4-15,12 9-2 0,5-2-7 16,7-1-5-16,8 3-12 15,-4-13-12-15,10 8-24 16,-12-12-63-16,2-7-2 16,-9-9 0-16,-4-8 1 15</inkml:trace>
  <inkml:trace contextRef="#ctx0" brushRef="#br1" timeOffset="37971.7489">1906 5038 143 0,'-15'32'120'0,"4"9"-3"15,-6 2 4-15,6 16-75 0,-6-7-12 32,15 15-5-32,-7 2-10 15,9 11-3-15,-2 5-6 0,4 3 0 16,0 3-4-16,2 2 1 15,-1-2-1-15,1-4-3 16,0-11-3-16,-2-16-11 16,5-1-13-16,-7-31-30 0,11-9-72 15,-11-19-2 1,17-24-4-16,-6-23 3 16</inkml:trace>
  <inkml:trace contextRef="#ctx0" brushRef="#br1" timeOffset="38750.7392">2231 5185 124 0,'0'0'109'15,"0"0"4"-15,-2 30-2 16,2-30-73-16,6 50-9 0,1-22-10 16,8 9-5-16,0-3-6 15,7 5-3-15,-1-4-4 16,3-5 0-16,-2-4 0 15,1-6 0-15,-3-5 2 0,-20-15 0 16,30 4 0 0,-30-4-1-16,20-28 0 15,-12 2 1-15,-3-6-1 16,-3-3-2-16,2-10 1 0,0 3 0 16,3-3 0-16,2 6-1 15,4 7 2-15,2 6-2 16,-15 26 1-16,39-22-1 15,-15 31 1-15,2 6-1 16,-1 11 1-16,4 2 0 16,-3 6 0-16,0 1 0 15,-5 2 0-15,3-5 0 0,-7-4-1 16,1-4 2-16,-5-4-2 16,-13-20 1-1,21 13-2-15,-21-13 0 16,20-18-2-16,-14-3 1 0,5-10-2 15,-4-5-1-15,3-8 2 16,1-1-4-16,2-3 3 16,0 3-1-16,0 2 4 31,4 6 0-31,1 9 5 0,1 8 0 16,1 9 0-16,4 14 3 15,-5 5 0-15,7 14 1 16,-7 4 0-16,7 8-1 15,-6 3-2-15,2 7 1 16,-5-1-1-16,2 2-2 16,-6-6 0-16,2 2-1 15,-2-2-5-15,-4-2-2 0,4 4-9 16,-11-15-12-16,11 9-17 16,-13-35-38-1,2 30-42-15,-2-30 0 0,0 0 1 16</inkml:trace>
  <inkml:trace contextRef="#ctx0" brushRef="#br1" timeOffset="39447.3802">3315 4596 117 0,'9'24'115'16,"-1"6"-3"-16,5 7 5 16,-4 0-76-16,13 15-11 15,-5 0-4-15,9 6-9 0,-2 0 2 0,6 1-9 31,0-5 2-31,3 2-5 16,-5-6-4-16,4-4 1 16,-6-8-3-16,0-1 0 0,-6-4-2 15,-3-9 2-15,-4-3-1 16,-13-21 2-16,13 26 1 16,-13-26 0-1,0 0 1-15,0 0 1 0,-15-26 1 0,8 5-2 16,-1-10 0-16,4-3-1 15,4-8-1-15,2 4 0 16,8 1-1-16,6 0-2 0,5 7 0 16,5 6 0-16,9 4 1 15,2 12-2 1,2 6 0-16,2 8 1 16,0 9-2-1,-4 7 2-15,2 8-1 0,-5 3 1 16,-3 6-1-16,-8-1 1 15,-1 4-1 1,-7-3 2-16,-6-5-1 0,-5-3 2 16,-4-1-1-16,-6-4 1 15,-10-2 0-15,-5-1 2 16,-14-1 1-16,-6 0 1 16,-11 1-1-16,-6 1 1 0,-7-2-3 15,-4-3 1-15,-1 1-2 16,3-7-3-1,9-4-4-15,8-9-8 0,18-3-11 16,6-23-23-16,30 0-78 0,5-17-3 31,16-9 1-31,10-13-1 16</inkml:trace>
  <inkml:trace contextRef="#ctx0" brushRef="#br1" timeOffset="40048.3497">4748 5122 45 0,'0'0'100'15,"0"0"8"-15,21-17-1 16,-21 17-50-16,5-22-8 0,-14 3-8 16,9 19-8-16,-11-29-4 15,11 29-8-15,-23-26-5 16,23 26-4-1,-39-17-3-15,15 13-2 0,-4 4-2 16,-7 8 1-16,-2 8-2 16,0 7 2-16,-2 6 0 15,7 9 0-15,0 6-2 16,6 6 1-16,8-1-1 0,12-1 1 16,14-3-2-16,14-10 1 15,8-11-2-15,11-16-1 16,11-12 1-16,7-13-1 15,4-13 0-15,2-12-2 16,-7-3 1-16,-6-3-2 16,-9-1 2-16,-8 7-1 15,-11 6 0-15,-14 3-2 16,-10 14-1-16,0 19-1 16,-30-22-2-16,0 18-3 15,0 6-3-15,-9-4-8 16,8 13-12-16,-6-16-19 0,18 10-43 15,0-10-28-15,19 5 0 16,-18-28 3-16</inkml:trace>
  <inkml:trace contextRef="#ctx0" brushRef="#br1" timeOffset="40390.7388">5090 4447 121 0,'-7'30'120'0,"7"-30"0"16,7 22 3-16,-7-22-75 15,15 28-7 1,-15-28-9-16,32 50-8 0,-14-14-5 15,8 16-7-15,-5 7 4 16,5 12-5-16,-4 9 2 16,4 15-6-16,-4 1 1 15,1-3-4-15,-1-2 2 16,-3-11-3-16,1-9-11 16,-7-19-6-16,9-6-18 15,-22-46-34-15,23 2-68 16,-12-28-1-16,2-13-3 0,-2-18 4 15</inkml:trace>
  <inkml:trace contextRef="#ctx0" brushRef="#br1" timeOffset="40636.4834">5637 5061 179 0,'11'22'124'0,"-2"0"-2"31,6-3 1-31,15 3-86 16,-30-22-10-16,46 37-10 15,-20-18-7-15,2 5-3 0,-7 2-6 16,3 0-7-16,-4 8-14 16,-12-10-19-16,12 11-49 0,-16-14-38 15,-4-21 0-15,0 20 0 16</inkml:trace>
  <inkml:trace contextRef="#ctx0" brushRef="#br1" timeOffset="40818.087">5614 4622 204 0,'-22'22'120'15,"11"1"-4"-15,9 10-18 16,-2-9-134-16,6 6-73 16,11-6-5-16,11-3-5 0,8-10-2 0</inkml:trace>
  <inkml:trace contextRef="#ctx0" brushRef="#br1" timeOffset="41246.496">6455 5061 159 0,'0'0'122'16,"0"0"-1"-16,0-30 5 15,0 30-84-15,-10-48-9 16,7 27 0-16,-12-7-18 0,7 8 4 31,-12 1-12-31,20 19 6 0,-41-18-6 16,17 21-2-16,0 7-1 15,-2 10-6-15,3 6 7 16,-1 11-7-16,4 2 9 16,3 10-8-16,4 3 3 15,7 2 4-15,6-2-2 0,10 0 2 16,6-6-1-1,12-7 1-15,8-11-3 16,8-9 1-16,6-12-2 0,1-7 0 16,4-9-2-16,-1-6-1 15,-2 0-3-15,-11-5-7 16,0 10-11-16,-19-14-31 16,-1 19-84-16,-21 5-2 15,0 0-3-15,-15-28 1 16</inkml:trace>
  <inkml:trace contextRef="#ctx0" brushRef="#br1" timeOffset="42308.6323">6806 4488 118 0,'-11'19'119'16,"3"1"3"-16,8-20-2 0,-11 26-55 15,11-26-35-15,0 0-3 16,0 0-9-16,43 11-5 16,-15-14-3-16,13 3-3 15,3-2-1-15,10 0-2 16,6 4-1-16,7 0-1 16,5 1-3-16,-5-1-2 15,2 0-4-15,-8 0-4 16,4 2-8-16,-18-12-16 15,10 12-39 1,-25-13-51-16,-2 5 0 16,-10-5-1-16,-20 9 4 0</inkml:trace>
  <inkml:trace contextRef="#ctx0" brushRef="#br1" timeOffset="42623.676">7282 4687 84 0,'0'0'110'15,"0"0"7"-15,0 0-2 16,9 24-56-1,-9-24-17-15,26 19-8 16,-11 3-5-16,9 15-11 0,-5 2-2 16,3 10-9-16,-5 8 0 15,3 3-6-15,-5 3-2 16,-4-9-10-16,6 5-17 0,-15-23-24 16,15 3-71-1,-12-11 0-15,-5-28-2 0,11 26 3 16</inkml:trace>
  <inkml:trace contextRef="#ctx0" brushRef="#br1" timeOffset="42972.3266">7092 5323 23 0,'0'0'105'0,"-35"22"5"32,35-22 8-32,-28 26-41 15,6-26-16-15,22 0-9 16,-21 13-9-16,21-13-8 0,0 0-10 16,0 0-4-1,21 13-9-15,5-13-3 0,7-5-3 0,12 3-2 31,9-2-4-31,7 2-2 0,4 4-4 16,0-9-6-16,4 12-12 16,-15-12-20-16,11 18-40 15,-17-13-45-15,-9 2 1 0,-13-4-1 16,-5-9 1 0</inkml:trace>
  <inkml:trace contextRef="#ctx0" brushRef="#br1" timeOffset="43540.3558">7780 4983 155 0,'0'20'113'16,"4"-1"4"-16,-4-19-5 0,18 33-70 15,-1-12-20-15,0-1-10 0,5-1-7 16,2 1-4 0,-3-3 0-16,-1-4 0 0,-1 0 0 15,-19-13 1-15,24 18-1 16,-24-18 2-16,0 0-2 16,0 0 1-16,0 0-2 15,0 0 1-15,7-35 0 16,-10 13-2-16,1-6 0 15,0-4 0-15,2-5 4 16,4 0-4 0,3 2 4-16,4 1-8 0,2 4 6 15,4 4-4 1,5 8 6-16,4 5-3 0,2 9 1 16,0 6 3-16,4 7 1 15,-3 4 4 1,1 4-5-16,-2 3 6 0,0 5-7 15,-4 1 5 1,-2 5-6-16,-5-1 0 16,0 5-4-16,-2-1 3 0,-2 1 2 15,-2 2-1-15,0-3 3 16,-5-1-3-16,3-3 3 16,0-4-2-16,2-4 1 15,-11-22-4-15,21 26-9 16,-1-11-21-16,-20-15-60 15,26-9-36-15,-26 9-1 16,32-34-1-16</inkml:trace>
  <inkml:trace contextRef="#ctx0" brushRef="#br1" timeOffset="44241.4809">8533 4726 150 0,'0'0'117'16,"-24"22"6"-16,24-22-1 15,0 0-81-15,0 0-6 16,0 0-6-16,33-31-5 15,-1 27-7-15,5-7-3 0,13 9-4 0,2 2-2 16,8 9-1-16,-1-1-2 16,1 5 0-16,-5 0-3 15,-4-2-1-15,-3 2-10 0,-13-11-25 16,8 5-94-16,-19-10-6 16,-3 3 2-16,-21 0-8 15</inkml:trace>
  <inkml:trace contextRef="#ctx0" brushRef="#br1" timeOffset="43910.5309">8611 4191 119 0,'-4'-19'119'0,"4"19"-1"16,0 0 0-16,-5-22-57 15,5 22-31-15,0 0-5 0,29 41-5 0,-16-10-6 0,6 12-3 16,3 9 0-16,8 15-2 31,-2 7-3-31,7 10 1 16,2 9-1 0,-1 4-5-16,3 3-1 0,-2 2-6 15,2-3-4-15,-9-10-9 0,3 4-15 16,-18-24-32-16,7-6-60 15,-14-13 1-15,-1-11 1 0,-7-20 3 16</inkml:trace>
  <inkml:trace contextRef="#ctx0" brushRef="#br1" timeOffset="45684.2008">-3100 8918 30 0,'0'0'105'0,"0"0"2"16,0 0 5-16,0 0-42 0,0 0-21 15,0 0-5-15,0 0-7 16,-11-19-8-16,11 19-6 15,0 0-5-15,0 0-4 0,0 0-4 16,0 0-3-16,0 0-3 16,26 10-1-1,-8 12-1-15,5 4-1 16,6 11 1-16,3 6-2 16,7 7 2-16,11 2-2 15,6 4 2-15,5-4-3 16,1-2-1-16,8-5-8 15,-5-17-11-15,10 1-27 0,-12-23-77 16,2-10-1 0,-7-14-5-16,-1-12 3 15</inkml:trace>
  <inkml:trace contextRef="#ctx0" brushRef="#br1" timeOffset="46101.6583">-2124 8799 116 0,'0'0'102'0,"-26"4"7"15,26-4-42-15,-30 7-18 16,30-7-9-1,-22 26-7-15,20 0-5 0,-13 0-5 0,11 15-2 16,-7 9-4-16,11 15-1 16,-9 8-4-16,11 14 0 15,-2 8-2 1,5 13-1-16,1 3 0 16,3 8-2-16,2-9-1 15,-3 0 1-15,3-6-2 16,0-11 1-16,-2-15-4 0,-1-17 2 15,-3-16-3-15,1-14 0 16,3-12-3-16,-9-19-6 16,0 0-19-16,17-26-47 0,-4 4-57 0,-2-12-1 15,2-5-4-15,-2-15 0 16</inkml:trace>
  <inkml:trace contextRef="#ctx0" brushRef="#br1" timeOffset="46774.195">-1037 8851 150 0,'0'0'116'0,"-7"19"2"0,7-19-36 16,0 0-34-16,0 0-8 15,0 0-9-15,0 0-9 16,22 20-5-16,-3-20-6 0,7 4-2 16,7-2-2-16,6 7-3 15,6 0-2-15,7-1-1 16,0 3-4-16,0-2-4 16,0 4-11-16,-7-13-16 0,9 11-33 15,-19-9-58-15,4-2-3 16,-13-4 1-16,-2-5 0 31</inkml:trace>
  <inkml:trace contextRef="#ctx0" brushRef="#br1" timeOffset="47255.6969">-784 9135 74 0,'0'0'111'16,"-22"8"3"-16,22-8 4 15,-24-4-62-15,24 4-8 16,0 0-9 0,0 0-6-16,0 0-6 15,0 0-5-15,0 0-5 16,0 0-4-16,29 2-2 15,-8-2-4-15,3-2-1 0,9 4-2 16,3 0 0-16,8 3-2 16,3 1-4-16,5 3-5 15,4 6-5-15,-4-4-5 16,5 8-15-16,-18-17-34 0,6 9-67 16,-15 0-1-16,-4-5 1 15,-26-6 2-15</inkml:trace>
  <inkml:trace contextRef="#ctx0" brushRef="#br1" timeOffset="47848.7921">757 9347 103 0,'0'0'112'0,"-17"21"3"16,17-21-38-16,-22 9-22 16,22-9-3-16,0 0-7 15,0 0-4-15,-2-24-7 0,2 24-9 16,21-37-5-16,-1 14-7 16,4-10-2-16,8-4-6 15,1-4-1-15,3-6-3 16,3-3-1-16,2 0-2 15,1 0-4-15,-6 0-4 16,-1 7-7-16,-9-2-11 16,9 17-23-1,-22-3-43-15,6 12-43 0,-19 19 5 16,20-24-2-16</inkml:trace>
  <inkml:trace contextRef="#ctx0" brushRef="#br1" timeOffset="48193.0781">744 8762 128 0,'-20'33'121'0,"20"-33"0"15,-2 21 2-15,2-21-80 16,0 0-6-16,39 29-7 16,-15-23-9-16,11 9-4 15,1 2-6-15,10 12-1 16,-1 3-5-16,9 7 0 16,-2 2-4-16,3 5 1 15,-4-1-2-15,-1-2 1 0,0-8-1 16,-5-7 0-16,1-8-4 15,-7-12-6-15,2 1-16 16,-17-22-44-16,6 4-61 0,-8-4-3 16,-22 13 1-16,26-39-1 0</inkml:trace>
  <inkml:trace contextRef="#ctx0" brushRef="#br1" timeOffset="48995.3923">1906 9061 104 0,'0'19'124'0,"0"-19"3"15,0 0 2-15,22-17-67 16,6 15-22-16,0-13-8 15,20 6-10-15,-1-4-6 16,14 4-8-16,2 1-1 16,8 3-4-16,0-1-4 15,3 4-3-15,-7 0-3 0,-4-3-5 16,2 5-13-16,-18-13-21 16,12 7-66-1,-22-5-20-15,-7 0 0 16,-8-4 3-16</inkml:trace>
  <inkml:trace contextRef="#ctx0" brushRef="#br1" timeOffset="48672.6309">2207 8637 53 0,'0'0'107'15,"-11"28"5"-15,11-28-1 16,-19 26-63-16,23-5-10 0,-4-21-6 16,4 39-5-16,1-17-8 0,10 8-4 15,0 1-4 1,4 8-2-16,5 4-4 0,2 5-3 16,2 6-5-16,-4 0-5 15,4 4-10-15,-10-8-13 16,8 6-24-16,-18-17-38 15,1-6-27-15,-3-10-2 16,-6-23 4-16</inkml:trace>
  <inkml:trace contextRef="#ctx0" brushRef="#br1" timeOffset="49579.1429">3397 8498 89 0,'0'0'128'0,"0"0"3"16,-6 20 2-16,-1-1-51 15,7-19-43-15,-8 30-10 16,8-30-7-16,0 44-5 16,6-20-5-16,7 8-2 15,4 3-2-15,5 4-1 16,2 2-3-16,0 4 1 16,2 3-4-16,-3-1 1 15,-1-1-2-15,-2-5-1 0,-7-2-3 16,-3-9-1-1,-1-4-4-15,-9-26-5 0,17 26-9 16,-17-26-18 0,0 0-41-16,22-11-54 0,-22 11-1 15,17-34 3-15,-12 8 2 16</inkml:trace>
  <inkml:trace contextRef="#ctx0" brushRef="#br1" timeOffset="52957.2296">-2615 13210 160 0,'0'0'117'0,"0"0"1"15,-26-15 1-15,26 15-86 16,0 0-5-16,-20 8-2 0,20-8-9 16,5 31-3-16,6-5-6 15,-1-5 6-15,12 10-9 16,2-3 5-16,11 9-7 16,3-1 3-16,14 8-6 0,5 1 2 15,8 5 0-15,4 6-1 16,0 3 0-1,3-1-6-15,-7-4-3 0,-3 0-11 16,-14-17-16-16,6 6-48 16,-19-32-45-1,-3-7-2-15,-12-30-1 0,-1-10 0 0</inkml:trace>
  <inkml:trace contextRef="#ctx0" brushRef="#br1" timeOffset="53291.6586">-1713 13182 145 0,'-10'26'114'0,"1"-5"-1"15,-4 1 7-15,9 8-89 16,-5-6-5-1,11 13-5-15,-4 2-3 0,8 15-6 0,-3 4 1 16,7 25 2-16,-3 5-3 16,4 18 1-16,-3 7-4 15,3 8 1-15,-2 3-5 16,-3-3-3-16,1-11-1 16,-3-10-4-16,3-20-5 15,-5-24-12-15,9-13-19 16,-11-43-68-16,0 0-22 0,19-37-1 15,-1-14-2-15</inkml:trace>
  <inkml:trace contextRef="#ctx0" brushRef="#br1" timeOffset="53643.882">-925 13286 170 0,'0'30'135'0,"0"-30"2"31,-8 24-6-31,8-24-63 0,-11 19-45 16,11-19-9-16,0 20-9 16,0-20-11-16,13 21-13 15,4-1-25-15,-17-20-50 0,22 26-38 16,-22-26 1-16,28 28-4 15</inkml:trace>
  <inkml:trace contextRef="#ctx0" brushRef="#br1" timeOffset="53862.7516">-827 13682 164 0,'0'0'130'0,"-13"39"3"16,13-39 0-1,-11 23-77-15,11-23-18 16,0 0-7-16,0 0-11 16,-9-26-5-16,9 26-7 15,7-21-10-15,-7 21-18 16,0 0-48-16,30-13-69 0,-30 13-4 16,22-2-4-16,-22 2-3 15</inkml:trace>
  <inkml:trace contextRef="#ctx0" brushRef="#br1" timeOffset="54862.0556">921 13175 38 0,'0'0'96'15,"0"-30"6"-15,0 30-36 16,-4-33-3-16,4 33-10 16,-6-28-6-16,6 28-10 15,-9-19-8-15,9 19-5 16,0 0-3-16,-22-11-5 16,22 11-5-1,-26-2 0-15,7 2-2 16,19 0 0-16,-46 0-1 15,18 2 0-15,-4 0-1 0,-5 5-2 16,-4-1 0-16,-2 5-2 16,-3 4-1-16,3 5-1 15,4 3-3 1,4 6 0-16,7 1-1 0,9-4 1 0,8 2-1 16,11-6-3-16,8-3 3 15,14-2-3-15,13-8 6 16,10-2-1-16,14-1 1 15,12 5-4-15,11 0 3 16,5 6-1-16,4 7-1 16,-3 4 1-16,-5 7 0 31,-12 4-2-31,-12 4 3 0,-18 2 3 16,-15 3-1-16,-16 2 3 15,-14-1 0-15,-11-1 1 16,-13 0-1-16,-11-3 2 15,-7-6-1-15,-5-6 0 16,-6-10-3-16,1-10-2 16,0-6-5-16,4-16-8 0,13 3-19 15,0-31-38 1,26 4-59-16,9-12-3 0,21-3-1 16,9-10 0-16</inkml:trace>
  <inkml:trace contextRef="#ctx0" brushRef="#br1" timeOffset="58092.9955">10139 4841 113 0,'0'0'106'0,"0"0"10"0,-24 17-1 16,24-17-44-16,0 0-24 0,0 0-6 15,0 0-13-15,0 0-7 16,0 0-2 0,-4-26-10-16,10 6 1 0,12 1-7 15,3-16 4-15,12-4-6 0,8-10 3 32,9-14-1-32,12-6 1 15,8-9-3-15,5-2 1 0,3-3-5 0,0 8-1 16,-4 5-4-16,-7 18-2 15,-11 9-7-15,-6 19-8 16,-22 1-15-16,5 27-31 31,-33-4-53-31,0 0 0 0,0 0 2 16,-5-33 1-16</inkml:trace>
  <inkml:trace contextRef="#ctx0" brushRef="#br1" timeOffset="58828.6758">11704 3828 68 0,'0'0'93'16,"-26"21"6"-16,26-21 3 16,-33 7-47-16,33-7-9 15,-23 4-4-15,23-4-5 16,-22-2-5-16,22 2-4 15,-26-6-3-15,26 6-4 16,-30-5-4-16,30 5-3 16,-33-8-3-16,33 8-2 0,-28-20 0 15,28 20-2-15,-13-35-3 16,20 7 0-16,3-4-9 16,10-3 4-16,8-4-5 15,7 2 5-15,10 7-7 16,3 0 6-16,4 10-6 0,-3 10 5 15,-1 10 1-15,0 6 0 16,-7 14 6-16,-2 5-4 16,-11 8 4-16,-6 2-4 15,-5 4 4-15,-6 2-3 0,-5-2 4 16,-6-3-3-16,-4-3-2 31,-5-3 3-31,-6-6-2 16,-4 0 0-16,-5-9 0 15,-2-4-4-15,-9 0-8 16,-4-11-15-16,7 6-33 0,-16-12-67 16,13 1-4-16,1-8 1 15,6 2-3-15</inkml:trace>
  <inkml:trace contextRef="#ctx0" brushRef="#br1" timeOffset="66523.9509">1789 13569 97 0,'-26'-2'120'0,"26"2"-2"15,-19 6 1-15,19-6-60 0,-24 22-27 16,24-22-7-16,-7 24-8 15,7-24-3-15,7 30-4 16,4-10 0-16,-11-20 0 16,37 36-1-16,-9-14-2 0,11 0-1 31,2-1-2-31,11 1-4 0,6 0-7 0,-2-11-13 16,9 10-28-16,-15-19-76 15,11 3-3 1,-18-16-3-16,0-2 0 15</inkml:trace>
  <inkml:trace contextRef="#ctx0" brushRef="#br1" timeOffset="66810.8588">2367 13522 26 0,'-22'10'100'0,"22"-10"8"16,0 0 2-16,0 0-48 16,0 0-16-16,-19 0-5 0,23 20-5 0,-8 1-6 15,10 18-4-15,-6 9-8 16,7 13-2-16,-1 12-7 31,3 9 0-31,2 7-5 0,0 2-1 16,4 0-7-16,-2-7-3 0,4-4-7 15,-4-19-16 1,11 0-20-16,-17-35-40 0,14-5-32 16,-21-21-2-16,22-24 4 15</inkml:trace>
  <inkml:trace contextRef="#ctx0" brushRef="#br1" timeOffset="67640.9099">2646 13647 109 0,'0'0'113'16,"-21"0"3"-16,21 0 0 15,-20 7-74-15,20-7-9 16,7 23-7-16,8-1-6 16,2-3-6-16,11 7-4 15,5 3-4-15,6 3-3 16,2 1-1-16,0-3 0 15,-2-6-1-15,-2-5-1 0,-9-2 1 16,-4-6-1-16,-24-11 1 16,26 7-1-16,-26-7 0 15,0 0 0-15,10-24 0 16,-10 24-1-16,0-41 1 0,-2 13-2 16,2-3 0-16,2-5 0 15,1-1 0-15,1 0-1 16,2 5 1-16,3 1 0 15,4 7 1 1,-13 24 1-16,35-26 0 0,-14 26 0 16,3 9 1-16,2 8 0 15,4 7-1 1,3 9 2-16,-1 3-3 16,1 1 3-16,-5 2-2 15,0-4 2-15,-6-3-2 16,-1-8 1-16,-21-24-1 15,22 22-1-15,-22-22 1 0,0 0-2 16,17-26 0-16,-17 4-1 16,2-4 1-16,-4-2-1 15,2-2 0-15,-2-1 0 0,2 1 2 16,-2 4 0-16,4 5 2 16,-2 21-1-16,11-29 1 15,-11 29 0-15,28 3 0 16,-28-3 1-16,37 23-1 15,-13-5 0-15,0 3 0 16,1-1 2-16,-1-1 0 16,-2 3 2-16,-3-5 0 15,3 5-1-15,-5-3 0 16,1 1-1-16,-18-20-4 16,28 37-8-16,-11-16-16 15,-17-21-30-15,24 20-66 16,-24-20-2-16,0 0-3 0,0 0 1 15</inkml:trace>
  <inkml:trace contextRef="#ctx0" brushRef="#br1" timeOffset="68268.6393">3668 13037 89 0,'-17'28'113'0,"19"-9"-3"15,4 5 2-15,9-2-75 16,11 12-16-16,0 3-3 16,11 9-10-1,2-1-3-15,4 7-3 0,-2-2 5 16,3 2 0-16,-12-7 5 15,3 1 1-15,-9-16-1 16,-2 2 2-16,-11-12-1 16,-13-20-1-16,15 26-3 15,-15-26-1-15,0 0-1 16,0 0 0-16,0 0 0 16,0 0-1-16,-22-15-1 15,22 15-2-15,-13-28 1 0,13 28-2 16,-2-35 0-16,2 35-2 15,22-35 0 1,-1 20 0-16,7 2 1 16,9 2-1-16,4 1 1 0,7 3-1 15,2 5-1-15,-1 4 0 16,1 2 1-16,-2 3-1 16,-5 6-2-16,-4 4 0 15,-6 5-3-15,-7-1 0 16,-5 5 0-16,-8 3 0 15,-4-1 1-15,-14-2 1 16,-5 0 1-16,-8-3 3 0,-8-3 3 16,-2-1 2-16,-6-8-2 15,-5-2-1 1,-2-7-5-16,-3-6-7 16,7-1-14-16,-10-16-23 0,19 8-56 15,-5-13-23-15,16 2-2 16,2-8 1-16</inkml:trace>
  <inkml:trace contextRef="#ctx0" brushRef="#br1" timeOffset="68792.2044">5166 13491 146 0,'0'0'125'16,"0"0"0"-16,-39 18 2 16,39-18-78-16,-35 13-16 0,15-5-9 0,-8-3-7 31,2 3-5-31,-6 1-3 16,4 6-3-16,-3 4-2 0,3 5-1 15,0 7 0-15,7 8 2 16,1 6-2-16,7 5 2 15,9-3-1-15,8 3 0 0,7-7-1 16,6-8 2-16,9-11-4 16,7-9 0-16,-1-17-1 0,5-13 0 15,0-16-2-15,-1-12-2 16,-1-7-3-16,-5-8-4 31,-1 2-3-31,-12-9-8 16,7 13-9-16,-22-7-21 15,13 25-67-15,-24-1-11 0,3 13-1 16,-11 3 4-16</inkml:trace>
  <inkml:trace contextRef="#ctx0" brushRef="#br1" timeOffset="69121.2007">5295 13069 149 0,'3'33'120'16,"-3"-33"-2"-16,13 23 4 16,-13-23-88-16,28 31-4 15,-11-12-6-15,13 18-6 16,-6 4-3-16,11 15-3 0,-7 3 0 15,6 12-4 1,-5 5-1-16,5 2-1 16,-6 0-2-16,1-11-5 15,-4-6-7-15,-7-22-10 0,6-1-32 16,-24-38-77-16,19 5-4 16,-15-33-2-16,5-11-1 15</inkml:trace>
  <inkml:trace contextRef="#ctx0" brushRef="#br1" timeOffset="69360.2251">5865 13500 203 0,'10'28'126'0,"-1"-6"2"16,6-1-5-16,-15-21-100 15,37 33-11-15,-9-16-3 0,5 3-4 16,-1 3-5 0,-2 1-4-16,1 9-8 15,-10-5-13-15,7 13-36 0,-17-13-61 16,0 0-2-16,-11-28 0 16,-6 26-1-16</inkml:trace>
  <inkml:trace contextRef="#ctx0" brushRef="#br1" timeOffset="69533.9417">5884 13405 189 0,'-13'21'106'0,"13"1"-18"16,0-22-52-16,7 19-141 15,-7-19-7-15,36-2-6 0</inkml:trace>
  <inkml:trace contextRef="#ctx0" brushRef="#br1" timeOffset="69893.3381">6538 13392 168 0,'0'0'132'0,"17"19"-2"0,-17-19 3 16,0 0-83-16,0 0-18 15,0 0-6-15,-37 4-6 16,37-4-4-16,-41 11-3 16,17 2-2-16,-8-2-2 15,4 9-1-15,0-1-1 16,4 7-1-16,2 0-1 15,11 4 0-15,7-2-1 16,13 3-1-16,10-5 0 16,9 2 0-16,7-4-1 15,8-5 1-15,7-6-2 16,2-4 0-16,-2-5-3 16,-3-8-3-16,1 2-12 0,-16-20-22 15,9 13-101-15,-21-15-4 16,2 7-3-16,-18-13-2 15</inkml:trace>
  <inkml:trace contextRef="#ctx0" brushRef="#br1" timeOffset="70524.7901">7325 13082 21 0,'-36'20'99'0,"36"-20"3"15,-31 0 9-15,31 0-43 16,-23-22-8-16,5-2-6 15,18 24-6-15,-13-32-8 0,13 32-4 16,7-24-5-16,-7 24-6 16,39-2-6-16,2 13-5 15,11-1-4 1,17 6-2-16,13-1-3 0,9-2-4 16,11 0-7-16,-5-9-8 15,9 2-15-15,-17-16-30 16,0 10-73-16,-26-9-4 15,-7 3 1-15,-22-7-2 16</inkml:trace>
  <inkml:trace contextRef="#ctx0" brushRef="#br1" timeOffset="70864.3492">7780 13143 176 0,'-2'26'118'0,"2"-26"5"16,13 39-4-16,2-3-72 15,-9-5-17-15,18 16-10 0,-6-1-7 31,8 10-8-31,-5 3 0 16,3 1-2-16,-2-1-2 16,-1-5-4-16,-1 0-11 15,-9-17-13-15,8 6-24 0,-19-43-29 16,7 37-45-16,-7-37 1 16,0 0 0-16,0 0 13 15</inkml:trace>
  <inkml:trace contextRef="#ctx0" brushRef="#br1" timeOffset="71116.4531">7477 13870 138 0,'-28'22'122'16,"2"-9"1"-16,26-13 2 15,-24 19-56-15,24-19-33 0,0 0-6 16,43 0-9-16,-8-11-5 15,13 3-3-15,6-10-2 16,11 5-3 0,4 0-3-16,2 0-6 0,5 5-6 0,-2-7-9 15,4 10-20-15,-16-16-40 16,8 8-55-16,-14-7-1 16,0 1-3-16,-15-12 3 15</inkml:trace>
  <inkml:trace contextRef="#ctx0" brushRef="#br1" timeOffset="71579.544">8408 13496 118 0,'-13'21'122'0,"6"5"-3"15,1-4 0-15,10 8-55 16,-4-30-35-16,19 43-9 15,-19-43-10-15,37 37-5 16,-13-20-3-16,-2-1-1 0,-1-3 1 16,-21-13-1-16,33 10 1 15,-33-10-2-15,0 0 0 16,19-26 0-16,-19 5 0 16,-2-9-1-16,0-3 2 15,0-4-2-15,2-2 4 16,4 3-1-16,3-1 4 15,6 6-2-15,4 8 1 0,2 10 0 16,3 4 0-16,4 11 1 16,2 7-3-16,0 6-1 15,5 7-1 1,-1 6 1-16,-1 0 0 16,3 4 2-16,1 1-1 0,-1-1 2 15,-3 1-1-15,1-1 1 16,-4-2-2-16,-2-4-4 15,-2-2-7-15,-24-24-15 0,39 37-28 16,-39-37-60-16,0 0-18 16,20 7 0-16,-20-7-2 15</inkml:trace>
  <inkml:trace contextRef="#ctx0" brushRef="#br1" timeOffset="72173.3249">9115 13502 207 0,'0'0'134'0,"-19"11"3"16,19-11-2-16,0 0-89 0,54-20-10 15,-17-1-8 1,19 3-8-16,5-8-5 16,10 0-6-16,0-2-2 15,3 2-3-15,-3 0-4 16,-6 0-5-16,-4 7-12 0,-16-14-22 15,1 16-104-15,-22-2 5 16,-5 4-3-16,-17-9-5 16</inkml:trace>
  <inkml:trace contextRef="#ctx0" brushRef="#br1" timeOffset="71923.3141">9096 12920 148 0,'0'0'125'0,"22"13"-1"16,-22-13 1-16,19 21-51 0,3 3-39 15,-7 0-10-15,11 13-11 16,2 6-3-16,7 13-3 16,-1 5-2-16,7 10-1 15,-4 5-1-15,6 6-2 16,-4-1 0-16,0 1 0 16,-2-4-4-16,-4-11-4 15,-5-9-8-15,-11-21-14 16,7 2-21-16,-24-39-49 0,0 0-33 15,0 0 0 1,4-30 1-16</inkml:trace>
  <inkml:trace contextRef="#ctx0" brushRef="#br1" timeOffset="72935.7882">10790 13454 79 0,'0'0'111'0,"0"0"8"16,0 0 1 0,-23 9-48-16,23-9-12 0,0 0-8 15,30-6-8 1,-15-14-8-16,20 3-6 15,-1-18-6-15,16 1 2 16,4-18-7-16,11-3-3 16,4-9-6-16,3-6 0 15,1-5-4-15,1-1 0 16,-5 0-3-16,-4 2-7 16,-2 1 2-16,-11 4-4 15,-2 8 1-15,-7 5-4 16,-4 15-2-16,-9 0-6 15,3 21-8-15,-14 1-17 0,12 27-42 0,-31-8-54 16,25 20-2 0,-25-20 1-16,3 21 1 15</inkml:trace>
  <inkml:trace contextRef="#ctx0" brushRef="#br1" timeOffset="74070.6838">12626 11591 135 0,'21'2'112'0,"-21"-2"5"16,0 0 2-1,18 35-45-15,-18-35-25 16,15 19-11-16,-15-19-10 0,19 18-7 15,-19-18-7 1,24 4-5-16,-24-4-3 0,30-15-1 0,-30 15-3 16,33-33-2-16,-16 9 0 15,1-4 0-15,-1-4-1 32,0-1-1-32,1 3 1 15,-3 4-1-15,-2 7 1 0,-13 19-1 16,21-20 1-16,-21 20 0 15,0 0 0-15,13 35 1 16,-13-11 1-16,0 2 0 16,0 4-1-16,0 0 1 0,-2 0 0 15,4 1 1-15,5-1-1 16,1 3 1 0,3 1-2-16,2 3 1 15,0 4 0-15,0 2 1 0,0 3-3 16,0-1 3-16,-4-1-8 15,-5-5 3 1,3-3-12-16,-5-12-8 16,6 2-28-16,-8-26-53 0,0 0-19 15,0 0-4-15,0-22 7 16</inkml:trace>
  <inkml:trace contextRef="#ctx0" brushRef="#br1" timeOffset="74601.9644">12834 12175 60 0,'0'0'98'15,"-9"-19"4"-15,9 19-13 16,-7-26-24-16,7 26-2 0,5-20-12 16,-5 20-13-16,0 0 0 15,0 0-12-15,0 0 0 16,24 16-9-16,-24-16 1 16,0 0-7-16,28 21 0 15,-7-12-2-15,1-13-2 16,6 1 5-16,2-3-8 15,7 2 0-15,2-5 2 0,2 5-4 16,3 4-3 0,-5 0-1-16,2 6-3 15,-5-2-11-15,6 9-3 16,-12-13-16-16,11 11-86 0,-13-9-10 16,0-2-3-16,-8-15 3 15</inkml:trace>
  <inkml:trace contextRef="#ctx0" brushRef="#br1" timeOffset="75447.2233">10948 14327 149 0,'0'0'120'16,"0"0"-1"-16,7-20 4 15,-7 20-57 1,0 0-25-16,0 0-11 16,39 22-8-16,-13 2-8 0,19 10-3 15,9 12-2-15,16 8-4 16,12 9 0-16,9 8-3 0,8 7 2 16,3 4-5-16,0 3 2 15,-5-3-3-15,-8 0 0 16,-11-8-2-16,-9-5-8 15,-17-19-14-15,-4 4-38 16,-22-30-62 0,-5-3-2-16,-21-21-3 15,5-19 0-15</inkml:trace>
  <inkml:trace contextRef="#ctx0" brushRef="#br1" timeOffset="77789.2359">12857 14738 124 0,'0'0'109'16,"-2"24"-2"-16,2-24 4 15,0 0-56 1,0 0-20-16,2 26-5 0,-2-26-6 15,0 0-3-15,0 0-4 16,11 19-2 0,-11-19-3-16,13 26-1 15,-4-6-3-15,0 6-2 16,-1 4-4-16,1 0-4 0,2 7-7 16,-7-9-8-16,11 7-10 15,-15-35-19-15,20 36-40 0,-20-36-35 16,0 0-1-16,19-15 3 15,-8-11 4-15</inkml:trace>
  <inkml:trace contextRef="#ctx0" brushRef="#br1" timeOffset="78104.1752">13154 14653 103 0,'0'0'105'0,"19"-4"8"0,-19 4-2 16,0 0-34-16,20 9-33 16,-20-9-8-16,11 19-7 15,-11-19-7-15,10 39-4 16,-7-13-5-16,5 9-2 0,-3-1-5 15,1 5 0 1,-2 3-4-16,3-6-2 16,-3 1-7-16,1-11-15 15,8 7-40-15,-13-33-59 16,13 19-3-16,-13-19-2 16,13-19-2-16</inkml:trace>
  <inkml:trace contextRef="#ctx0" brushRef="#br1" timeOffset="78620.4847">13894 15584 1 0,'-2'20'57'0,"2"-20"9"15,0 0 8-15,0 0-36 0,0 0-2 16,0 0 10-1,-7-26 6-15,7 26 8 0,0 0-1 16,0 0 2-16,0 0-12 16,0 0-4-16,0 0-7 15,0 0-5-15,0 0-6 16,0 0-6-16,0 0-2 16,0 0-6-1,7-26-1-15,8 2-5 0,2-11 0 0,9 1-4 16,7-10 0-16,1 1-3 15,5 0-2-15,7 2-4 16,1 8-4-16,-5 1-5 0,3 10-7 31,-15-2-13-31,11 18-17 16,-23-16-34-16,10 16-47 16,-28 6 1-16,17-24 4 15,-17 24 3-15</inkml:trace>
  <inkml:trace contextRef="#ctx0" brushRef="#br1" timeOffset="78961.0067">13989 15019 212 0,'-6'41'123'15,"6"-41"-2"-15,-5 37 2 16,5-37-65-16,3 22-29 16,-3-22-4-16,8 34-5 15,-8-34-3-15,18 37-1 16,-18-37-1-16,30 39 0 16,-13-19-1-16,9 3-2 15,7 1-3-15,1 0-2 16,5 2-2-16,2 0-1 15,0 4-2-15,3 1-2 16,-3-1-3-16,-2-4-4 0,-2 0-7 16,-11-11-12-16,6 7-24 15,-32-22-86-15,35 2 1 16,-35-2-4-16,19-35 1 16</inkml:trace>
  <inkml:trace contextRef="#ctx0" brushRef="#br1" timeOffset="79398.5324">14794 14766 166 0,'0'0'108'16,"0"0"6"-16,0 0-26 15,0 0-29-15,0 0-10 0,0 0-13 16,0 0-7-16,0 0-9 16,11 35-5-16,-11-35-4 15,11 39-3-15,-4-13-4 16,1 4 0-16,3 0-6 16,0 0-3-16,2 3-12 15,-13-33-20-15,26 39-76 16,-26-39-10-16,19 4-2 15,-19-4-1-15</inkml:trace>
  <inkml:trace contextRef="#ctx0" brushRef="#br1" timeOffset="79729.9776">15121 14586 264 0,'0'0'124'0,"15"24"-2"15,-15-24-7-15,11 37-79 16,-11-15-9-16,11 10-6 0,-7-2-6 15,7 7-3-15,0-2-2 16,2 2-1-16,0-3-3 16,2-4-1-16,-2-1-8 15,-13-29-16-15,28 43-55 16,-28-43-55-16,0 0-5 16,0 0-1-16,5-22-6 15</inkml:trace>
  <inkml:trace contextRef="#ctx0" brushRef="#br1" timeOffset="81736.5081">16058 15337 90 0,'-23'13'96'15,"23"-13"5"-15,0 0 5 16,-26-26-46-16,26 26-6 16,-3-28-5-16,3 28-5 15,9-30-7-15,-9 30-7 16,15-22-4-16,-15 22-5 16,24-13-2-16,0 18-3 15,-5-3-2-15,12 6-1 16,-1-1-3-16,7 4-1 15,4 2-2-15,4 0-3 16,5-7 0-16,0-1-4 0,2-3-4 16,2-9-5-16,2 7-11 15,-8-19-23-15,12 14-88 16,-19-10-3-16,1 7-2 16,-16-8-2-16</inkml:trace>
  <inkml:trace contextRef="#ctx0" brushRef="#br1" timeOffset="81361.4748">16312 14837 122 0,'0'0'101'16,"4"-23"1"-16,-4 23 4 0,0 0-50 16,0 0-13-16,0 0-4 15,0 0-6-15,0 0-4 16,0 0-5-16,0 0-2 16,-20 15-3-16,20-15-4 15,-2 24-4-15,4-3-1 0,-2 5-4 16,5 9-2-16,1 4-1 15,1 11-2 1,1 10-4-16,3 5-1 16,2 4-7-16,-4-4-5 0,8 4-11 15,-12-17-16-15,14 9-40 16,-13-24-39-16,3-7 0 16,-9-30 1-16,0 0 5 15</inkml:trace>
  <inkml:trace contextRef="#ctx0" brushRef="#br1" timeOffset="83039.1115">17288 15008 134 0,'0'0'110'0,"0"0"1"15,0 0 2-15,0 0-37 16,0 0-36-16,0 0-7 0,0 0-7 15,0 0-4-15,17-36-7 16,-17 36-2-16,28-39-3 16,-11 19-2-16,1-4-3 0,1 5-2 15,3-3-2 1,-3 1-3-16,-19 21 2 16,35-33-1-16,-35 33 1 15,28-28 0-15,-28 28 0 0,20-20 0 16,-20 20 0-16,0 0 1 15,0 0-2-15,0 0 2 16,0 0-2-16,0 0 2 16,0 0-1-16,0 0 0 15,0 0 1-15,0 0 0 16,0 0 1-16,19 29 1 16,-19-29 3-16,9 34 0 0,-5-14 0 15,0 4 1 1,-1 4 0-16,-1 6-1 15,-2 3 0-15,2 2 1 16,0 2-3-16,2 7 1 16,-1 2-3-16,3 2 2 15,1-1-1-15,1-1 1 16,1-4-3-16,-1 1 1 16,1-1-4-16,-2-12-1 0,-1-1-5 0,-4-12-6 15,7 5-11-15,-9-26-14 16,4 29-29-16,-4-29-62 31,0 0 2-31,0 0-3 16,0 0 6-16</inkml:trace>
  <inkml:trace contextRef="#ctx0" brushRef="#br1" timeOffset="83514.1386">17435 15549 133 0,'0'0'103'15,"0"0"4"-15,0 0 0 16,-20 24-33-16,20-24-31 16,0 0-5-16,0 0-4 15,0 0-3-15,0 0-4 16,0 0-1-16,0 0-2 15,0 0-3-15,22-13-2 0,0 7-3 16,1-3-3-16,8 3-3 16,1-1-2-16,9 3-3 15,3-1-2 1,3 8-4-16,3 1-5 0,-2 0-8 16,4 9-25-16,-16-15-95 15,8 9-3-15,-14-18-4 16,-6-4-2-16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6:37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10459 5358 60 0,'0'0'100'0,"-21"-13"6"16,21 13 1-16,-20-24-40 16,20 24-14-16,0 0-8 0,0 0-7 15,-17-19-9-15,17 19-5 16,0 0-4-16,9 34-3 16,-9-34-6-16,23 43-2 15,1-12-2-15,11 3-2 16,6 5 0-16,9 5-3 15,8 1-1-15,7 1 0 16,7 1-1-16,1 1 0 16,-1-5-2-16,-5-4-1 15,2-2-5-15,-11-9-7 16,3 2-17-16,-22-19-32 31,0 2-60-31,-13-4-3 0,-26-9 0 16,26 4 1-16</inkml:trace>
  <inkml:trace contextRef="#ctx0" brushRef="#br0" timeOffset="889.8132">11849 5399 124 0,'-22'-11'106'16,"22"11"5"-16,0 0 1 15,0 0-62-15,0 0-5 16,0 0-9-16,7 37-4 0,-12-18-5 15,14 12-8 1,-9 1-4 0,4 9-5-16,-2 5-3 15,5-1-2-15,-1 1-3 16,-1-5-4-16,3-2-8 0,-3-13-10 16,6 2-23-16,-11-28-40 15,0 0-41-15,0 0-3 0,0 0 1 16,19-30 1-16</inkml:trace>
  <inkml:trace contextRef="#ctx0" brushRef="#br0" timeOffset="1256.0427">12085 5345 151 0,'0'28'116'15,"0"-28"0"1,-2 28 2-16,10-6-57 0,-8-22-22 15,-2 30-10-15,2-30-9 16,7 41-4-16,-5-17-6 16,4 8 0-16,-1 3-2 15,3 6 0-15,-1 3-2 0,-1 1-1 16,1 0-3-16,-1-3-6 16,5-4-18-1,-11-16-42-15,11-2-60 0,-11-20-6 16,19-3 2-16,-10-23-5 15</inkml:trace>
  <inkml:trace contextRef="#ctx0" brushRef="#br0" timeOffset="2225.8258">12730 5763 142 0,'-18'26'115'15,"18"-26"5"-15,0 0 0 16,-4 30-48-16,4-30-30 16,0 0-7-1,26 2-8-15,-2 4-7 16,-5-1-6-16,9 8-3 16,-2 4-3-16,9 7-2 15,-2 8-1-15,1 7 1 16,-4 5 0-16,5 1-1 15,-5 3 0-15,-2-3-1 0,1-4-1 16,-8-4-1-16,-1-9-4 16,-20-28-9-16,32 35-18 15,-32-35-36 1,0 0-67-16,18-37 0 0,-16 11-2 16,-4-17 1-16</inkml:trace>
  <inkml:trace contextRef="#ctx0" brushRef="#br0" timeOffset="1835.6537">12704 6360 114 0,'0'0'109'0,"0"0"6"16,0 0-1-16,-20-24-41 15,20 24-24 1,0 0-9-16,0 0-8 0,-24-9-6 16,24 9-4-16,0 0-3 15,0 0-3-15,7-21-2 16,-7 21-2-16,22-20-1 16,-3 7-2-16,1-4-1 15,3-2-2-15,5-7-5 16,5 0 5-16,4-9-9 15,0-2-1-15,1 0-5 16,-1-6-6-16,2 8-13 0,-11-10-19 16,13 17-32-16,-17-11-59 15,0 15 7 1,-9-6-1-16,-4 6 4 16</inkml:trace>
  <inkml:trace contextRef="#ctx0" brushRef="#br0" timeOffset="2728.2599">13535 5423 170 0,'0'0'112'0,"0"0"1"16,0 0 1-16,0 0-68 16,0 0-13-16,0 0-7 15,11 26-4-15,-11-26-5 16,4 30-3-16,-2-8 0 15,2 6-2-15,-1 4-4 16,1 9-2-16,0 1 0 16,-2-4-2-16,3-3-3 15,-1-5-5-15,5-1-12 0,-9-29-20 0,13 26-44 16,-13-26-47 0,0 0 0-16,11-39-1 0,-7 8 1 15</inkml:trace>
  <inkml:trace contextRef="#ctx0" brushRef="#br0" timeOffset="3110.0603">13740 5336 27 0,'0'0'90'0,"20"-2"9"15,-20 2 3-15,0 0-34 16,0 0-14-16,0 0-2 16,0 0-8-1,0 0-5-15,0 0-6 0,0 0-5 0,22 30-4 16,-22-30-3-1,2 46-1-15,-7-18-4 16,8 15-1-16,-8-4-4 16,5 9-1-16,-2-5-3 15,4 0-1-15,3-4-6 16,-3-8-7-16,9-3-26 16,-11-28-98-16,0 0-3 15,0 0-3-15,10-37-2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7:53.41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435433-A04C-4B5F-8FD1-5336EEBD7C1B}" emma:medium="tactile" emma:mode="ink">
          <msink:context xmlns:msink="http://schemas.microsoft.com/ink/2010/main" type="writingRegion" rotatedBoundingBox="8292,8019 22963,8238 22938,9914 8267,9695"/>
        </emma:interpretation>
      </emma:emma>
    </inkml:annotationXML>
    <inkml:traceGroup>
      <inkml:annotationXML>
        <emma:emma xmlns:emma="http://www.w3.org/2003/04/emma" version="1.0">
          <emma:interpretation id="{DB6470B7-D686-464F-878E-2C1730F80186}" emma:medium="tactile" emma:mode="ink">
            <msink:context xmlns:msink="http://schemas.microsoft.com/ink/2010/main" type="paragraph" rotatedBoundingBox="8292,8019 22963,8238 22938,9914 8267,9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11483-4AF6-4016-9A7E-24F1CBE4D10F}" emma:medium="tactile" emma:mode="ink">
              <msink:context xmlns:msink="http://schemas.microsoft.com/ink/2010/main" type="line" rotatedBoundingBox="8292,8019 22963,8238 22938,9914 8267,9695"/>
            </emma:interpretation>
          </emma:emma>
        </inkml:annotationXML>
        <inkml:traceGroup>
          <inkml:annotationXML>
            <emma:emma xmlns:emma="http://www.w3.org/2003/04/emma" version="1.0">
              <emma:interpretation id="{E2F2B239-B622-4B6A-B7B1-C0801B28AAA1}" emma:medium="tactile" emma:mode="ink">
                <msink:context xmlns:msink="http://schemas.microsoft.com/ink/2010/main" type="inkWord" rotatedBoundingBox="8291,8087 14008,8172 13984,9780 8267,9695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57 19 87 0,'0'0'117'16,"0"0"-1"-16,-26-19 7 15,26 19-51-15,-23 4-29 16,23-4-6 0,-11 22-7-16,15 1-6 0,-4 3-6 0,9 20-3 15,2 10-4-15,8 20 0 16,1 8-6 0,3 16 2-16,1 2-5 15,0 2 1-15,0-9-8 0,-5-13-6 16,5-15-16-1,-15-32-24-15,17-20-79 0,-26-15-6 16,23-48 2-16,-18-8-3 16</inkml:trace>
          <inkml:trace contextRef="#ctx0" brushRef="#br0" timeOffset="500.9104">3-61 157 0,'-24'-17'126'0,"24"17"0"16,-34-28 3-16,34 28-80 0,-22-26-12 16,22 26-5-16,-2-26-6 15,2 26-10 1,19-24-2-16,1 11-6 15,4 0 0-15,10 2-5 16,8 0 2-16,9 7-2 0,8-3-1 16,6 7-2-16,8 3-1 15,-1 5 1-15,4 5 0 16,-3 7-2-16,-6 8 0 16,-8 4 1-16,-7 7-1 15,-11 5 0-15,-11 5 1 0,-8-1 0 16,-16 4-2-16,-8-2 2 15,-9-3 0-15,-10-1 1 16,-10-7-2 0,-8-2 3-16,-8-9-1 0,-10-7 2 15,-3-3-1-15,-9-8 1 16,-3-7-1 0,1-6 1-16,6-5 0 0,4-1-1 0,14-4-3 15,10-4-8 1,17 8-17-16,9-12-37 15,11 21-71-15,37-18-1 0,0 16-3 16,2-7-1-16</inkml:trace>
          <inkml:trace contextRef="#ctx0" brushRef="#br0" timeOffset="869.7488">1057 294 191 0,'0'0'125'0,"-24"11"2"16,24-11-1-16,-10 26-98 15,25 2-4-15,-4-2-3 16,12 6-8-16,1 5-5 0,4 2 0 16,3 0-5-16,-1-4-2 15,7-5-8-15,-7-15-14 16,13 7-36-16,-12-20-72 15,14-6-3-15,-8-11-2 16,4-9 2-16</inkml:trace>
          <inkml:trace contextRef="#ctx0" brushRef="#br0" timeOffset="1155.263">1720 296 188 0,'0'0'130'0,"-29"31"3"16,19-3 0-16,-10 0-90 16,14 19-17-16,-7 3 1 15,10 11-3-15,-10 2-7 16,7 4 0-16,-9 2-5 16,4 4 0-16,-4-3-3 15,4 1-3-15,-6-6 4 16,2-2-6-16,2-9 1 15,2-9-6-15,4-6-3 16,-1-19-19-16,8-20-33 16,0 0-86-16,21-28-7 15,-14-20 0-15,8-8-4 0</inkml:trace>
          <inkml:trace contextRef="#ctx0" brushRef="#br0" timeOffset="1919.3355">1923 233 227 0,'-33'16'130'0,"33"-16"-2"16,0 0-27-16,0 0-75 0,20 15 0 31,15-9-3-31,4-6-9 16,10 2-2-16,3-4-3 15,13 0-2-15,0 0-5 16,4-5-8-16,5 7-14 0,-9-10-25 16,15 12-67-1,-15-13-22-15,2 0-4 0,-19-6 2 16</inkml:trace>
          <inkml:trace contextRef="#ctx0" brushRef="#br0" timeOffset="1642.1288">2364-355 202 0,'0'0'128'16,"-19"19"0"0,15 3 1-16,-7 0-98 0,15 19-2 15,0 0-5-15,14 19-8 16,-5 10-5 0,11 14 0-16,-5 7-5 15,5 9 0-15,2-3-3 0,0 0 1 16,-2-6-5-16,-3-11-3 15,1-8-10-15,-11-20-15 16,6 2-34-16,-21-24-74 0,4-8-1 16,0-22-2-16,-31 8 1 15</inkml:trace>
          <inkml:trace contextRef="#ctx0" brushRef="#br0" timeOffset="2413.7812">2693-256 175 0,'-21'22'129'0,"21"-22"0"16,-9 43 0-16,7-17-87 15,15 18-17-15,-2-3 1 16,17 15-8-16,-4 0-5 15,8 7-2-15,-2 2-5 16,7 6 3 0,0-4-3-16,0-2-1 0,0-4-2 15,-3-9 0-15,-3-11-2 16,-3-9 0-16,-4-10 0 0,-5-13-1 16,-19-9-1-16,24-18 2 15,-18-5-1-15,1-10 0 16,-1-1 1-1,3-8-2-15,2 1 1 16,4 2 0-16,7 7 1 16,8 2-2-16,4 10 2 15,5 7-1-15,5 13 0 0,3 11 2 0,3 6 0 16,0 9 0-16,0 9 1 16,-5 6 0-16,-6 7-1 15,-2 1 2-15,-7 1-2 16,-8 0 0-16,-7-2-1 0,-4-3 0 15,-5-6-3-15,-4-7-5 16,1-3-11-16,-3-29-24 16,2 23-57-16,-2-23-44 15,-7-21 0-15,1-10-3 16</inkml:trace>
          <inkml:trace contextRef="#ctx0" brushRef="#br0" timeOffset="2897.6148">4169 534 13 0,'22'-4'100'15,"8"-3"4"1,-4-6 5-16,-10-8-59 15,14 8-12-15,-17-11 5 16,11 5-5-16,-20-10-5 0,-4 29-3 0,4-41-4 16,-4 41-4-16,-26-39-4 31,5 26-4-31,-16-2-3 16,0 13-1-16,-8 4-1 0,-3 9-1 15,-2 6 0 1,5 11 0-16,-1 5 0 0,14 12 1 15,8 1-2-15,15 1 1 16,12-3-1-16,16-5-1 16,14-7-2-16,14-8-1 15,9-15 0-15,7-9-2 16,0-16-1-16,-5-5-1 16,-8-7-2-16,-9-9-2 15,-13 0 0-15,-17-6-5 16,-11 8-2-16,-17-2-5 0,-3 16-5 15,-14-7-10-15,14 28-23 16,-19-11-59-16,20 15-22 16,-3 3 3-16,22-7 2 0</inkml:trace>
          <inkml:trace contextRef="#ctx0" brushRef="#br0" timeOffset="3312.3892">4531 465 105 0,'24'22'124'15,"0"4"2"-15,-1 0 2 16,8 6-57-16,-5-8-38 31,13 8-4-31,-9-10-6 16,7 2-7-16,-11-7 0 16,2-4-3-16,-9-6-2 0,-19-7-2 15,22-5 0-15,-22 5-3 16,2-32-1-16,-4 6-2 15,-2-7-1-15,-3 1-1 16,3-5 0-16,2-2-2 16,4 2 1-16,2 5 0 15,9 4 1-15,7 4-1 16,3 7 1-16,12 1 1 16,4 8 1-16,9 8 1 0,1 4 1 15,8 9 1 1,1 7 0-16,5 6 1 15,-5 6-1-15,1 5-1 16,-5 4 0-16,-4 2 0 0,-7-4-3 16,-4-4 0-16,-9-3-4 15,-8-10-6-15,-5 0-19 16,-17-22-48-16,0 0-72 16,0 0-2-16,-28 0-1 0,2-11-2 15</inkml:trace>
        </inkml:traceGroup>
        <inkml:traceGroup>
          <inkml:annotationXML>
            <emma:emma xmlns:emma="http://www.w3.org/2003/04/emma" version="1.0">
              <emma:interpretation id="{C25179C9-27B5-4ADC-BC58-B2F9359D14F5}" emma:medium="tactile" emma:mode="ink">
                <msink:context xmlns:msink="http://schemas.microsoft.com/ink/2010/main" type="inkWord" rotatedBoundingBox="15252,8123 22963,8238 22946,9417 15234,9302"/>
              </emma:interpretation>
            </emma:emma>
          </inkml:annotationXML>
          <inkml:trace contextRef="#ctx0" brushRef="#br0" timeOffset="4312.4194">7433 24 59 0,'20'-18'96'16,"8"7"6"-16,-11-8 1 0,-17 19-67 15,33-30 2-15,-25 8 1 16,-8 22 0-16,5-37-4 0,-5 37-4 31,-24-32-2-31,4 27-4 0,-21-5-5 0,0 16-3 16,-20-2-4-16,-3 14-5 15,-8 3 0-15,3 5-5 16,-3 0 1-16,10 5-2 16,5-5 0-16,12-5-2 15,19-6 1-15,26-15-1 16,-11 26 1-16,11-26 0 15,41 22-2-15,-2-7 2 16,11 7-1-16,6 10 1 16,7 7-2-16,0 11 2 0,2 4-1 31,-5 7 0-31,-1 1 0 16,-9 1 1-16,-9-2 0 15,-13-5 3-15,-11-6-1 16,-10-7 3-16,-16-4-1 0,-11-6 1 0,-14-7-1 15,-9-9 0-15,-14-9-1 16,-3-8-2 0,-10-10-1-16,3-12-4 0,5-6-6 15,3-13-11-15,25 13-22 16,-3-20-56-16,35 20-40 16,8-2-3-16,27 8 0 15</inkml:trace>
          <inkml:trace contextRef="#ctx0" brushRef="#br0" timeOffset="4909.7572">8031 619 161 0,'0'0'126'0,"-33"-2"0"16,33 2 3-16,-26-9-88 15,26 9-3-15,0 0-7 0,35 4-11 16,-11-8-7-16,15 6-5 15,2-6-3-15,6 2-1 16,3-7-2-16,2 0-1 16,0-4-2-16,-2 0 0 15,-5-2-1-15,-8-4-2 16,-5-1-3-16,-8-4-2 16,-9 5-2-16,-10-7 0 0,-10 2 0 15,-14 0-1-15,-7 0 2 16,-13 3 3-16,-7 4 2 15,-10 4 3 1,-4 6 5-16,-5 16 4 0,-7 6 4 0,10 11 2 16,-3 8 2-16,13 14 3 15,4 2 0-15,20 8 0 16,13-6-2-16,19 2-1 16,18-8-3-16,21-5-1 15,15-11-2-15,16-6-1 16,8-11-3-1,5-4-2-15,-3-7-2 16,-6-4-6-16,-6-1-8 16,-18-10-14-16,-2 18-29 0,-31-20-70 15,3 6-17 1,-22-10-2-16,-2 19 1 0</inkml:trace>
          <inkml:trace contextRef="#ctx0" brushRef="#br0" timeOffset="5558.8079">8738 407 192 0,'31'26'124'16,"-14"-7"-1"-16,5 1-1 16,12 10-99-16,-1-4-6 15,12 13 3-15,-4-5-7 0,7 5-3 16,-5-2-1-16,-2-2 1 0,-6-7-1 15,-1-6-1 1,-10-12 0-16,-2-5-2 16,-22-5-2-16,26-20 0 15,-22-4-2-15,1-8-2 0,-5-9 1 16,-3-2-2-16,3-5 2 16,0 0-2-16,5 3 1 15,3 4-1-15,8 8 1 16,7 12 0-16,8 12 1 31,3 7-1-31,7 15 0 16,7 11 2-16,0 8-2 15,-1 9 2-15,-1 2-2 0,-7 3 1 0,-5-3-1 16,-6-4 1-16,-6-9-1 16,-9-8 1-16,-13-22-1 15,0 0 0-15,20 4 1 16,-20-4-1-16,2-41 0 15,-2 11 0-15,2 0 0 16,2-3 0-16,3 3 0 16,1 4-1-16,7 7 1 0,5 8 1 15,8 4 2-15,5 12 1 16,5 3 1-16,8 9 1 16,-1 3 0-16,5 8 3 31,0 0-2-31,2 3 1 0,-9 3-2 15,-2-4-1-15,-8-1-1 16,-7-1-1-16,-7-7-3 16,-19-21-5-16,22 33-11 15,-22-33-20-15,0 0-43 16,0 0-63-16,0 0 1 16,-28 2-3-16,28-2 2 15</inkml:trace>
          <inkml:trace contextRef="#ctx0" brushRef="#br0" timeOffset="6057.7496">10654 567 48 0,'6'-39'99'16,"-4"13"3"-16,-2 26-29 15,-8-48-1-15,8 48-5 16,-24-41-10-16,24 41-9 16,-41-26-8-16,21 33-5 0,-17-5-8 15,9 17-5-15,-8 3-4 0,5 13-2 16,1-3-4 0,10 9 0-16,3-2-3 0,15-2-1 31,8-7-2-31,14-2 0 15,10-13-2-15,11-6 0 16,9-11-1-16,4-7-2 16,3-6-3-16,-3-9-2 0,-7-2 0 15,-10-4-2-15,-7 4 2 16,-17 0-1-16,-6 7 0 16,-7 19 1-16,-15-20 3 15,15 20 0-15,-26 9 3 0,26-9 0 16,-22 39 1-1,20-9 0-15,2 0 1 16,9 3-1-16,4-3-1 0,6-6-2 0,5-5-11 16,0-14-20-16,17 8-47 15,-11-22-63-15,7-4 1 32,-13-11-1-32,4-2 0 15</inkml:trace>
          <inkml:trace contextRef="#ctx0" brushRef="#br0" timeOffset="6522.5712">11043 482 183 0,'-15'20'131'15,"13"-1"0"-15,6 9 0 16,1-4-68-16,14 22-37 16,-4-7-1-16,13 8-7 15,0-6-7-15,7 5 0 0,-5-9-2 16,3-7 1-1,-7-11-3-15,0-8 1 16,-26-11-4-16,30-8 0 0,-30 8-1 16,7-44-2-16,-12 10-1 15,-6-7 0-15,-2-5 0 16,0 1-1-16,-2 1 2 16,5 1-2-16,1 6 1 0,5 3-1 0,8 8 1 15,9 6 0-15,-13 20 0 16,43-19 1-1,-10 21 0-15,6 0 0 0,2 9 1 16,4 8 1-16,-2 5 0 16,1 4 1-16,-3 3 1 15,0 3-1-15,-9-1-1 16,-1 1 1 0,-7-3-2-16,-5-5 0 15,-6-3-2-15,-13-23-2 16,13 35-6-16,-13-35-6 15,-7 22-11-15,7-22-22 16,0 0-57-16,-26 6-40 16,26-6 2-16,-12-26-1 0</inkml:trace>
          <inkml:trace contextRef="#ctx0" brushRef="#br0" timeOffset="7242.8815">11803 443 241 0,'-11'-28'138'16,"11"28"1"-16,0 0 0 15,26-13-85-15,-26 13-32 16,54-19 1 0,-13 4-7-16,13 2-6 0,5 0-3 0,4 2-2 15,2 0-3-15,-3 2-3 16,-1 5-3-16,-9 2-3 16,-2 8-4-16,-11-1 2 15,0 8-2-15,-9-2 1 16,-2 6 1-16,-6-4 3 15,-1 4 3-15,-1 3 4 16,-20-20 4-16,37 41 2 16,-25-13 0-16,4 4 1 0,-6 5 1 15,3 6 0-15,-2 1-3 16,-2 1 1-16,0 1-4 16,-3-5-4-16,3-2-12 0,-9-16-23 15,15 3-70-15,-15-26-35 16,0 0 0-16,0 0-3 15</inkml:trace>
          <inkml:trace contextRef="#ctx0" brushRef="#br0" timeOffset="6840.8903">12002-279 236 0,'0'0'129'16,"0"0"2"-16,-24 6-3 15,33 13-85-15,-9-19-14 16,22 48-4-16,-5-13-4 0,11 17-7 15,-2 6-2-15,9 18-1 16,-5 8-3 0,2 12-1-16,-6-3-3 15,2 6 2-15,-6-6-5 16,-2-4 1-16,-5-9-8 0,-7-15-6 16,3-7-16-1,-13-27-27-15,13 1-84 0,-11-32-5 16,-15 24 2-16,-7-28-2 15</inkml:trace>
          <inkml:trace contextRef="#ctx0" brushRef="#br0" timeOffset="7421.7039">12627 24 334 0,'7'-24'141'32,"-7"-2"0"-32,0 26-11 0,22-20-135 15,-22 20-36-15,30 18-90 16,-30-18-4-16,37 49-7 16,-20-21 2-16</inkml:trace>
          <inkml:trace contextRef="#ctx0" brushRef="#br0" timeOffset="7850.9561">13391 333 212 0,'5'-35'130'0,"-10"14"1"16,5 21 0-16,-19-48-66 16,19 48-36-1,-35-19-5-15,16 21-5 16,-11 2-5-16,1 16 1 16,-7 1 0-16,8 14-1 0,-5 6 1 15,14 11-1-15,3 4-1 16,16 5-3-16,13-3-3 15,9 1 0 1,13-10-2-16,8-7 0 0,7-16-3 16,4-13-1-16,2-16-4 15,-6-12-3-15,0-6-2 16,-9-8-5-16,-2 6-7 16,-18-10-15-16,8 25-35 15,-29 8-78-15,0 0 2 0,-5-24-1 16,5 24 3-1</inkml:trace>
          <inkml:trace contextRef="#ctx0" brushRef="#br0" timeOffset="8381.9988">14342 225 251 0,'21'-22'126'0,"-21"22"0"16,18-30 1-16,-18 30-97 15,15-26-4-15,-15 26-1 16,0 0-8-16,2-20-1 15,-2 20 0-15,-33 0 1 0,1 5-2 16,-3 8-1-16,-12 2-3 16,-1 7-1-16,-2-1-1 15,5 5-2-15,4 0-2 16,8-2 0-16,16 0-2 16,13-3-1-16,17 3-1 15,13-4 0-15,13 3-1 16,10 3 0-16,8-2 0 0,8 7 0 15,-1-1 0 1,-3 2 0-16,-5 3 0 16,-6 0 1-16,-11-1-1 0,-9 1 1 15,-12-1-1-15,-16-3 0 16,-15-1 0-16,-9-4 1 16,-10-4-1-16,-9-3 1 15,-9-6-2-15,-4-6-2 16,-3-3-11-16,-7-13-22 15,22 3-109-15,-16-7-4 16,15 0 0-16,-5-9-5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02.85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84B57-C28E-4116-9931-0EC32D867626}" emma:medium="tactile" emma:mode="ink">
          <msink:context xmlns:msink="http://schemas.microsoft.com/ink/2010/main" type="inkDrawing" rotatedBoundingBox="14552,11144 14887,14122 13848,14239 13514,11260" semanticType="callout" shapeName="Other">
            <msink:sourceLink direction="with" ref="{E2F2B239-B622-4B6A-B7B1-C0801B28AAA1}"/>
            <msink:sourceLink direction="with" ref="{C5F30618-7156-48FC-9217-EABAEF68682A}"/>
          </msink:context>
        </emma:interpretation>
      </emma:emma>
    </inkml:annotationXML>
    <inkml:trace contextRef="#ctx0" brushRef="#br0">5864 2755 128 0,'0'0'121'15,"-17"-22"2"-15,17 22 5 16,0 0-52-16,-33-26-33 16,33 26-3-16,0 0-8 15,-6 46-7-15,4-12-5 16,10 27-2-16,-3 19-5 0,10 28 2 16,-2 24-1-16,8 24-3 15,-1 19-1-15,4 16-2 16,0 10-1-16,-1 0-4 15,-1-8-1-15,-3-11-5 16,-1-22 1 0,-3-22-1-16,-2-23 0 0,-4-24-5 0,1-22-7 31,-3-25-10-31,10-12-29 0,-17-32-85 0,0 0-5 16,7-39 0-16,-5 0-4 15</inkml:trace>
    <inkml:trace contextRef="#ctx0" brushRef="#br0" timeOffset="649.8621">5455 4666 132 0,'0'0'107'15,"-22"-4"8"-15,22 4-1 0,0 0-61 16,-34-9-10 0,34 9 0-16,-20-2-7 15,20 2-4-15,0 0-7 16,0 0-3-16,-21 8-2 0,21-8-2 15,0 0-1 1,8 31-6-16,-8-31-1 0,22 41-3 0,-7-15 0 31,7 11-2-31,4 4-1 0,8 11-1 16,3 4-1-16,6 9 2 16,5 4 0-16,2 9 0 15,4 0-2-15,2 0 2 16,-2-2-2-16,-2-7 1 0,-4-6-1 15,-5-11-1-15,-6-11 0 16,-7-11 0 0,-6-6 0-16,-24-24-1 15,30 26 0-15,-30-26 0 16,0 0 0-16,20-5 1 16,-20 5 1-16,4-19-2 0,-4 19 2 15,7-30 0-15,-3 8 0 16,5 0-1-16,-1-4 1 15,7-4 0 1,1-5-1-16,5-3 0 0,3-8 0 0,4-6-2 16,0 0 1-16,0-2-1 15,1 2 1-15,-3 2-2 16,0 7-3-16,-7 2-6 16,3 15-17-16,-18-9-58 15,-4 35-64-15,17-30-2 16,-17 30-7-16,0 0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4-08-01T06:28:16.97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5755CF-4FFC-4B33-A350-AD58316A3177}" emma:medium="tactile" emma:mode="ink">
          <msink:context xmlns:msink="http://schemas.microsoft.com/ink/2010/main" type="writingRegion" rotatedBoundingBox="25545,15241 25569,15241 25569,15450 25545,15450"/>
        </emma:interpretation>
      </emma:emma>
    </inkml:annotationXML>
    <inkml:traceGroup>
      <inkml:annotationXML>
        <emma:emma xmlns:emma="http://www.w3.org/2003/04/emma" version="1.0">
          <emma:interpretation id="{E6767AC2-436B-49AD-9410-A6045728B8AE}" emma:medium="tactile" emma:mode="ink">
            <msink:context xmlns:msink="http://schemas.microsoft.com/ink/2010/main" type="paragraph" rotatedBoundingBox="25545,15241 25569,15241 25569,15450 25545,15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D0A3B1-EA38-4456-BDF9-76F9E7430AE7}" emma:medium="tactile" emma:mode="ink">
              <msink:context xmlns:msink="http://schemas.microsoft.com/ink/2010/main" type="line" rotatedBoundingBox="25545,15241 25569,15241 25569,15450 25545,15450"/>
            </emma:interpretation>
          </emma:emma>
        </inkml:annotationXML>
        <inkml:traceGroup>
          <inkml:annotationXML>
            <emma:emma xmlns:emma="http://www.w3.org/2003/04/emma" version="1.0">
              <emma:interpretation id="{1014AE60-26F6-4E07-9100-B9A8BD4BB068}" emma:medium="tactile" emma:mode="ink">
                <msink:context xmlns:msink="http://schemas.microsoft.com/ink/2010/main" type="inkWord" rotatedBoundingBox="25545,15241 25569,15241 25569,15450 25545,15450"/>
              </emma:interpretation>
            </emma:emma>
          </inkml:annotationXML>
          <inkml:trace contextRef="#ctx0" brushRef="#br0">0 209 0,'0'0'0,"0"0"0,0 0 15,0 0-15,0 0 0,0 0 16,0 0-16,24-160 16,-24 111-1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 </a:t>
            </a:r>
            <a:r>
              <a:rPr lang="en-US" dirty="0" err="1" smtClean="0"/>
              <a:t>neg</a:t>
            </a:r>
            <a:r>
              <a:rPr lang="en-US" dirty="0" smtClean="0"/>
              <a:t>(F) is in CNF!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76187E-C4F0-476C-90BC-34C61DB827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8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17.xml"/><Relationship Id="rId17" Type="http://schemas.openxmlformats.org/officeDocument/2006/relationships/image" Target="../media/image20.emf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emf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emf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emf"/><Relationship Id="rId3" Type="http://schemas.openxmlformats.org/officeDocument/2006/relationships/image" Target="../media/image2.emf"/><Relationship Id="rId21" Type="http://schemas.openxmlformats.org/officeDocument/2006/relationships/image" Target="../media/image31.emf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7" Type="http://schemas.openxmlformats.org/officeDocument/2006/relationships/image" Target="../media/image24.emf"/><Relationship Id="rId12" Type="http://schemas.openxmlformats.org/officeDocument/2006/relationships/customXml" Target="../ink/ink27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40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emf"/><Relationship Id="rId41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emf"/><Relationship Id="rId40" Type="http://schemas.openxmlformats.org/officeDocument/2006/relationships/customXml" Target="../ink/ink41.xml"/><Relationship Id="rId45" Type="http://schemas.openxmlformats.org/officeDocument/2006/relationships/image" Target="../media/image43.emf"/><Relationship Id="rId5" Type="http://schemas.openxmlformats.org/officeDocument/2006/relationships/image" Target="../media/image7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44" Type="http://schemas.openxmlformats.org/officeDocument/2006/relationships/customXml" Target="../ink/ink43.xml"/><Relationship Id="rId4" Type="http://schemas.openxmlformats.org/officeDocument/2006/relationships/customXml" Target="../ink/ink23.xml"/><Relationship Id="rId9" Type="http://schemas.openxmlformats.org/officeDocument/2006/relationships/image" Target="../media/image25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emf"/><Relationship Id="rId30" Type="http://schemas.openxmlformats.org/officeDocument/2006/relationships/customXml" Target="../ink/ink36.xml"/><Relationship Id="rId35" Type="http://schemas.openxmlformats.org/officeDocument/2006/relationships/image" Target="../media/image38.emf"/><Relationship Id="rId43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ball@Microsoft.com" TargetMode="External"/><Relationship Id="rId2" Type="http://schemas.openxmlformats.org/officeDocument/2006/relationships/hyperlink" Target="http://www.github.com/thomasjb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jball/PyExZ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nice-o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05374" y="1443435"/>
              <a:ext cx="8895240" cy="2829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654" y="1421115"/>
                <a:ext cx="8922960" cy="28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227574" y="2240835"/>
              <a:ext cx="231120" cy="321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4254" y="2216355"/>
                <a:ext cx="26892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Uses reflection to </a:t>
            </a:r>
          </a:p>
          <a:p>
            <a:pPr lvl="1"/>
            <a:r>
              <a:rPr lang="en-US" dirty="0" smtClean="0"/>
              <a:t>load the code under test and identify function entry point F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number of arguments to F</a:t>
            </a:r>
          </a:p>
          <a:p>
            <a:endParaRPr lang="en-US" dirty="0" smtClean="0"/>
          </a:p>
          <a:p>
            <a:r>
              <a:rPr lang="en-US" dirty="0" smtClean="0"/>
              <a:t>Creates a </a:t>
            </a:r>
            <a:r>
              <a:rPr lang="en-US" dirty="0" err="1" smtClean="0"/>
              <a:t>SymbolicInteger</a:t>
            </a:r>
            <a:r>
              <a:rPr lang="en-US" dirty="0" smtClean="0"/>
              <a:t> for each argument</a:t>
            </a:r>
          </a:p>
          <a:p>
            <a:endParaRPr lang="en-US" dirty="0"/>
          </a:p>
          <a:p>
            <a:r>
              <a:rPr lang="en-US" dirty="0" smtClean="0"/>
              <a:t>Creates a </a:t>
            </a:r>
            <a:r>
              <a:rPr lang="en-US" dirty="0" err="1" smtClean="0"/>
              <a:t>FunctionInvocation</a:t>
            </a:r>
            <a:r>
              <a:rPr lang="en-US" dirty="0" smtClean="0"/>
              <a:t> object to encapsulate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ntry point F 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ymbolic argument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517" y="6311900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symbolic\loader.py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74515" y="304330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abstract base class representing a pair of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concrete value of type 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symbolic value of type T</a:t>
            </a:r>
          </a:p>
          <a:p>
            <a:pPr lvl="1"/>
            <a:endParaRPr lang="en-US" dirty="0"/>
          </a:p>
          <a:p>
            <a:r>
              <a:rPr lang="en-US" dirty="0" smtClean="0"/>
              <a:t>Overrides basic object operations: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Comparisons: __</a:t>
            </a:r>
            <a:r>
              <a:rPr lang="en-US" dirty="0" err="1" smtClean="0"/>
              <a:t>eq</a:t>
            </a:r>
            <a:r>
              <a:rPr lang="en-US" dirty="0" smtClean="0"/>
              <a:t>__, __ne__, __</a:t>
            </a:r>
            <a:r>
              <a:rPr lang="en-US" dirty="0" err="1" smtClean="0"/>
              <a:t>lt</a:t>
            </a:r>
            <a:r>
              <a:rPr lang="en-US" dirty="0" smtClean="0"/>
              <a:t>__, __le__, __</a:t>
            </a:r>
            <a:r>
              <a:rPr lang="en-US" dirty="0" err="1" smtClean="0"/>
              <a:t>gt</a:t>
            </a:r>
            <a:r>
              <a:rPr lang="en-US" dirty="0" smtClean="0"/>
              <a:t>__, __</a:t>
            </a:r>
            <a:r>
              <a:rPr lang="en-US" dirty="0" err="1" smtClean="0"/>
              <a:t>ge</a:t>
            </a:r>
            <a:r>
              <a:rPr lang="en-US" dirty="0" smtClean="0"/>
              <a:t>__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Coercion </a:t>
            </a:r>
            <a:r>
              <a:rPr lang="en-US" dirty="0"/>
              <a:t>to Boolean: __</a:t>
            </a:r>
            <a:r>
              <a:rPr lang="en-US" dirty="0" err="1"/>
              <a:t>bool</a:t>
            </a:r>
            <a:r>
              <a:rPr lang="en-US" dirty="0"/>
              <a:t>__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SymbolicInteger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a Python </a:t>
            </a:r>
            <a:r>
              <a:rPr lang="en-US" dirty="0" err="1" smtClean="0"/>
              <a:t>int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SymbolicType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SymbolicInteger</a:t>
            </a:r>
            <a:r>
              <a:rPr lang="en-US" dirty="0" smtClean="0"/>
              <a:t> overloads arithmetic operations for which we know how to translate to logic and solver with Z3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34836" y="292678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001360" y="427005"/>
              <a:ext cx="7593120" cy="561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680" y="416205"/>
                <a:ext cx="7626240" cy="56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6872880" y="2336085"/>
              <a:ext cx="1225080" cy="380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1280" y="2314485"/>
                <a:ext cx="126684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Control-flow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u="sng" dirty="0" smtClean="0"/>
              <a:t>if</a:t>
            </a:r>
            <a:r>
              <a:rPr lang="en-US" dirty="0" smtClean="0"/>
              <a:t> e1, </a:t>
            </a:r>
            <a:r>
              <a:rPr lang="en-US" u="sng" dirty="0" smtClean="0"/>
              <a:t>while</a:t>
            </a:r>
            <a:r>
              <a:rPr lang="en-US" dirty="0" smtClean="0"/>
              <a:t> e1,  e1 </a:t>
            </a:r>
            <a:r>
              <a:rPr lang="en-US" u="sng" dirty="0" smtClean="0"/>
              <a:t>and</a:t>
            </a:r>
            <a:r>
              <a:rPr lang="en-US" dirty="0" smtClean="0"/>
              <a:t> e2 , e1 </a:t>
            </a:r>
            <a:r>
              <a:rPr lang="en-US" u="sng" dirty="0" smtClean="0"/>
              <a:t>or</a:t>
            </a:r>
            <a:r>
              <a:rPr lang="en-US" dirty="0" smtClean="0"/>
              <a:t> e2, </a:t>
            </a:r>
            <a:r>
              <a:rPr lang="en-US" u="sng" dirty="0" smtClean="0"/>
              <a:t>not</a:t>
            </a:r>
            <a:r>
              <a:rPr lang="en-US" dirty="0" smtClean="0"/>
              <a:t> e</a:t>
            </a:r>
          </a:p>
          <a:p>
            <a:endParaRPr lang="en-US" i="1" dirty="0" smtClean="0"/>
          </a:p>
          <a:p>
            <a:r>
              <a:rPr lang="en-US" i="1" dirty="0" smtClean="0"/>
              <a:t>Any</a:t>
            </a:r>
            <a:r>
              <a:rPr lang="en-US" dirty="0" smtClean="0"/>
              <a:t> object can be used in a conditional test</a:t>
            </a:r>
          </a:p>
          <a:p>
            <a:pPr lvl="1"/>
            <a:r>
              <a:rPr lang="en-US" dirty="0" smtClean="0"/>
              <a:t>Python calls __</a:t>
            </a:r>
            <a:r>
              <a:rPr lang="en-US" dirty="0" err="1" smtClean="0"/>
              <a:t>bool</a:t>
            </a:r>
            <a:r>
              <a:rPr lang="en-US" dirty="0" smtClean="0"/>
              <a:t>__ method to get a Boolean from object</a:t>
            </a:r>
          </a:p>
          <a:p>
            <a:pPr lvl="1"/>
            <a:r>
              <a:rPr lang="en-US" dirty="0" smtClean="0"/>
              <a:t>Used whenever a conditional test (predicate) encountered</a:t>
            </a:r>
          </a:p>
          <a:p>
            <a:endParaRPr lang="en-US" dirty="0"/>
          </a:p>
          <a:p>
            <a:r>
              <a:rPr lang="en-US" dirty="0" smtClean="0"/>
              <a:t>We override __</a:t>
            </a:r>
            <a:r>
              <a:rPr lang="en-US" dirty="0" err="1" smtClean="0"/>
              <a:t>bool</a:t>
            </a:r>
            <a:r>
              <a:rPr lang="en-US" dirty="0" smtClean="0"/>
              <a:t>__ in order to intercept control-flow and determine which way predicate will evaluate (true, false)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a predicate in the program and which direction it took (T,F)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49395" y="365125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predicates corresponding to an execution path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92655" y="353417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</a:t>
            </a:r>
            <a:r>
              <a:rPr lang="en-US" dirty="0" err="1" smtClean="0"/>
              <a:t>SymbolicType</a:t>
            </a:r>
            <a:r>
              <a:rPr lang="en-US" dirty="0" smtClean="0"/>
              <a:t>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26" y="1690688"/>
            <a:ext cx="12458700" cy="4210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781973" y="284783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from AST expression (in </a:t>
            </a:r>
            <a:r>
              <a:rPr lang="en-US" dirty="0" err="1" smtClean="0"/>
              <a:t>SymbolicType</a:t>
            </a:r>
            <a:r>
              <a:rPr lang="en-US" dirty="0" smtClean="0"/>
              <a:t>) into Z3 expression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84160" y="2924685"/>
              <a:ext cx="5277960" cy="57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960" y="2915325"/>
                <a:ext cx="5313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4941480" y="4032405"/>
              <a:ext cx="391680" cy="1067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40" y="4016565"/>
                <a:ext cx="4204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9196320" y="5486805"/>
              <a:ext cx="9000" cy="75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3720" y="5474205"/>
                <a:ext cx="34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/>
              <p14:cNvContentPartPr/>
              <p14:nvPr/>
            </p14:nvContentPartPr>
            <p14:xfrm>
              <a:off x="4430280" y="5464845"/>
              <a:ext cx="1336680" cy="4834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4080" y="5448645"/>
                <a:ext cx="1364760" cy="518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ounded Rectangle 39"/>
          <p:cNvSpPr/>
          <p:nvPr/>
        </p:nvSpPr>
        <p:spPr>
          <a:xfrm>
            <a:off x="9715813" y="242545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Semantics -&gt;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integers </a:t>
            </a:r>
          </a:p>
          <a:p>
            <a:pPr lvl="1"/>
            <a:r>
              <a:rPr lang="en-US" dirty="0" smtClean="0"/>
              <a:t>Python’s </a:t>
            </a:r>
            <a:r>
              <a:rPr lang="en-US" dirty="0"/>
              <a:t>integer representation grows to limits of machine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Arithmetic operations do not cause overflows!</a:t>
            </a:r>
          </a:p>
          <a:p>
            <a:endParaRPr lang="en-US" dirty="0"/>
          </a:p>
          <a:p>
            <a:r>
              <a:rPr lang="en-US" dirty="0"/>
              <a:t>Z3 </a:t>
            </a:r>
            <a:r>
              <a:rPr lang="en-US" dirty="0" err="1"/>
              <a:t>BitVectors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Z3 </a:t>
            </a:r>
            <a:r>
              <a:rPr lang="en-US" dirty="0" err="1"/>
              <a:t>BitVectors</a:t>
            </a:r>
            <a:r>
              <a:rPr lang="en-US" dirty="0"/>
              <a:t> have finite width (they do not grow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Arithmetic operations do cause overflows…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740" y="329053"/>
            <a:ext cx="9246686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Random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[PLDI 2005]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848" y="2448096"/>
            <a:ext cx="4999706" cy="201036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obscure(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x, 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y) {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if (x</a:t>
            </a:r>
            <a:r>
              <a:rPr lang="en-US" sz="1800" dirty="0" smtClean="0">
                <a:latin typeface="Lucida Console" pitchFamily="49" charset="0"/>
              </a:rPr>
              <a:t>==complex(y</a:t>
            </a:r>
            <a:r>
              <a:rPr lang="en-US" sz="1800" dirty="0">
                <a:latin typeface="Lucida Console" pitchFamily="49" charset="0"/>
              </a:rPr>
              <a:t>)) error();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return 0;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sz="2000" dirty="0">
              <a:latin typeface="Lucida Console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376520" y="1907218"/>
            <a:ext cx="410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start with (random) x=33, y=42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051083" y="1592435"/>
            <a:ext cx="873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Run 1 :</a:t>
            </a: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6440020" y="3484026"/>
            <a:ext cx="443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solve: x==567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solution: x=567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6376520" y="2282496"/>
            <a:ext cx="466566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execute concretely and symbolically: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   if (33 != 567)   |    if (x != </a:t>
            </a:r>
            <a:r>
              <a:rPr lang="en-US" dirty="0" smtClean="0">
                <a:latin typeface="Comic Sans MS" pitchFamily="66" charset="0"/>
              </a:rPr>
              <a:t>complex(y</a:t>
            </a:r>
            <a:r>
              <a:rPr lang="en-US" dirty="0">
                <a:latin typeface="Comic Sans MS" pitchFamily="66" charset="0"/>
              </a:rPr>
              <a:t>))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8857782" y="2575346"/>
            <a:ext cx="1549400" cy="36997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8179920" y="2828596"/>
            <a:ext cx="286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constraint too complex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246854" y="3131808"/>
            <a:ext cx="2572820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 simplify it:</a:t>
            </a:r>
            <a:r>
              <a:rPr lang="en-US">
                <a:latin typeface="Comic Sans MS" pitchFamily="66" charset="0"/>
                <a:sym typeface="Wingdings" pitchFamily="2" charset="2"/>
              </a:rPr>
              <a:t> x != 567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6440020" y="3935169"/>
            <a:ext cx="368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new test input: x=567, y=42</a:t>
            </a: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6051083" y="4583284"/>
            <a:ext cx="4106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omic Sans MS" pitchFamily="66" charset="0"/>
              </a:rPr>
              <a:t>Run 2 : the other branch is executed</a:t>
            </a:r>
          </a:p>
          <a:p>
            <a:pPr algn="ctr" eaLnBrk="0" hangingPunct="0"/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All program paths are now covered !</a:t>
            </a:r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1752600" y="3670300"/>
            <a:ext cx="89154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000" dirty="0">
              <a:latin typeface="Lucida Console" pitchFamily="49" charset="0"/>
            </a:endParaRPr>
          </a:p>
          <a:p>
            <a:pPr marL="742950" lvl="1" indent="-285750" eaLnBrk="0" hangingPunct="0">
              <a:spcBef>
                <a:spcPct val="40000"/>
              </a:spcBef>
              <a:buFontTx/>
              <a:buChar char="–"/>
            </a:pPr>
            <a:endParaRPr lang="en-US" sz="20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003" y="5644589"/>
            <a:ext cx="8675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Also known as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oncolic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execution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(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conc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rete + symb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Referred 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to here as 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dynamic symbolic execution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237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8" grpId="0"/>
      <p:bldP spid="730119" grpId="0"/>
      <p:bldP spid="730120" grpId="0"/>
      <p:bldP spid="730121" grpId="0"/>
      <p:bldP spid="730123" grpId="0" animBg="1"/>
      <p:bldP spid="730124" grpId="0"/>
      <p:bldP spid="730125" grpId="0"/>
      <p:bldP spid="730126" grpId="0"/>
      <p:bldP spid="730127" grpId="0"/>
      <p:bldP spid="730128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200550" y="105997"/>
              <a:ext cx="5137569" cy="289669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70" y="94838"/>
                <a:ext cx="5171049" cy="2917933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/>
          <p:cNvSpPr/>
          <p:nvPr/>
        </p:nvSpPr>
        <p:spPr>
          <a:xfrm>
            <a:off x="5691719" y="708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Diophantine equation with any number of unknown quantities and with rational integral numerical coefficients: </a:t>
            </a:r>
            <a:r>
              <a:rPr lang="en-US" i="1" dirty="0"/>
              <a:t>To devise a process according to which it can be determined in a finite number of operations whether the equation is solvable in rational integers</a:t>
            </a:r>
            <a:r>
              <a:rPr lang="en-US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5915" y="3795604"/>
            <a:ext cx="10581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There is a polynomial p(a,x1,…</a:t>
            </a:r>
            <a:r>
              <a:rPr lang="en-US" sz="2800" dirty="0" err="1" smtClean="0"/>
              <a:t>xn</a:t>
            </a:r>
            <a:r>
              <a:rPr lang="en-US" sz="2800" dirty="0" smtClean="0"/>
              <a:t>) with integer coefficients such that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the set of values of a for which p(a,x1</a:t>
            </a:r>
            <a:r>
              <a:rPr lang="en-US" sz="2800" dirty="0"/>
              <a:t>,…</a:t>
            </a:r>
            <a:r>
              <a:rPr lang="en-US" sz="2800" dirty="0" err="1"/>
              <a:t>xn</a:t>
            </a:r>
            <a:r>
              <a:rPr lang="en-US" sz="2800" dirty="0" smtClean="0"/>
              <a:t>) = 0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has solutions in the natural numbers is not computable.</a:t>
            </a:r>
          </a:p>
        </p:txBody>
      </p:sp>
    </p:spTree>
    <p:extLst>
      <p:ext uri="{BB962C8B-B14F-4D97-AF65-F5344CB8AC3E}">
        <p14:creationId xmlns:p14="http://schemas.microsoft.com/office/powerpoint/2010/main" val="4726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010320" y="537480"/>
            <a:ext cx="251280" cy="251280"/>
          </a:xfrm>
          <a:prstGeom prst="ellipse">
            <a:avLst/>
          </a:prstGeom>
          <a:noFill/>
          <a:ln w="252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65880" y="567360"/>
            <a:ext cx="282240" cy="282240"/>
          </a:xfrm>
          <a:prstGeom prst="ellipse">
            <a:avLst/>
          </a:prstGeom>
          <a:noFill/>
          <a:ln w="252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/>
              <p14:cNvContentPartPr/>
              <p14:nvPr/>
            </p14:nvContentPartPr>
            <p14:xfrm>
              <a:off x="885269" y="-328485"/>
              <a:ext cx="10509559" cy="124048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069" y="-341084"/>
                <a:ext cx="10531159" cy="127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1283940" y="4549652"/>
              <a:ext cx="4158360" cy="2030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860" y="4546052"/>
                <a:ext cx="4176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1515060" y="4683932"/>
              <a:ext cx="4039560" cy="4633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900" y="4674932"/>
                <a:ext cx="40658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/>
              <p14:cNvContentPartPr/>
              <p14:nvPr/>
            </p14:nvContentPartPr>
            <p14:xfrm>
              <a:off x="4426020" y="4758812"/>
              <a:ext cx="1065600" cy="138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6100" y="4626692"/>
                <a:ext cx="1224000" cy="433800"/>
              </a:xfrm>
              <a:prstGeom prst="rect">
                <a:avLst/>
              </a:prstGeom>
            </p:spPr>
          </p:pic>
        </mc:Fallback>
      </mc:AlternateContent>
      <p:cxnSp>
        <p:nvCxnSpPr>
          <p:cNvPr id="79" name="Straight Connector 78"/>
          <p:cNvCxnSpPr/>
          <p:nvPr/>
        </p:nvCxnSpPr>
        <p:spPr>
          <a:xfrm rot="5400000">
            <a:off x="907380" y="3957052"/>
            <a:ext cx="71640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3896100" y="4158332"/>
            <a:ext cx="84384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0" name="Ink 159"/>
              <p14:cNvContentPartPr/>
              <p14:nvPr/>
            </p14:nvContentPartPr>
            <p14:xfrm>
              <a:off x="1265580" y="4580252"/>
              <a:ext cx="71640" cy="4723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980" y="4569092"/>
                <a:ext cx="92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0" name="Ink 169"/>
              <p14:cNvContentPartPr/>
              <p14:nvPr/>
            </p14:nvContentPartPr>
            <p14:xfrm>
              <a:off x="7035509" y="1228875"/>
              <a:ext cx="4732279" cy="1545407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0389" y="1218795"/>
                <a:ext cx="4756759" cy="1566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" name="Ink 205"/>
              <p14:cNvContentPartPr/>
              <p14:nvPr/>
            </p14:nvContentPartPr>
            <p14:xfrm>
              <a:off x="1676189" y="4240995"/>
              <a:ext cx="3176359" cy="765647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2509" y="4229116"/>
                <a:ext cx="3201560" cy="785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8" name="Ink 207"/>
              <p14:cNvContentPartPr/>
              <p14:nvPr/>
            </p14:nvContentPartPr>
            <p14:xfrm>
              <a:off x="900029" y="2902875"/>
              <a:ext cx="10878919" cy="3449807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829" y="2882355"/>
                <a:ext cx="10909879" cy="34876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4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0200" y="1508445"/>
              <a:ext cx="2777400" cy="350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560" y="1341045"/>
                <a:ext cx="2943360" cy="38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02200" y="3066885"/>
              <a:ext cx="5927400" cy="208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1276" y="2885116"/>
                <a:ext cx="6031446" cy="2429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1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search procedure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89337" y="365125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04083" y="2982266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651924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651924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65192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60298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2" y="451577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4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6537" y="4522124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112368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112368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806162" y="82284"/>
            <a:ext cx="1536700" cy="1041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3" idx="0"/>
          </p:cNvCxnSpPr>
          <p:nvPr/>
        </p:nvCxnSpPr>
        <p:spPr>
          <a:xfrm flipH="1">
            <a:off x="1571337" y="1123684"/>
            <a:ext cx="3175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912274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H="1" flipV="1">
            <a:off x="5146387" y="2172624"/>
            <a:ext cx="5446" cy="80964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51833" y="3502966"/>
            <a:ext cx="1451879" cy="101280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  <a:endCxn id="10" idx="0"/>
          </p:cNvCxnSpPr>
          <p:nvPr/>
        </p:nvCxnSpPr>
        <p:spPr>
          <a:xfrm flipH="1">
            <a:off x="3584287" y="3502966"/>
            <a:ext cx="1567546" cy="1019158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9" idx="0"/>
          </p:cNvCxnSpPr>
          <p:nvPr/>
        </p:nvCxnSpPr>
        <p:spPr>
          <a:xfrm>
            <a:off x="6603712" y="5036474"/>
            <a:ext cx="952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7660987" y="5988974"/>
            <a:ext cx="17907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5959187" y="5595274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1123684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0"/>
            <a:endCxn id="25" idx="4"/>
          </p:cNvCxnSpPr>
          <p:nvPr/>
        </p:nvCxnSpPr>
        <p:spPr>
          <a:xfrm flipH="1" flipV="1">
            <a:off x="2342862" y="602984"/>
            <a:ext cx="2803525" cy="1048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7651462" y="863334"/>
            <a:ext cx="3679825" cy="3912790"/>
          </a:xfrm>
          <a:prstGeom prst="curvedConnector3">
            <a:avLst>
              <a:gd name="adj1" fmla="val -6212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5836" y="5382549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2"/>
            <a:endCxn id="34" idx="0"/>
          </p:cNvCxnSpPr>
          <p:nvPr/>
        </p:nvCxnSpPr>
        <p:spPr>
          <a:xfrm flipH="1">
            <a:off x="1625311" y="5042824"/>
            <a:ext cx="1958976" cy="3397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11" idx="2"/>
          </p:cNvCxnSpPr>
          <p:nvPr/>
        </p:nvCxnSpPr>
        <p:spPr>
          <a:xfrm rot="16200000" flipH="1">
            <a:off x="6438612" y="2188499"/>
            <a:ext cx="1206500" cy="6915150"/>
          </a:xfrm>
          <a:prstGeom prst="curvedConnector3">
            <a:avLst>
              <a:gd name="adj1" fmla="val 143421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" idx="3"/>
          </p:cNvCxnSpPr>
          <p:nvPr/>
        </p:nvCxnSpPr>
        <p:spPr>
          <a:xfrm flipH="1">
            <a:off x="2676237" y="1912274"/>
            <a:ext cx="1365250" cy="1905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851303" y="6017738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342239" y="5021257"/>
              <a:ext cx="134640" cy="24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919" y="5007937"/>
                <a:ext cx="1566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8535559" y="4980937"/>
              <a:ext cx="108360" cy="34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279" y="4972657"/>
                <a:ext cx="126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8691799" y="4784737"/>
              <a:ext cx="218880" cy="173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8479" y="4777897"/>
                <a:ext cx="246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9035239" y="4842337"/>
              <a:ext cx="110160" cy="110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0479" y="4835137"/>
                <a:ext cx="139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9210199" y="4830817"/>
              <a:ext cx="107280" cy="81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4359" y="4817137"/>
                <a:ext cx="138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9350959" y="4666297"/>
              <a:ext cx="90720" cy="193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8359" y="4655137"/>
                <a:ext cx="117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545719" y="4751617"/>
              <a:ext cx="117720" cy="45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4559" y="4744777"/>
                <a:ext cx="135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9742639" y="4705177"/>
              <a:ext cx="109800" cy="50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4719" y="4700497"/>
                <a:ext cx="12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8216599" y="2361217"/>
              <a:ext cx="214200" cy="2134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0399" y="2345377"/>
                <a:ext cx="2469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8505319" y="2378857"/>
              <a:ext cx="165960" cy="1807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1639" y="2365177"/>
                <a:ext cx="183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/>
              <p14:cNvContentPartPr/>
              <p14:nvPr/>
            </p14:nvContentPartPr>
            <p14:xfrm>
              <a:off x="8738959" y="2397937"/>
              <a:ext cx="178200" cy="146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23479" y="2383897"/>
                <a:ext cx="2016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/>
              <p14:cNvContentPartPr/>
              <p14:nvPr/>
            </p14:nvContentPartPr>
            <p14:xfrm>
              <a:off x="8918959" y="2379577"/>
              <a:ext cx="178200" cy="151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2839" y="2363377"/>
                <a:ext cx="192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/>
              <p14:cNvContentPartPr/>
              <p14:nvPr/>
            </p14:nvContentPartPr>
            <p14:xfrm>
              <a:off x="9142159" y="2390377"/>
              <a:ext cx="151920" cy="159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3879" y="2375977"/>
                <a:ext cx="163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9313519" y="2405497"/>
              <a:ext cx="66240" cy="155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06679" y="2393617"/>
                <a:ext cx="87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9352399" y="2277337"/>
              <a:ext cx="55440" cy="81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7639" y="2264737"/>
                <a:ext cx="75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9451759" y="2269777"/>
              <a:ext cx="351720" cy="3052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35199" y="2253937"/>
                <a:ext cx="3744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9818599" y="2341777"/>
              <a:ext cx="104760" cy="2199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00959" y="2329537"/>
                <a:ext cx="1400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/>
              <p14:cNvContentPartPr/>
              <p14:nvPr/>
            </p14:nvContentPartPr>
            <p14:xfrm>
              <a:off x="8690359" y="2806177"/>
              <a:ext cx="34920" cy="165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6679" y="2789617"/>
                <a:ext cx="65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/>
              <p14:cNvContentPartPr/>
              <p14:nvPr/>
            </p14:nvContentPartPr>
            <p14:xfrm>
              <a:off x="8717719" y="2730217"/>
              <a:ext cx="15120" cy="33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02599" y="2721937"/>
                <a:ext cx="38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/>
              <p14:cNvContentPartPr/>
              <p14:nvPr/>
            </p14:nvContentPartPr>
            <p14:xfrm>
              <a:off x="8846599" y="2761537"/>
              <a:ext cx="284760" cy="2156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33999" y="2744617"/>
                <a:ext cx="31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/>
              <p14:cNvContentPartPr/>
              <p14:nvPr/>
            </p14:nvContentPartPr>
            <p14:xfrm>
              <a:off x="9210919" y="2646697"/>
              <a:ext cx="58320" cy="316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5799" y="2631577"/>
                <a:ext cx="81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/>
              <p14:cNvContentPartPr/>
              <p14:nvPr/>
            </p14:nvContentPartPr>
            <p14:xfrm>
              <a:off x="9114079" y="2770897"/>
              <a:ext cx="240840" cy="60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7519" y="2753617"/>
                <a:ext cx="2674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8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 animBg="1"/>
      <p:bldP spid="34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process, many executions</a:t>
            </a:r>
          </a:p>
          <a:p>
            <a:pPr lvl="1"/>
            <a:r>
              <a:rPr lang="en-US" dirty="0" smtClean="0"/>
              <a:t>Clean restart of state problematic</a:t>
            </a:r>
          </a:p>
          <a:p>
            <a:pPr lvl="1"/>
            <a:r>
              <a:rPr lang="en-US" dirty="0" smtClean="0"/>
              <a:t>Means we may not be able to control program to go where we want it to…</a:t>
            </a:r>
          </a:p>
          <a:p>
            <a:pPr lvl="1"/>
            <a:endParaRPr lang="en-US" dirty="0"/>
          </a:p>
          <a:p>
            <a:r>
              <a:rPr lang="en-US" dirty="0" smtClean="0"/>
              <a:t>Path divergence</a:t>
            </a:r>
          </a:p>
          <a:p>
            <a:endParaRPr lang="en-US" dirty="0" smtClean="0"/>
          </a:p>
          <a:p>
            <a:r>
              <a:rPr lang="en-US" dirty="0" smtClean="0"/>
              <a:t>Poor handling of while loops</a:t>
            </a:r>
          </a:p>
          <a:p>
            <a:pPr lvl="1"/>
            <a:r>
              <a:rPr lang="en-US" dirty="0" smtClean="0"/>
              <a:t>Take whileloop.py and remove “0 &lt; x &lt; 10”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new PyExZ3 from me or from </a:t>
            </a:r>
            <a:r>
              <a:rPr lang="en-US" dirty="0" smtClean="0">
                <a:hlinkClick r:id="rId2"/>
              </a:rPr>
              <a:t>www.github.com/thomasjball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PyExZ3 regression tests should pass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and submit new test cases</a:t>
            </a:r>
          </a:p>
          <a:p>
            <a:pPr lvl="1"/>
            <a:r>
              <a:rPr lang="en-US" dirty="0" smtClean="0"/>
              <a:t>At least one test case that passes</a:t>
            </a:r>
          </a:p>
          <a:p>
            <a:pPr lvl="1"/>
            <a:r>
              <a:rPr lang="en-US" dirty="0" smtClean="0"/>
              <a:t>At least one that shows off a deficiency in the implementation</a:t>
            </a:r>
          </a:p>
          <a:p>
            <a:pPr lvl="1"/>
            <a:r>
              <a:rPr lang="en-US" dirty="0" smtClean="0"/>
              <a:t>Send email with new tests to </a:t>
            </a:r>
            <a:r>
              <a:rPr lang="en-US" dirty="0" smtClean="0">
                <a:hlinkClick r:id="rId3"/>
              </a:rPr>
              <a:t>tball@microsoft.com</a:t>
            </a:r>
            <a:r>
              <a:rPr lang="en-US" dirty="0" smtClean="0"/>
              <a:t> -  I will add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51558" y="6320256"/>
            <a:ext cx="2133600" cy="365125"/>
          </a:xfrm>
          <a:prstGeom prst="rect">
            <a:avLst/>
          </a:prstGeom>
        </p:spPr>
        <p:txBody>
          <a:bodyPr/>
          <a:lstStyle/>
          <a:p>
            <a:fld id="{B3B2106F-877A-4110-9088-7E02C3BA47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188" y="962526"/>
            <a:ext cx="9689433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Formula F := False</a:t>
            </a:r>
            <a:endParaRPr lang="en-US" sz="2400" i="1" dirty="0"/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Loop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Find program </a:t>
            </a:r>
            <a:r>
              <a:rPr lang="en-US" sz="2400" dirty="0"/>
              <a:t>input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smtClean="0">
                <a:ea typeface="Arial Unicode MS"/>
                <a:cs typeface="Arial Unicode MS"/>
              </a:rPr>
              <a:t>in solve(negate(F))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accent6"/>
                </a:solidFill>
              </a:rPr>
              <a:t>// stop </a:t>
            </a:r>
            <a:r>
              <a:rPr lang="en-US" sz="2400" dirty="0">
                <a:solidFill>
                  <a:schemeClr val="accent6"/>
                </a:solidFill>
              </a:rPr>
              <a:t>if no such </a:t>
            </a:r>
            <a:r>
              <a:rPr lang="en-US" sz="2400" i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 can be </a:t>
            </a:r>
            <a:r>
              <a:rPr lang="en-US" sz="2400" dirty="0" smtClean="0">
                <a:solidFill>
                  <a:schemeClr val="accent6"/>
                </a:solidFill>
              </a:rPr>
              <a:t>found</a:t>
            </a:r>
            <a:endParaRPr lang="en-US" sz="2400" i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Execute P(</a:t>
            </a:r>
            <a:r>
              <a:rPr lang="en-US" sz="2400" i="1" dirty="0"/>
              <a:t>i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  <a:r>
              <a:rPr lang="en-US" sz="2400" dirty="0"/>
              <a:t> record path condition C   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// in </a:t>
            </a:r>
            <a:r>
              <a:rPr lang="en-US" sz="2400" dirty="0">
                <a:solidFill>
                  <a:schemeClr val="accent6"/>
                </a:solidFill>
              </a:rPr>
              <a:t>particular, C(i) </a:t>
            </a:r>
            <a:r>
              <a:rPr lang="en-US" sz="2400" dirty="0" smtClean="0">
                <a:solidFill>
                  <a:schemeClr val="accent6"/>
                </a:solidFill>
              </a:rPr>
              <a:t>holds</a:t>
            </a:r>
            <a:endParaRPr lang="en-US" sz="24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F</a:t>
            </a:r>
            <a:r>
              <a:rPr lang="en-US" sz="2400" dirty="0" smtClean="0"/>
              <a:t> </a:t>
            </a:r>
            <a:r>
              <a:rPr lang="en-US" sz="2400" dirty="0"/>
              <a:t>:= </a:t>
            </a:r>
            <a:r>
              <a:rPr lang="en-US" sz="2400" dirty="0" smtClean="0"/>
              <a:t>F </a:t>
            </a:r>
            <a:r>
              <a:rPr lang="en-US" sz="2400" dirty="0" smtClean="0">
                <a:ea typeface="Arial Unicode MS"/>
                <a:cs typeface="Arial Unicode MS"/>
              </a:rPr>
              <a:t>\/ </a:t>
            </a:r>
            <a:r>
              <a:rPr lang="en-US" sz="2400" dirty="0">
                <a:ea typeface="Arial Unicode MS"/>
                <a:cs typeface="Arial Unicode MS"/>
              </a:rPr>
              <a:t>C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End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1165058" y="2524626"/>
            <a:ext cx="3810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46058" y="33616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The high-level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411"/>
      </p:ext>
    </p:extLst>
  </p:cSld>
  <p:clrMapOvr>
    <a:masterClrMapping/>
  </p:clrMapOvr>
  <p:transition spd="slow" advTm="20763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651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Design and Implementation</a:t>
            </a:r>
            <a:br>
              <a:rPr lang="en-US" sz="4400" dirty="0" smtClean="0"/>
            </a:br>
            <a:r>
              <a:rPr lang="en-US" sz="4400" dirty="0" smtClean="0"/>
              <a:t>of Dynamic Symbolic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(for Python, in Python)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039550"/>
            <a:ext cx="9144000" cy="1655762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github.com/thomasjball/PyExZ3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from the NICE </a:t>
            </a:r>
            <a:r>
              <a:rPr lang="en-US" dirty="0"/>
              <a:t>project (</a:t>
            </a:r>
            <a:r>
              <a:rPr lang="en-US" dirty="0">
                <a:hlinkClick r:id="rId2"/>
              </a:rPr>
              <a:t>http://code.google.com/p/nice-of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Ported to use Z3 (instead of STP)</a:t>
            </a:r>
          </a:p>
          <a:p>
            <a:r>
              <a:rPr lang="en-US" dirty="0" smtClean="0"/>
              <a:t>Removed platform dependences (should run on Linux, </a:t>
            </a:r>
            <a:r>
              <a:rPr lang="en-US" dirty="0" err="1" smtClean="0"/>
              <a:t>MacOS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DSE hooks solely via method overloading</a:t>
            </a:r>
          </a:p>
          <a:p>
            <a:pPr lvl="1"/>
            <a:r>
              <a:rPr lang="en-US" dirty="0" smtClean="0"/>
              <a:t>No AST rewriting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interpretation</a:t>
            </a:r>
          </a:p>
          <a:p>
            <a:r>
              <a:rPr lang="en-US" dirty="0" smtClean="0"/>
              <a:t>Made error checking more robust</a:t>
            </a:r>
          </a:p>
          <a:p>
            <a:r>
              <a:rPr lang="en-US" dirty="0" smtClean="0"/>
              <a:t>Added more regression tests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0200" y="1508445"/>
              <a:ext cx="2777400" cy="350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200" y="1341045"/>
                <a:ext cx="2943360" cy="38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02200" y="3066885"/>
              <a:ext cx="5927400" cy="208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1280" y="2885085"/>
                <a:ext cx="6031080" cy="24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code under test (CUT)</a:t>
            </a:r>
          </a:p>
          <a:p>
            <a:r>
              <a:rPr lang="en-US" dirty="0" smtClean="0"/>
              <a:t>Identify </a:t>
            </a:r>
            <a:r>
              <a:rPr lang="en-US" dirty="0"/>
              <a:t>symbolic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Trace </a:t>
            </a:r>
            <a:r>
              <a:rPr lang="en-US" dirty="0"/>
              <a:t>the </a:t>
            </a:r>
            <a:r>
              <a:rPr lang="en-US" dirty="0" smtClean="0"/>
              <a:t>CUT</a:t>
            </a:r>
          </a:p>
          <a:p>
            <a:r>
              <a:rPr lang="en-US" dirty="0" smtClean="0"/>
              <a:t>Reinterpret instructions to compute symbolic expressions</a:t>
            </a:r>
          </a:p>
          <a:p>
            <a:r>
              <a:rPr lang="en-US" dirty="0" smtClean="0"/>
              <a:t>Collect path constraint</a:t>
            </a:r>
          </a:p>
          <a:p>
            <a:r>
              <a:rPr lang="en-US" dirty="0" smtClean="0"/>
              <a:t>Generate new input </a:t>
            </a:r>
            <a:endParaRPr lang="en-US" dirty="0"/>
          </a:p>
          <a:p>
            <a:r>
              <a:rPr lang="en-US" dirty="0"/>
              <a:t>Restart execution of CUT (from initial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Search </a:t>
            </a:r>
            <a:r>
              <a:rPr lang="en-US" dirty="0"/>
              <a:t>strategy to expose new paths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81" y="260954"/>
            <a:ext cx="105156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3" y="1586517"/>
            <a:ext cx="996615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Loader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 smtClean="0">
                <a:solidFill>
                  <a:srgbClr val="0070C0"/>
                </a:solidFill>
              </a:rPr>
              <a:t>FunctionInvocation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SymbolicType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SymbolicInteger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PathToConstraint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Constraint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Predicate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Z3Wrapper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ConcolicEngine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000" y="1574938"/>
            <a:ext cx="6893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Identify the code under test (CUT)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Identify symbolic inputs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Trace the CUT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Reinterpret instructions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Collect path constraint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Generate new input from path constraint</a:t>
            </a:r>
          </a:p>
          <a:p>
            <a:r>
              <a:rPr lang="en-US" dirty="0" smtClean="0"/>
              <a:t>Restart execution of CUT (from initial state)</a:t>
            </a:r>
          </a:p>
          <a:p>
            <a:r>
              <a:rPr lang="en-US" dirty="0" smtClean="0"/>
              <a:t>Search strategy to expose new paths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04083" y="2982266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651924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651924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65192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60298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2" y="451577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4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6537" y="4522124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112368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112368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806162" y="82284"/>
            <a:ext cx="1536700" cy="1041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3" idx="0"/>
          </p:cNvCxnSpPr>
          <p:nvPr/>
        </p:nvCxnSpPr>
        <p:spPr>
          <a:xfrm flipH="1">
            <a:off x="1571337" y="1123684"/>
            <a:ext cx="3175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912274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H="1" flipV="1">
            <a:off x="5146387" y="2172624"/>
            <a:ext cx="5446" cy="80964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51833" y="3502966"/>
            <a:ext cx="1451879" cy="101280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  <a:endCxn id="10" idx="0"/>
          </p:cNvCxnSpPr>
          <p:nvPr/>
        </p:nvCxnSpPr>
        <p:spPr>
          <a:xfrm flipH="1">
            <a:off x="3584287" y="3502966"/>
            <a:ext cx="1567546" cy="1019158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9" idx="0"/>
          </p:cNvCxnSpPr>
          <p:nvPr/>
        </p:nvCxnSpPr>
        <p:spPr>
          <a:xfrm>
            <a:off x="6603712" y="5036474"/>
            <a:ext cx="952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7660987" y="5988974"/>
            <a:ext cx="17907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5959187" y="5595274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1123684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0"/>
            <a:endCxn id="25" idx="4"/>
          </p:cNvCxnSpPr>
          <p:nvPr/>
        </p:nvCxnSpPr>
        <p:spPr>
          <a:xfrm flipH="1" flipV="1">
            <a:off x="2342862" y="602984"/>
            <a:ext cx="2803525" cy="1048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7651462" y="863334"/>
            <a:ext cx="3679825" cy="3912790"/>
          </a:xfrm>
          <a:prstGeom prst="curvedConnector3">
            <a:avLst>
              <a:gd name="adj1" fmla="val -6212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5836" y="5382549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2"/>
            <a:endCxn id="34" idx="0"/>
          </p:cNvCxnSpPr>
          <p:nvPr/>
        </p:nvCxnSpPr>
        <p:spPr>
          <a:xfrm flipH="1">
            <a:off x="1625311" y="5042824"/>
            <a:ext cx="1958976" cy="3397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11" idx="2"/>
          </p:cNvCxnSpPr>
          <p:nvPr/>
        </p:nvCxnSpPr>
        <p:spPr>
          <a:xfrm rot="16200000" flipH="1">
            <a:off x="6438612" y="2188499"/>
            <a:ext cx="1206500" cy="6915150"/>
          </a:xfrm>
          <a:prstGeom prst="curvedConnector3">
            <a:avLst>
              <a:gd name="adj1" fmla="val 143421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" idx="3"/>
          </p:cNvCxnSpPr>
          <p:nvPr/>
        </p:nvCxnSpPr>
        <p:spPr>
          <a:xfrm flipH="1">
            <a:off x="2676237" y="1912274"/>
            <a:ext cx="1365250" cy="1905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851303" y="6017738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3923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6BFFDC-454B-4126-B386-28229AA96DAC}">
  <ds:schemaRefs>
    <ds:schemaRef ds:uri="http://purl.org/dc/terms/"/>
    <ds:schemaRef ds:uri="http://www.w3.org/XML/1998/namespace"/>
    <ds:schemaRef ds:uri="http://schemas.microsoft.com/office/2006/documentManagement/types"/>
    <ds:schemaRef ds:uri="e38774e6-6428-4dbd-b505-0acc1faa560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33941</TotalTime>
  <Words>823</Words>
  <Application>Microsoft Office PowerPoint</Application>
  <PresentationFormat>Widescreen</PresentationFormat>
  <Paragraphs>209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Comic Sans MS</vt:lpstr>
      <vt:lpstr>Lucida Console</vt:lpstr>
      <vt:lpstr>Wingdings</vt:lpstr>
      <vt:lpstr>Office Theme</vt:lpstr>
      <vt:lpstr>PowerPoint Presentation</vt:lpstr>
      <vt:lpstr>Directed Automated Random Testing [PLDI 2005]</vt:lpstr>
      <vt:lpstr>Dynamic Symbolic Execution The high-level algorithm</vt:lpstr>
      <vt:lpstr>   Lecture 2  Design and Implementation of Dynamic Symbolic Execution (for Python, in Python)</vt:lpstr>
      <vt:lpstr>The Code</vt:lpstr>
      <vt:lpstr>PowerPoint Presentation</vt:lpstr>
      <vt:lpstr>Requirements</vt:lpstr>
      <vt:lpstr>Classes</vt:lpstr>
      <vt:lpstr>PowerPoint Presentation</vt:lpstr>
      <vt:lpstr>Loader</vt:lpstr>
      <vt:lpstr>SymbolicType</vt:lpstr>
      <vt:lpstr>SymbolicInteger</vt:lpstr>
      <vt:lpstr>PowerPoint Presentation</vt:lpstr>
      <vt:lpstr>Intercepting Control-flow in Python</vt:lpstr>
      <vt:lpstr>Predicate</vt:lpstr>
      <vt:lpstr>Constraint</vt:lpstr>
      <vt:lpstr>PathToConstraint</vt:lpstr>
      <vt:lpstr>Z3Wrapper</vt:lpstr>
      <vt:lpstr>Python Semantics -&gt; Logic</vt:lpstr>
      <vt:lpstr>PowerPoint Presentation</vt:lpstr>
      <vt:lpstr>PowerPoint Presentation</vt:lpstr>
      <vt:lpstr>PowerPoint Presentation</vt:lpstr>
      <vt:lpstr>ConcolicEngine</vt:lpstr>
      <vt:lpstr>PowerPoint Presentation</vt:lpstr>
      <vt:lpstr>Deficiencies</vt:lpstr>
      <vt:lpstr>Assignment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303</cp:revision>
  <dcterms:created xsi:type="dcterms:W3CDTF">2013-07-23T16:34:49Z</dcterms:created>
  <dcterms:modified xsi:type="dcterms:W3CDTF">2014-08-02T16:50:07Z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