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5" r:id="rId4"/>
    <p:sldId id="267" r:id="rId5"/>
    <p:sldId id="260" r:id="rId6"/>
    <p:sldId id="261" r:id="rId7"/>
    <p:sldId id="262" r:id="rId8"/>
    <p:sldId id="266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1BE6C37-2B26-4D08-BBBF-96D8C682D5C4}"/>
    <pc:docChg chg="custSel addSld modSld sldOrd">
      <pc:chgData name="Erkan ŞİRİN" userId="7f10ce1d6aaf8c5d" providerId="LiveId" clId="{71BE6C37-2B26-4D08-BBBF-96D8C682D5C4}" dt="2019-07-20T04:57:22.102" v="620" actId="13822"/>
      <pc:docMkLst>
        <pc:docMk/>
      </pc:docMkLst>
      <pc:sldChg chg="modSp modAnim">
        <pc:chgData name="Erkan ŞİRİN" userId="7f10ce1d6aaf8c5d" providerId="LiveId" clId="{71BE6C37-2B26-4D08-BBBF-96D8C682D5C4}" dt="2019-07-20T04:17:38.538" v="108"/>
        <pc:sldMkLst>
          <pc:docMk/>
          <pc:sldMk cId="2116207015" sldId="259"/>
        </pc:sldMkLst>
        <pc:spChg chg="mod">
          <ac:chgData name="Erkan ŞİRİN" userId="7f10ce1d6aaf8c5d" providerId="LiveId" clId="{71BE6C37-2B26-4D08-BBBF-96D8C682D5C4}" dt="2019-07-20T04:17:10.096" v="104" actId="20577"/>
          <ac:spMkLst>
            <pc:docMk/>
            <pc:sldMk cId="2116207015" sldId="259"/>
            <ac:spMk id="3" creationId="{00000000-0000-0000-0000-000000000000}"/>
          </ac:spMkLst>
        </pc:spChg>
        <pc:spChg chg="mod">
          <ac:chgData name="Erkan ŞİRİN" userId="7f10ce1d6aaf8c5d" providerId="LiveId" clId="{71BE6C37-2B26-4D08-BBBF-96D8C682D5C4}" dt="2019-07-20T04:15:52.578" v="88" actId="1076"/>
          <ac:spMkLst>
            <pc:docMk/>
            <pc:sldMk cId="2116207015" sldId="259"/>
            <ac:spMk id="16" creationId="{00000000-0000-0000-0000-000000000000}"/>
          </ac:spMkLst>
        </pc:spChg>
      </pc:sldChg>
      <pc:sldChg chg="modSp modAnim">
        <pc:chgData name="Erkan ŞİRİN" userId="7f10ce1d6aaf8c5d" providerId="LiveId" clId="{71BE6C37-2B26-4D08-BBBF-96D8C682D5C4}" dt="2019-07-20T04:18:36.824" v="114"/>
        <pc:sldMkLst>
          <pc:docMk/>
          <pc:sldMk cId="413775137" sldId="265"/>
        </pc:sldMkLst>
        <pc:spChg chg="mod">
          <ac:chgData name="Erkan ŞİRİN" userId="7f10ce1d6aaf8c5d" providerId="LiveId" clId="{71BE6C37-2B26-4D08-BBBF-96D8C682D5C4}" dt="2019-07-20T04:17:54.973" v="109" actId="20577"/>
          <ac:spMkLst>
            <pc:docMk/>
            <pc:sldMk cId="413775137" sldId="265"/>
            <ac:spMk id="3" creationId="{00000000-0000-0000-0000-000000000000}"/>
          </ac:spMkLst>
        </pc:spChg>
      </pc:sldChg>
      <pc:sldChg chg="addSp delSp modSp add ord delAnim modAnim">
        <pc:chgData name="Erkan ŞİRİN" userId="7f10ce1d6aaf8c5d" providerId="LiveId" clId="{71BE6C37-2B26-4D08-BBBF-96D8C682D5C4}" dt="2019-07-20T04:57:22.102" v="620" actId="13822"/>
        <pc:sldMkLst>
          <pc:docMk/>
          <pc:sldMk cId="1043619087" sldId="268"/>
        </pc:sldMkLst>
        <pc:spChg chg="add del mod">
          <ac:chgData name="Erkan ŞİRİN" userId="7f10ce1d6aaf8c5d" providerId="LiveId" clId="{71BE6C37-2B26-4D08-BBBF-96D8C682D5C4}" dt="2019-07-20T04:24:45.086" v="145" actId="478"/>
          <ac:spMkLst>
            <pc:docMk/>
            <pc:sldMk cId="1043619087" sldId="268"/>
            <ac:spMk id="2" creationId="{1C479522-D517-4C19-BFA9-E196229FEB7C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18" creationId="{340A3CC5-1582-442D-B126-63E0350F4FA2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0" creationId="{F2082B7F-F9AD-4893-A7A2-2DD572349ADE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1" creationId="{24CB0C8F-CF0E-4934-8C06-FCAA42AC77EB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3" creationId="{4F0BE6ED-24AC-453E-9657-C62B9498EEC1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4" creationId="{6FE68652-73E6-41F1-BC1F-20F88A5EB59F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5" creationId="{058FA32E-47C0-4505-8D68-B230994A6101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8" creationId="{E8C5C7CF-309B-4E28-B8D3-78D39B5E7F7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9" creationId="{D61800C2-3405-49D7-B5F8-6A0C0584DB99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1" creationId="{72A4AF04-5B03-41E1-AF05-EBFC8F72D3C5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2" creationId="{78132E68-4D3E-4F2F-BF8E-4A4384777CD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3" creationId="{E32AAACC-BB11-4DC6-BBC5-46537AE0D6DA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4" creationId="{A4F69133-BFC6-4C75-9D66-E57DBBBAE309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5" creationId="{18049254-EBDE-47E0-ACAA-146B0626E65A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6" creationId="{A7369E94-618D-413B-BC44-6098D4CF92B8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7" creationId="{CCEDD0CE-9519-4AB6-B893-28F4FE4ABFCB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9" creationId="{89A08CE6-22DE-42F0-811A-654350D9581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0" creationId="{661E564C-E22D-4FCB-8EC1-6F9B8FCBA0B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1" creationId="{64E0872D-0E44-40D0-976B-2AA6EEE7CF4D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2" creationId="{6C9E524D-6B91-428B-9540-BA21DAF91FB7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3" creationId="{F93C6761-1ED7-4C83-A3C2-FEDC37A206A2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4" creationId="{7CE7371A-6BCF-489A-A328-F748186609F0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5" creationId="{9BDAC7E7-261F-4270-8FD4-DB29E0E150A3}"/>
          </ac:spMkLst>
        </pc:spChg>
        <pc:spChg chg="add mod">
          <ac:chgData name="Erkan ŞİRİN" userId="7f10ce1d6aaf8c5d" providerId="LiveId" clId="{71BE6C37-2B26-4D08-BBBF-96D8C682D5C4}" dt="2019-07-20T04:30:05.461" v="252" actId="14100"/>
          <ac:spMkLst>
            <pc:docMk/>
            <pc:sldMk cId="1043619087" sldId="268"/>
            <ac:spMk id="47" creationId="{4F784242-0C27-4126-B826-78A83FAFFAF8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8" creationId="{CD081D93-D954-49BA-B720-ED8AB446E8F5}"/>
          </ac:spMkLst>
        </pc:spChg>
        <pc:spChg chg="add mod">
          <ac:chgData name="Erkan ŞİRİN" userId="7f10ce1d6aaf8c5d" providerId="LiveId" clId="{71BE6C37-2B26-4D08-BBBF-96D8C682D5C4}" dt="2019-07-20T04:39:39.961" v="426" actId="1076"/>
          <ac:spMkLst>
            <pc:docMk/>
            <pc:sldMk cId="1043619087" sldId="268"/>
            <ac:spMk id="49" creationId="{9F8D209E-4764-4F25-B565-564CFC2F577D}"/>
          </ac:spMkLst>
        </pc:spChg>
        <pc:spChg chg="add mod">
          <ac:chgData name="Erkan ŞİRİN" userId="7f10ce1d6aaf8c5d" providerId="LiveId" clId="{71BE6C37-2B26-4D08-BBBF-96D8C682D5C4}" dt="2019-07-20T04:39:34.529" v="425" actId="1076"/>
          <ac:spMkLst>
            <pc:docMk/>
            <pc:sldMk cId="1043619087" sldId="268"/>
            <ac:spMk id="50" creationId="{012FBECA-2C86-418E-8C87-2EB32104424A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1" creationId="{96DB010B-16CE-4C20-9096-81C758DD6810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2" creationId="{64626007-7AAD-4FEC-9C6D-C2B4019CC5F3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3" creationId="{04681890-E5C1-4BA6-9800-3C48D89ECC5D}"/>
          </ac:spMkLst>
        </pc:spChg>
        <pc:spChg chg="add mod">
          <ac:chgData name="Erkan ŞİRİN" userId="7f10ce1d6aaf8c5d" providerId="LiveId" clId="{71BE6C37-2B26-4D08-BBBF-96D8C682D5C4}" dt="2019-07-20T04:39:30.891" v="424" actId="1076"/>
          <ac:spMkLst>
            <pc:docMk/>
            <pc:sldMk cId="1043619087" sldId="268"/>
            <ac:spMk id="54" creationId="{A67C6CDF-2FE2-4C7D-9803-09C9536E340C}"/>
          </ac:spMkLst>
        </pc:spChg>
        <pc:spChg chg="add mod">
          <ac:chgData name="Erkan ŞİRİN" userId="7f10ce1d6aaf8c5d" providerId="LiveId" clId="{71BE6C37-2B26-4D08-BBBF-96D8C682D5C4}" dt="2019-07-20T04:39:59.033" v="427" actId="1076"/>
          <ac:spMkLst>
            <pc:docMk/>
            <pc:sldMk cId="1043619087" sldId="268"/>
            <ac:spMk id="55" creationId="{25DAF4DB-CD88-4C1F-BF15-90F121AC8834}"/>
          </ac:spMkLst>
        </pc:spChg>
        <pc:spChg chg="add mod">
          <ac:chgData name="Erkan ŞİRİN" userId="7f10ce1d6aaf8c5d" providerId="LiveId" clId="{71BE6C37-2B26-4D08-BBBF-96D8C682D5C4}" dt="2019-07-20T04:39:21.479" v="422" actId="1076"/>
          <ac:spMkLst>
            <pc:docMk/>
            <pc:sldMk cId="1043619087" sldId="268"/>
            <ac:spMk id="56" creationId="{8C7A3A2E-E9E9-4D7E-806B-650007FBFEF6}"/>
          </ac:spMkLst>
        </pc:spChg>
        <pc:spChg chg="add mod">
          <ac:chgData name="Erkan ŞİRİN" userId="7f10ce1d6aaf8c5d" providerId="LiveId" clId="{71BE6C37-2B26-4D08-BBBF-96D8C682D5C4}" dt="2019-07-20T04:34:11.286" v="295" actId="20577"/>
          <ac:spMkLst>
            <pc:docMk/>
            <pc:sldMk cId="1043619087" sldId="268"/>
            <ac:spMk id="63" creationId="{B8D24E76-CE80-401B-B214-8A1D128F2D2E}"/>
          </ac:spMkLst>
        </pc:spChg>
        <pc:spChg chg="add mod">
          <ac:chgData name="Erkan ŞİRİN" userId="7f10ce1d6aaf8c5d" providerId="LiveId" clId="{71BE6C37-2B26-4D08-BBBF-96D8C682D5C4}" dt="2019-07-20T04:49:15.285" v="548" actId="1076"/>
          <ac:spMkLst>
            <pc:docMk/>
            <pc:sldMk cId="1043619087" sldId="268"/>
            <ac:spMk id="64" creationId="{700A4804-C89B-49A7-BC4A-C5852DEA5A97}"/>
          </ac:spMkLst>
        </pc:spChg>
        <pc:spChg chg="add mod">
          <ac:chgData name="Erkan ŞİRİN" userId="7f10ce1d6aaf8c5d" providerId="LiveId" clId="{71BE6C37-2B26-4D08-BBBF-96D8C682D5C4}" dt="2019-07-20T04:49:12.317" v="547" actId="1076"/>
          <ac:spMkLst>
            <pc:docMk/>
            <pc:sldMk cId="1043619087" sldId="268"/>
            <ac:spMk id="65" creationId="{FCD785B9-A74E-49B3-855F-B97D408200AB}"/>
          </ac:spMkLst>
        </pc:spChg>
        <pc:spChg chg="add mod">
          <ac:chgData name="Erkan ŞİRİN" userId="7f10ce1d6aaf8c5d" providerId="LiveId" clId="{71BE6C37-2B26-4D08-BBBF-96D8C682D5C4}" dt="2019-07-20T04:49:18.401" v="549" actId="1076"/>
          <ac:spMkLst>
            <pc:docMk/>
            <pc:sldMk cId="1043619087" sldId="268"/>
            <ac:spMk id="66" creationId="{41444FFC-FD56-41BC-8E9A-C3C501E80BAA}"/>
          </ac:spMkLst>
        </pc:spChg>
        <pc:spChg chg="add mod">
          <ac:chgData name="Erkan ŞİRİN" userId="7f10ce1d6aaf8c5d" providerId="LiveId" clId="{71BE6C37-2B26-4D08-BBBF-96D8C682D5C4}" dt="2019-07-20T04:49:25.147" v="550" actId="1076"/>
          <ac:spMkLst>
            <pc:docMk/>
            <pc:sldMk cId="1043619087" sldId="268"/>
            <ac:spMk id="67" creationId="{B21CF81C-138B-4C66-AE08-63494932E3BE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68" creationId="{2E2C7163-CD6F-44BA-85D8-D41C04BA2B27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69" creationId="{A752CFD7-095A-4A94-8392-FBC47F26A54C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70" creationId="{24C1350E-CE7E-4FF1-A004-75217644EECB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71" creationId="{2CB0062A-5A52-40CD-99D5-3D229C9F0F99}"/>
          </ac:spMkLst>
        </pc:spChg>
        <pc:spChg chg="add mod">
          <ac:chgData name="Erkan ŞİRİN" userId="7f10ce1d6aaf8c5d" providerId="LiveId" clId="{71BE6C37-2B26-4D08-BBBF-96D8C682D5C4}" dt="2019-07-20T04:48:47.247" v="544" actId="14100"/>
          <ac:spMkLst>
            <pc:docMk/>
            <pc:sldMk cId="1043619087" sldId="268"/>
            <ac:spMk id="101" creationId="{CC4F0812-E9CA-4930-ABAF-B9C6DD0A32FA}"/>
          </ac:spMkLst>
        </pc:spChg>
        <pc:spChg chg="add mod">
          <ac:chgData name="Erkan ŞİRİN" userId="7f10ce1d6aaf8c5d" providerId="LiveId" clId="{71BE6C37-2B26-4D08-BBBF-96D8C682D5C4}" dt="2019-07-20T04:48:47.247" v="544" actId="14100"/>
          <ac:spMkLst>
            <pc:docMk/>
            <pc:sldMk cId="1043619087" sldId="268"/>
            <ac:spMk id="102" creationId="{44C0A076-2542-42C1-AC43-CEB42D6B4A78}"/>
          </ac:spMkLst>
        </pc:spChg>
        <pc:spChg chg="add del">
          <ac:chgData name="Erkan ŞİRİN" userId="7f10ce1d6aaf8c5d" providerId="LiveId" clId="{71BE6C37-2B26-4D08-BBBF-96D8C682D5C4}" dt="2019-07-20T04:43:26.551" v="470"/>
          <ac:spMkLst>
            <pc:docMk/>
            <pc:sldMk cId="1043619087" sldId="268"/>
            <ac:spMk id="112" creationId="{B3628146-6B54-4AAF-9164-8D3C14840C7F}"/>
          </ac:spMkLst>
        </pc:spChg>
        <pc:spChg chg="add mod">
          <ac:chgData name="Erkan ŞİRİN" userId="7f10ce1d6aaf8c5d" providerId="LiveId" clId="{71BE6C37-2B26-4D08-BBBF-96D8C682D5C4}" dt="2019-07-20T04:49:56.589" v="564" actId="1076"/>
          <ac:spMkLst>
            <pc:docMk/>
            <pc:sldMk cId="1043619087" sldId="268"/>
            <ac:spMk id="126" creationId="{39190291-19A1-4EE7-9C74-6EB369415874}"/>
          </ac:spMkLst>
        </pc:spChg>
        <pc:spChg chg="add mod">
          <ac:chgData name="Erkan ŞİRİN" userId="7f10ce1d6aaf8c5d" providerId="LiveId" clId="{71BE6C37-2B26-4D08-BBBF-96D8C682D5C4}" dt="2019-07-20T04:50:21.840" v="572" actId="1038"/>
          <ac:spMkLst>
            <pc:docMk/>
            <pc:sldMk cId="1043619087" sldId="268"/>
            <ac:spMk id="127" creationId="{755FA4EB-9246-46A1-ACAF-36408D6480AB}"/>
          </ac:spMkLst>
        </pc:spChg>
        <pc:spChg chg="add mod">
          <ac:chgData name="Erkan ŞİRİN" userId="7f10ce1d6aaf8c5d" providerId="LiveId" clId="{71BE6C37-2B26-4D08-BBBF-96D8C682D5C4}" dt="2019-07-20T04:49:38.644" v="560" actId="20577"/>
          <ac:spMkLst>
            <pc:docMk/>
            <pc:sldMk cId="1043619087" sldId="268"/>
            <ac:spMk id="144" creationId="{7CB7795E-BD62-487E-A9B2-B5833EFA1464}"/>
          </ac:spMkLst>
        </pc:spChg>
        <pc:spChg chg="add mod">
          <ac:chgData name="Erkan ŞİRİN" userId="7f10ce1d6aaf8c5d" providerId="LiveId" clId="{71BE6C37-2B26-4D08-BBBF-96D8C682D5C4}" dt="2019-07-20T04:57:22.102" v="620" actId="13822"/>
          <ac:spMkLst>
            <pc:docMk/>
            <pc:sldMk cId="1043619087" sldId="268"/>
            <ac:spMk id="153" creationId="{2DC541EF-0867-4666-816A-5DEC49E8ABBC}"/>
          </ac:spMkLst>
        </pc:spChg>
        <pc:picChg chg="add del mod">
          <ac:chgData name="Erkan ŞİRİN" userId="7f10ce1d6aaf8c5d" providerId="LiveId" clId="{71BE6C37-2B26-4D08-BBBF-96D8C682D5C4}" dt="2019-07-20T04:26:16.602" v="152" actId="478"/>
          <ac:picMkLst>
            <pc:docMk/>
            <pc:sldMk cId="1043619087" sldId="268"/>
            <ac:picMk id="9" creationId="{6707B06B-1532-409F-8304-AFCB2FEF73BE}"/>
          </ac:picMkLst>
        </pc:picChg>
        <pc:picChg chg="add del mod">
          <ac:chgData name="Erkan ŞİRİN" userId="7f10ce1d6aaf8c5d" providerId="LiveId" clId="{71BE6C37-2B26-4D08-BBBF-96D8C682D5C4}" dt="2019-07-20T04:25:16.227" v="147" actId="478"/>
          <ac:picMkLst>
            <pc:docMk/>
            <pc:sldMk cId="1043619087" sldId="268"/>
            <ac:picMk id="1026" creationId="{5B06D45E-894E-488E-9747-621A3EFA5DCD}"/>
          </ac:picMkLst>
        </pc:pic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17" creationId="{F348C6BD-4D5D-4AAF-A818-6DE3451D2AF5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30" creationId="{41D8DE17-27CD-4DB0-861B-98DA171921D2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38" creationId="{2C563B99-458E-4E3E-BBB9-29D96925DA10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46" creationId="{BEF337A5-5BD1-4F92-B2F1-CAF3A9B5E5E3}"/>
          </ac:cxnSpMkLst>
        </pc:cxn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57" creationId="{DDE51D89-5C55-48B6-91F7-0D84D79CC377}"/>
          </ac:cxnSpMkLst>
        </pc:cxnChg>
        <pc:cxnChg chg="add mod">
          <ac:chgData name="Erkan ŞİRİN" userId="7f10ce1d6aaf8c5d" providerId="LiveId" clId="{71BE6C37-2B26-4D08-BBBF-96D8C682D5C4}" dt="2019-07-20T04:39:59.033" v="427" actId="1076"/>
          <ac:cxnSpMkLst>
            <pc:docMk/>
            <pc:sldMk cId="1043619087" sldId="268"/>
            <ac:cxnSpMk id="58" creationId="{9617B3AF-ED21-49BD-9062-87E55B39E4E8}"/>
          </ac:cxnSpMkLst>
        </pc:cxn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60" creationId="{9B54EE08-BA6C-4474-9D8F-5D4DC7BAE870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2" creationId="{AF5A8CA2-1D62-485D-B662-80FFAD7390B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3" creationId="{4AE9AB08-1989-4D88-AB94-F1AC6111F92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4" creationId="{5DB19DA8-DD0A-4EA6-8633-B9EF02734B8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5" creationId="{43E0C194-4F1F-4F79-80AC-1370A358E077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03" creationId="{C7A294CF-447A-4277-8939-C7CE495696F2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06" creationId="{6E0F697E-58C0-4C0F-9B75-947A80E4FE15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0" creationId="{40C6AE2E-6799-4EBF-91D6-C8DAA028DE80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4" creationId="{B2BBC85F-31BF-430F-8F38-4DFDE69FEE8A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7" creationId="{90414068-40ED-412F-8A1D-1610DEFCB415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20" creationId="{04465921-01D4-46B9-8491-5F2EB2FD1B06}"/>
          </ac:cxnSpMkLst>
        </pc:cxnChg>
        <pc:cxnChg chg="add mod">
          <ac:chgData name="Erkan ŞİRİN" userId="7f10ce1d6aaf8c5d" providerId="LiveId" clId="{71BE6C37-2B26-4D08-BBBF-96D8C682D5C4}" dt="2019-07-20T04:49:56.589" v="564" actId="1076"/>
          <ac:cxnSpMkLst>
            <pc:docMk/>
            <pc:sldMk cId="1043619087" sldId="268"/>
            <ac:cxnSpMk id="145" creationId="{266239EE-B20C-4C73-B2CC-07BB9EE988BD}"/>
          </ac:cxnSpMkLst>
        </pc:cxnChg>
        <pc:cxnChg chg="add mod">
          <ac:chgData name="Erkan ŞİRİN" userId="7f10ce1d6aaf8c5d" providerId="LiveId" clId="{71BE6C37-2B26-4D08-BBBF-96D8C682D5C4}" dt="2019-07-20T04:50:21.840" v="572" actId="1038"/>
          <ac:cxnSpMkLst>
            <pc:docMk/>
            <pc:sldMk cId="1043619087" sldId="268"/>
            <ac:cxnSpMk id="149" creationId="{20B773D0-53EA-4682-831C-EA74C2B1557D}"/>
          </ac:cxnSpMkLst>
        </pc:cxnChg>
        <pc:cxnChg chg="add mod">
          <ac:chgData name="Erkan ŞİRİN" userId="7f10ce1d6aaf8c5d" providerId="LiveId" clId="{71BE6C37-2B26-4D08-BBBF-96D8C682D5C4}" dt="2019-07-20T04:50:59.693" v="582" actId="14100"/>
          <ac:cxnSpMkLst>
            <pc:docMk/>
            <pc:sldMk cId="1043619087" sldId="268"/>
            <ac:cxnSpMk id="154" creationId="{44814D86-7A29-4636-8955-EEEAFBF21E99}"/>
          </ac:cxnSpMkLst>
        </pc:cxnChg>
        <pc:cxnChg chg="add mod">
          <ac:chgData name="Erkan ŞİRİN" userId="7f10ce1d6aaf8c5d" providerId="LiveId" clId="{71BE6C37-2B26-4D08-BBBF-96D8C682D5C4}" dt="2019-07-20T04:51:07.280" v="585" actId="14100"/>
          <ac:cxnSpMkLst>
            <pc:docMk/>
            <pc:sldMk cId="1043619087" sldId="268"/>
            <ac:cxnSpMk id="157" creationId="{99510985-C232-4D8C-A12F-38B0EBF98EFF}"/>
          </ac:cxnSpMkLst>
        </pc:cxnChg>
      </pc:sldChg>
    </pc:docChg>
  </pc:docChgLst>
  <pc:docChgLst>
    <pc:chgData name="Erkan ŞİRİN" userId="7f10ce1d6aaf8c5d" providerId="LiveId" clId="{588B88DF-C2C4-4BCD-97AE-CDE38E57829F}"/>
    <pc:docChg chg="undo custSel addSld modSld">
      <pc:chgData name="Erkan ŞİRİN" userId="7f10ce1d6aaf8c5d" providerId="LiveId" clId="{588B88DF-C2C4-4BCD-97AE-CDE38E57829F}" dt="2019-07-18T05:38:47.372" v="271" actId="313"/>
      <pc:docMkLst>
        <pc:docMk/>
      </pc:docMkLst>
      <pc:sldChg chg="modSp">
        <pc:chgData name="Erkan ŞİRİN" userId="7f10ce1d6aaf8c5d" providerId="LiveId" clId="{588B88DF-C2C4-4BCD-97AE-CDE38E57829F}" dt="2019-07-18T05:38:47.372" v="271" actId="313"/>
        <pc:sldMkLst>
          <pc:docMk/>
          <pc:sldMk cId="2116207015" sldId="259"/>
        </pc:sldMkLst>
        <pc:spChg chg="mod">
          <ac:chgData name="Erkan ŞİRİN" userId="7f10ce1d6aaf8c5d" providerId="LiveId" clId="{588B88DF-C2C4-4BCD-97AE-CDE38E57829F}" dt="2019-07-18T05:38:47.372" v="271" actId="313"/>
          <ac:spMkLst>
            <pc:docMk/>
            <pc:sldMk cId="2116207015" sldId="259"/>
            <ac:spMk id="3" creationId="{00000000-0000-0000-0000-000000000000}"/>
          </ac:spMkLst>
        </pc:spChg>
      </pc:sldChg>
      <pc:sldChg chg="addSp delSp modSp add modAnim">
        <pc:chgData name="Erkan ŞİRİN" userId="7f10ce1d6aaf8c5d" providerId="LiveId" clId="{588B88DF-C2C4-4BCD-97AE-CDE38E57829F}" dt="2019-07-17T20:46:46.336" v="270"/>
        <pc:sldMkLst>
          <pc:docMk/>
          <pc:sldMk cId="68549751" sldId="267"/>
        </pc:sldMkLst>
        <pc:spChg chg="del">
          <ac:chgData name="Erkan ŞİRİN" userId="7f10ce1d6aaf8c5d" providerId="LiveId" clId="{588B88DF-C2C4-4BCD-97AE-CDE38E57829F}" dt="2019-07-17T20:22:59.600" v="120" actId="478"/>
          <ac:spMkLst>
            <pc:docMk/>
            <pc:sldMk cId="68549751" sldId="267"/>
            <ac:spMk id="3" creationId="{00000000-0000-0000-0000-000000000000}"/>
          </ac:spMkLst>
        </pc:spChg>
        <pc:spChg chg="add del mod">
          <ac:chgData name="Erkan ŞİRİN" userId="7f10ce1d6aaf8c5d" providerId="LiveId" clId="{588B88DF-C2C4-4BCD-97AE-CDE38E57829F}" dt="2019-07-17T20:22:56.020" v="119" actId="478"/>
          <ac:spMkLst>
            <pc:docMk/>
            <pc:sldMk cId="68549751" sldId="267"/>
            <ac:spMk id="9" creationId="{BE6F9E12-AB30-41A9-8F09-FD34F8B4B842}"/>
          </ac:spMkLst>
        </pc:spChg>
        <pc:spChg chg="del">
          <ac:chgData name="Erkan ŞİRİN" userId="7f10ce1d6aaf8c5d" providerId="LiveId" clId="{588B88DF-C2C4-4BCD-97AE-CDE38E57829F}" dt="2019-07-17T20:22:53.009" v="118" actId="478"/>
          <ac:spMkLst>
            <pc:docMk/>
            <pc:sldMk cId="68549751" sldId="267"/>
            <ac:spMk id="16" creationId="{00000000-0000-0000-0000-000000000000}"/>
          </ac:spMkLst>
        </pc:spChg>
        <pc:spChg chg="add del">
          <ac:chgData name="Erkan ŞİRİN" userId="7f10ce1d6aaf8c5d" providerId="LiveId" clId="{588B88DF-C2C4-4BCD-97AE-CDE38E57829F}" dt="2019-07-17T20:24:42.435" v="123" actId="478"/>
          <ac:spMkLst>
            <pc:docMk/>
            <pc:sldMk cId="68549751" sldId="267"/>
            <ac:spMk id="17" creationId="{EC64E681-ABB8-4CAD-AAD6-08CE738AD5AB}"/>
          </ac:spMkLst>
        </pc:spChg>
        <pc:spChg chg="add">
          <ac:chgData name="Erkan ŞİRİN" userId="7f10ce1d6aaf8c5d" providerId="LiveId" clId="{588B88DF-C2C4-4BCD-97AE-CDE38E57829F}" dt="2019-07-17T20:24:39.576" v="122"/>
          <ac:spMkLst>
            <pc:docMk/>
            <pc:sldMk cId="68549751" sldId="267"/>
            <ac:spMk id="18" creationId="{340A3CC5-1582-442D-B126-63E0350F4FA2}"/>
          </ac:spMkLst>
        </pc:spChg>
        <pc:spChg chg="add del">
          <ac:chgData name="Erkan ŞİRİN" userId="7f10ce1d6aaf8c5d" providerId="LiveId" clId="{588B88DF-C2C4-4BCD-97AE-CDE38E57829F}" dt="2019-07-17T20:24:50.774" v="125" actId="478"/>
          <ac:spMkLst>
            <pc:docMk/>
            <pc:sldMk cId="68549751" sldId="267"/>
            <ac:spMk id="19" creationId="{E6389829-D68F-4E1B-A1D0-4826A571D158}"/>
          </ac:spMkLst>
        </pc:spChg>
        <pc:spChg chg="add mod">
          <ac:chgData name="Erkan ŞİRİN" userId="7f10ce1d6aaf8c5d" providerId="LiveId" clId="{588B88DF-C2C4-4BCD-97AE-CDE38E57829F}" dt="2019-07-17T20:26:00.429" v="154" actId="1076"/>
          <ac:spMkLst>
            <pc:docMk/>
            <pc:sldMk cId="68549751" sldId="267"/>
            <ac:spMk id="20" creationId="{F2082B7F-F9AD-4893-A7A2-2DD572349ADE}"/>
          </ac:spMkLst>
        </pc:spChg>
        <pc:spChg chg="add mod">
          <ac:chgData name="Erkan ŞİRİN" userId="7f10ce1d6aaf8c5d" providerId="LiveId" clId="{588B88DF-C2C4-4BCD-97AE-CDE38E57829F}" dt="2019-07-17T20:26:20.123" v="161" actId="20577"/>
          <ac:spMkLst>
            <pc:docMk/>
            <pc:sldMk cId="68549751" sldId="267"/>
            <ac:spMk id="21" creationId="{24CB0C8F-CF0E-4934-8C06-FCAA42AC77EB}"/>
          </ac:spMkLst>
        </pc:spChg>
        <pc:spChg chg="add mod">
          <ac:chgData name="Erkan ŞİRİN" userId="7f10ce1d6aaf8c5d" providerId="LiveId" clId="{588B88DF-C2C4-4BCD-97AE-CDE38E57829F}" dt="2019-07-17T20:26:30.069" v="163" actId="1076"/>
          <ac:spMkLst>
            <pc:docMk/>
            <pc:sldMk cId="68549751" sldId="267"/>
            <ac:spMk id="23" creationId="{4F0BE6ED-24AC-453E-9657-C62B9498EEC1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4" creationId="{6FE68652-73E6-41F1-BC1F-20F88A5EB59F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5" creationId="{058FA32E-47C0-4505-8D68-B230994A6101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6" creationId="{D51EDAFC-ECEC-4992-B9D1-2A2BC094FA2E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7" creationId="{6934464D-B2A3-4473-A9AA-4CEC4F5598AD}"/>
          </ac:spMkLst>
        </pc:spChg>
        <pc:spChg chg="add mod">
          <ac:chgData name="Erkan ŞİRİN" userId="7f10ce1d6aaf8c5d" providerId="LiveId" clId="{588B88DF-C2C4-4BCD-97AE-CDE38E57829F}" dt="2019-07-17T20:30:29.175" v="182" actId="1076"/>
          <ac:spMkLst>
            <pc:docMk/>
            <pc:sldMk cId="68549751" sldId="267"/>
            <ac:spMk id="28" creationId="{E8C5C7CF-309B-4E28-B8D3-78D39B5E7F73}"/>
          </ac:spMkLst>
        </pc:spChg>
        <pc:spChg chg="add mod">
          <ac:chgData name="Erkan ŞİRİN" userId="7f10ce1d6aaf8c5d" providerId="LiveId" clId="{588B88DF-C2C4-4BCD-97AE-CDE38E57829F}" dt="2019-07-17T20:26:56.009" v="170" actId="1076"/>
          <ac:spMkLst>
            <pc:docMk/>
            <pc:sldMk cId="68549751" sldId="267"/>
            <ac:spMk id="29" creationId="{D61800C2-3405-49D7-B5F8-6A0C0584DB99}"/>
          </ac:spMkLst>
        </pc:spChg>
        <pc:spChg chg="add mod">
          <ac:chgData name="Erkan ŞİRİN" userId="7f10ce1d6aaf8c5d" providerId="LiveId" clId="{588B88DF-C2C4-4BCD-97AE-CDE38E57829F}" dt="2019-07-17T20:44:31.271" v="245" actId="11529"/>
          <ac:spMkLst>
            <pc:docMk/>
            <pc:sldMk cId="68549751" sldId="267"/>
            <ac:spMk id="31" creationId="{72A4AF04-5B03-41E1-AF05-EBFC8F72D3C5}"/>
          </ac:spMkLst>
        </pc:spChg>
        <pc:spChg chg="add mod">
          <ac:chgData name="Erkan ŞİRİN" userId="7f10ce1d6aaf8c5d" providerId="LiveId" clId="{588B88DF-C2C4-4BCD-97AE-CDE38E57829F}" dt="2019-07-17T20:42:04.375" v="207" actId="13822"/>
          <ac:spMkLst>
            <pc:docMk/>
            <pc:sldMk cId="68549751" sldId="267"/>
            <ac:spMk id="32" creationId="{78132E68-4D3E-4F2F-BF8E-4A4384777CD3}"/>
          </ac:spMkLst>
        </pc:spChg>
        <pc:spChg chg="add mod">
          <ac:chgData name="Erkan ŞİRİN" userId="7f10ce1d6aaf8c5d" providerId="LiveId" clId="{588B88DF-C2C4-4BCD-97AE-CDE38E57829F}" dt="2019-07-17T20:42:13.343" v="209" actId="1076"/>
          <ac:spMkLst>
            <pc:docMk/>
            <pc:sldMk cId="68549751" sldId="267"/>
            <ac:spMk id="33" creationId="{E32AAACC-BB11-4DC6-BBC5-46537AE0D6DA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4" creationId="{A4F69133-BFC6-4C75-9D66-E57DBBBAE309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5" creationId="{18049254-EBDE-47E0-ACAA-146B0626E65A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6" creationId="{A7369E94-618D-413B-BC44-6098D4CF92B8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7" creationId="{CCEDD0CE-9519-4AB6-B893-28F4FE4ABFCB}"/>
          </ac:spMkLst>
        </pc:spChg>
        <pc:spChg chg="add mod">
          <ac:chgData name="Erkan ŞİRİN" userId="7f10ce1d6aaf8c5d" providerId="LiveId" clId="{588B88DF-C2C4-4BCD-97AE-CDE38E57829F}" dt="2019-07-17T20:43:08.068" v="218" actId="1076"/>
          <ac:spMkLst>
            <pc:docMk/>
            <pc:sldMk cId="68549751" sldId="267"/>
            <ac:spMk id="39" creationId="{89A08CE6-22DE-42F0-811A-654350D95813}"/>
          </ac:spMkLst>
        </pc:spChg>
        <pc:spChg chg="add mod">
          <ac:chgData name="Erkan ŞİRİN" userId="7f10ce1d6aaf8c5d" providerId="LiveId" clId="{588B88DF-C2C4-4BCD-97AE-CDE38E57829F}" dt="2019-07-17T20:43:38.121" v="233" actId="20577"/>
          <ac:spMkLst>
            <pc:docMk/>
            <pc:sldMk cId="68549751" sldId="267"/>
            <ac:spMk id="40" creationId="{661E564C-E22D-4FCB-8EC1-6F9B8FCBA0B3}"/>
          </ac:spMkLst>
        </pc:spChg>
        <pc:spChg chg="add mod">
          <ac:chgData name="Erkan ŞİRİN" userId="7f10ce1d6aaf8c5d" providerId="LiveId" clId="{588B88DF-C2C4-4BCD-97AE-CDE38E57829F}" dt="2019-07-17T20:43:48.014" v="235" actId="20577"/>
          <ac:spMkLst>
            <pc:docMk/>
            <pc:sldMk cId="68549751" sldId="267"/>
            <ac:spMk id="41" creationId="{64E0872D-0E44-40D0-976B-2AA6EEE7CF4D}"/>
          </ac:spMkLst>
        </pc:spChg>
        <pc:spChg chg="add mod">
          <ac:chgData name="Erkan ŞİRİN" userId="7f10ce1d6aaf8c5d" providerId="LiveId" clId="{588B88DF-C2C4-4BCD-97AE-CDE38E57829F}" dt="2019-07-17T20:43:55.171" v="237" actId="20577"/>
          <ac:spMkLst>
            <pc:docMk/>
            <pc:sldMk cId="68549751" sldId="267"/>
            <ac:spMk id="42" creationId="{6C9E524D-6B91-428B-9540-BA21DAF91FB7}"/>
          </ac:spMkLst>
        </pc:spChg>
        <pc:spChg chg="add mod">
          <ac:chgData name="Erkan ŞİRİN" userId="7f10ce1d6aaf8c5d" providerId="LiveId" clId="{588B88DF-C2C4-4BCD-97AE-CDE38E57829F}" dt="2019-07-17T20:43:58.452" v="239" actId="20577"/>
          <ac:spMkLst>
            <pc:docMk/>
            <pc:sldMk cId="68549751" sldId="267"/>
            <ac:spMk id="43" creationId="{F93C6761-1ED7-4C83-A3C2-FEDC37A206A2}"/>
          </ac:spMkLst>
        </pc:spChg>
        <pc:spChg chg="add mod">
          <ac:chgData name="Erkan ŞİRİN" userId="7f10ce1d6aaf8c5d" providerId="LiveId" clId="{588B88DF-C2C4-4BCD-97AE-CDE38E57829F}" dt="2019-07-17T20:44:02.219" v="241" actId="20577"/>
          <ac:spMkLst>
            <pc:docMk/>
            <pc:sldMk cId="68549751" sldId="267"/>
            <ac:spMk id="44" creationId="{7CE7371A-6BCF-489A-A328-F748186609F0}"/>
          </ac:spMkLst>
        </pc:spChg>
        <pc:spChg chg="add mod">
          <ac:chgData name="Erkan ŞİRİN" userId="7f10ce1d6aaf8c5d" providerId="LiveId" clId="{588B88DF-C2C4-4BCD-97AE-CDE38E57829F}" dt="2019-07-17T20:44:05.428" v="243" actId="20577"/>
          <ac:spMkLst>
            <pc:docMk/>
            <pc:sldMk cId="68549751" sldId="267"/>
            <ac:spMk id="45" creationId="{9BDAC7E7-261F-4270-8FD4-DB29E0E150A3}"/>
          </ac:spMkLst>
        </pc:spChg>
        <pc:spChg chg="add mod">
          <ac:chgData name="Erkan ŞİRİN" userId="7f10ce1d6aaf8c5d" providerId="LiveId" clId="{588B88DF-C2C4-4BCD-97AE-CDE38E57829F}" dt="2019-07-17T20:45:10.262" v="262" actId="255"/>
          <ac:spMkLst>
            <pc:docMk/>
            <pc:sldMk cId="68549751" sldId="267"/>
            <ac:spMk id="48" creationId="{CD081D93-D954-49BA-B720-ED8AB446E8F5}"/>
          </ac:spMkLst>
        </pc:spChg>
        <pc:picChg chg="add del mod">
          <ac:chgData name="Erkan ŞİRİN" userId="7f10ce1d6aaf8c5d" providerId="LiveId" clId="{588B88DF-C2C4-4BCD-97AE-CDE38E57829F}" dt="2019-07-17T20:25:19.068" v="130" actId="478"/>
          <ac:picMkLst>
            <pc:docMk/>
            <pc:sldMk cId="68549751" sldId="267"/>
            <ac:picMk id="1032" creationId="{3688A77F-7771-4DC3-B07E-195073CB1452}"/>
          </ac:picMkLst>
        </pc:picChg>
        <pc:cxnChg chg="add mod">
          <ac:chgData name="Erkan ŞİRİN" userId="7f10ce1d6aaf8c5d" providerId="LiveId" clId="{588B88DF-C2C4-4BCD-97AE-CDE38E57829F}" dt="2019-07-17T20:27:31.639" v="176" actId="208"/>
          <ac:cxnSpMkLst>
            <pc:docMk/>
            <pc:sldMk cId="68549751" sldId="267"/>
            <ac:cxnSpMk id="30" creationId="{41D8DE17-27CD-4DB0-861B-98DA171921D2}"/>
          </ac:cxnSpMkLst>
        </pc:cxnChg>
        <pc:cxnChg chg="add mod">
          <ac:chgData name="Erkan ŞİRİN" userId="7f10ce1d6aaf8c5d" providerId="LiveId" clId="{588B88DF-C2C4-4BCD-97AE-CDE38E57829F}" dt="2019-07-17T20:42:35.347" v="215" actId="1076"/>
          <ac:cxnSpMkLst>
            <pc:docMk/>
            <pc:sldMk cId="68549751" sldId="267"/>
            <ac:cxnSpMk id="38" creationId="{2C563B99-458E-4E3E-BBB9-29D96925DA10}"/>
          </ac:cxnSpMkLst>
        </pc:cxnChg>
        <pc:cxnChg chg="add mod">
          <ac:chgData name="Erkan ŞİRİN" userId="7f10ce1d6aaf8c5d" providerId="LiveId" clId="{588B88DF-C2C4-4BCD-97AE-CDE38E57829F}" dt="2019-07-17T20:43:08.068" v="218" actId="1076"/>
          <ac:cxnSpMkLst>
            <pc:docMk/>
            <pc:sldMk cId="68549751" sldId="267"/>
            <ac:cxnSpMk id="46" creationId="{BEF337A5-5BD1-4F92-B2F1-CAF3A9B5E5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92" y="2169232"/>
            <a:ext cx="6852746" cy="21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Unvan 1">
            <a:extLst>
              <a:ext uri="{FF2B5EF4-FFF2-40B4-BE49-F238E27FC236}">
                <a16:creationId xmlns:a16="http://schemas.microsoft.com/office/drawing/2014/main" id="{4F784242-0C27-4126-B826-78A83FAFF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30" y="208281"/>
            <a:ext cx="9144000" cy="646149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MapReduce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WordCount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9F8D209E-4764-4F25-B565-564CFC2F577D}"/>
              </a:ext>
            </a:extLst>
          </p:cNvPr>
          <p:cNvSpPr/>
          <p:nvPr/>
        </p:nvSpPr>
        <p:spPr>
          <a:xfrm>
            <a:off x="309382" y="3360389"/>
            <a:ext cx="1701385" cy="157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Walnut, Hazelnut, Cashew Walnut, Cashew, Hazelnut Walnut, Walnut, Hazelnut Cashew, Grape, Grape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12FBECA-2C86-418E-8C87-2EB32104424A}"/>
              </a:ext>
            </a:extLst>
          </p:cNvPr>
          <p:cNvSpPr/>
          <p:nvPr/>
        </p:nvSpPr>
        <p:spPr>
          <a:xfrm>
            <a:off x="2692201" y="2512898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Walnut, Hazelnut, Cashew</a:t>
            </a:r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A67C6CDF-2FE2-4C7D-9803-09C9536E340C}"/>
              </a:ext>
            </a:extLst>
          </p:cNvPr>
          <p:cNvSpPr/>
          <p:nvPr/>
        </p:nvSpPr>
        <p:spPr>
          <a:xfrm>
            <a:off x="2676139" y="3448809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Walnut, Cashew, Hazelnut</a:t>
            </a:r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25DAF4DB-CD88-4C1F-BF15-90F121AC8834}"/>
              </a:ext>
            </a:extLst>
          </p:cNvPr>
          <p:cNvSpPr/>
          <p:nvPr/>
        </p:nvSpPr>
        <p:spPr>
          <a:xfrm>
            <a:off x="2676139" y="4389796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Walnut, Walnut, Hazelnut</a:t>
            </a:r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8C7A3A2E-E9E9-4D7E-806B-650007FBFEF6}"/>
              </a:ext>
            </a:extLst>
          </p:cNvPr>
          <p:cNvSpPr/>
          <p:nvPr/>
        </p:nvSpPr>
        <p:spPr>
          <a:xfrm>
            <a:off x="2692201" y="5328245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Cashew, Grape, Grape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F348C6BD-4D5D-4AAF-A818-6DE3451D2AF5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 flipV="1">
            <a:off x="2010767" y="2735647"/>
            <a:ext cx="681434" cy="1413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DDE51D89-5C55-48B6-91F7-0D84D79CC377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2010767" y="3671558"/>
            <a:ext cx="665372" cy="477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9617B3AF-ED21-49BD-9062-87E55B39E4E8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2010767" y="4148915"/>
            <a:ext cx="665372" cy="46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9B54EE08-BA6C-4474-9D8F-5D4DC7BAE870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2010767" y="4148915"/>
            <a:ext cx="681434" cy="14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Dikdörtgen 62">
            <a:extLst>
              <a:ext uri="{FF2B5EF4-FFF2-40B4-BE49-F238E27FC236}">
                <a16:creationId xmlns:a16="http://schemas.microsoft.com/office/drawing/2014/main" id="{B8D24E76-CE80-401B-B214-8A1D128F2D2E}"/>
              </a:ext>
            </a:extLst>
          </p:cNvPr>
          <p:cNvSpPr/>
          <p:nvPr/>
        </p:nvSpPr>
        <p:spPr>
          <a:xfrm>
            <a:off x="565964" y="1551399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700A4804-C89B-49A7-BC4A-C5852DEA5A97}"/>
              </a:ext>
            </a:extLst>
          </p:cNvPr>
          <p:cNvSpPr/>
          <p:nvPr/>
        </p:nvSpPr>
        <p:spPr>
          <a:xfrm>
            <a:off x="2692201" y="1567468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FCD785B9-A74E-49B3-855F-B97D408200AB}"/>
              </a:ext>
            </a:extLst>
          </p:cNvPr>
          <p:cNvSpPr/>
          <p:nvPr/>
        </p:nvSpPr>
        <p:spPr>
          <a:xfrm>
            <a:off x="4500303" y="1567468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41444FFC-FD56-41BC-8E9A-C3C501E80BAA}"/>
              </a:ext>
            </a:extLst>
          </p:cNvPr>
          <p:cNvSpPr/>
          <p:nvPr/>
        </p:nvSpPr>
        <p:spPr>
          <a:xfrm>
            <a:off x="6582330" y="1592656"/>
            <a:ext cx="1644850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Shuffle-Sort</a:t>
            </a:r>
          </a:p>
        </p:txBody>
      </p:sp>
      <p:sp>
        <p:nvSpPr>
          <p:cNvPr id="67" name="Dikdörtgen 66">
            <a:extLst>
              <a:ext uri="{FF2B5EF4-FFF2-40B4-BE49-F238E27FC236}">
                <a16:creationId xmlns:a16="http://schemas.microsoft.com/office/drawing/2014/main" id="{B21CF81C-138B-4C66-AE08-63494932E3BE}"/>
              </a:ext>
            </a:extLst>
          </p:cNvPr>
          <p:cNvSpPr/>
          <p:nvPr/>
        </p:nvSpPr>
        <p:spPr>
          <a:xfrm>
            <a:off x="8664417" y="1605958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sp>
        <p:nvSpPr>
          <p:cNvPr id="68" name="Dikdörtgen 67">
            <a:extLst>
              <a:ext uri="{FF2B5EF4-FFF2-40B4-BE49-F238E27FC236}">
                <a16:creationId xmlns:a16="http://schemas.microsoft.com/office/drawing/2014/main" id="{2E2C7163-CD6F-44BA-85D8-D41C04BA2B27}"/>
              </a:ext>
            </a:extLst>
          </p:cNvPr>
          <p:cNvSpPr/>
          <p:nvPr/>
        </p:nvSpPr>
        <p:spPr>
          <a:xfrm>
            <a:off x="4689728" y="2375647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Walnut, 1 Hazelnut,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Cashew, 1</a:t>
            </a:r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A752CFD7-095A-4A94-8392-FBC47F26A54C}"/>
              </a:ext>
            </a:extLst>
          </p:cNvPr>
          <p:cNvSpPr/>
          <p:nvPr/>
        </p:nvSpPr>
        <p:spPr>
          <a:xfrm>
            <a:off x="4689728" y="3314096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Walnut,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Cashew,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Hazelnut, 1</a:t>
            </a:r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24C1350E-CE7E-4FF1-A004-75217644EECB}"/>
              </a:ext>
            </a:extLst>
          </p:cNvPr>
          <p:cNvSpPr/>
          <p:nvPr/>
        </p:nvSpPr>
        <p:spPr>
          <a:xfrm>
            <a:off x="4689728" y="4252545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Walnut,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Walnut,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Hazelnut, 1</a:t>
            </a:r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2CB0062A-5A52-40CD-99D5-3D229C9F0F99}"/>
              </a:ext>
            </a:extLst>
          </p:cNvPr>
          <p:cNvSpPr/>
          <p:nvPr/>
        </p:nvSpPr>
        <p:spPr>
          <a:xfrm>
            <a:off x="4689728" y="5190994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Cashew, 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Grape, 1 Grape, 1</a:t>
            </a:r>
          </a:p>
        </p:txBody>
      </p: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AF5A8CA2-1D62-485D-B662-80FFAD7390B9}"/>
              </a:ext>
            </a:extLst>
          </p:cNvPr>
          <p:cNvCxnSpPr>
            <a:cxnSpLocks/>
            <a:stCxn id="56" idx="3"/>
            <a:endCxn id="71" idx="1"/>
          </p:cNvCxnSpPr>
          <p:nvPr/>
        </p:nvCxnSpPr>
        <p:spPr>
          <a:xfrm>
            <a:off x="3880423" y="5550994"/>
            <a:ext cx="80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Düz Ok Bağlayıcısı 72">
            <a:extLst>
              <a:ext uri="{FF2B5EF4-FFF2-40B4-BE49-F238E27FC236}">
                <a16:creationId xmlns:a16="http://schemas.microsoft.com/office/drawing/2014/main" id="{4AE9AB08-1989-4D88-AB94-F1AC6111F929}"/>
              </a:ext>
            </a:extLst>
          </p:cNvPr>
          <p:cNvCxnSpPr>
            <a:cxnSpLocks/>
            <a:stCxn id="55" idx="3"/>
            <a:endCxn id="70" idx="1"/>
          </p:cNvCxnSpPr>
          <p:nvPr/>
        </p:nvCxnSpPr>
        <p:spPr>
          <a:xfrm>
            <a:off x="3864361" y="4612545"/>
            <a:ext cx="825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5DB19DA8-DD0A-4EA6-8633-B9EF02734B89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>
            <a:off x="3864361" y="3671558"/>
            <a:ext cx="825367" cy="2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43E0C194-4F1F-4F79-80AC-1370A358E077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3880423" y="2735647"/>
            <a:ext cx="80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Dikdörtgen 100">
            <a:extLst>
              <a:ext uri="{FF2B5EF4-FFF2-40B4-BE49-F238E27FC236}">
                <a16:creationId xmlns:a16="http://schemas.microsoft.com/office/drawing/2014/main" id="{CC4F0812-E9CA-4930-ABAF-B9C6DD0A32FA}"/>
              </a:ext>
            </a:extLst>
          </p:cNvPr>
          <p:cNvSpPr/>
          <p:nvPr/>
        </p:nvSpPr>
        <p:spPr>
          <a:xfrm>
            <a:off x="6774005" y="3300672"/>
            <a:ext cx="1261501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Walnut, (1,1,1,1)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Hazelnut,  (1,1,1)</a:t>
            </a:r>
          </a:p>
        </p:txBody>
      </p:sp>
      <p:sp>
        <p:nvSpPr>
          <p:cNvPr id="102" name="Dikdörtgen 101">
            <a:extLst>
              <a:ext uri="{FF2B5EF4-FFF2-40B4-BE49-F238E27FC236}">
                <a16:creationId xmlns:a16="http://schemas.microsoft.com/office/drawing/2014/main" id="{44C0A076-2542-42C1-AC43-CEB42D6B4A78}"/>
              </a:ext>
            </a:extLst>
          </p:cNvPr>
          <p:cNvSpPr/>
          <p:nvPr/>
        </p:nvSpPr>
        <p:spPr>
          <a:xfrm>
            <a:off x="6774007" y="4239121"/>
            <a:ext cx="12615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Cashew, (1,1,1)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Grape, (1,1)</a:t>
            </a:r>
          </a:p>
        </p:txBody>
      </p:sp>
      <p:cxnSp>
        <p:nvCxnSpPr>
          <p:cNvPr id="103" name="Düz Ok Bağlayıcısı 102">
            <a:extLst>
              <a:ext uri="{FF2B5EF4-FFF2-40B4-BE49-F238E27FC236}">
                <a16:creationId xmlns:a16="http://schemas.microsoft.com/office/drawing/2014/main" id="{C7A294CF-447A-4277-8939-C7CE495696F2}"/>
              </a:ext>
            </a:extLst>
          </p:cNvPr>
          <p:cNvCxnSpPr>
            <a:cxnSpLocks/>
            <a:stCxn id="68" idx="3"/>
            <a:endCxn id="101" idx="1"/>
          </p:cNvCxnSpPr>
          <p:nvPr/>
        </p:nvCxnSpPr>
        <p:spPr>
          <a:xfrm>
            <a:off x="5499100" y="2735647"/>
            <a:ext cx="1274905" cy="92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Düz Ok Bağlayıcısı 105">
            <a:extLst>
              <a:ext uri="{FF2B5EF4-FFF2-40B4-BE49-F238E27FC236}">
                <a16:creationId xmlns:a16="http://schemas.microsoft.com/office/drawing/2014/main" id="{6E0F697E-58C0-4C0F-9B75-947A80E4FE15}"/>
              </a:ext>
            </a:extLst>
          </p:cNvPr>
          <p:cNvCxnSpPr>
            <a:cxnSpLocks/>
            <a:stCxn id="69" idx="3"/>
            <a:endCxn id="101" idx="1"/>
          </p:cNvCxnSpPr>
          <p:nvPr/>
        </p:nvCxnSpPr>
        <p:spPr>
          <a:xfrm flipV="1">
            <a:off x="5499100" y="3660672"/>
            <a:ext cx="1274905" cy="1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Düz Ok Bağlayıcısı 109">
            <a:extLst>
              <a:ext uri="{FF2B5EF4-FFF2-40B4-BE49-F238E27FC236}">
                <a16:creationId xmlns:a16="http://schemas.microsoft.com/office/drawing/2014/main" id="{40C6AE2E-6799-4EBF-91D6-C8DAA028DE80}"/>
              </a:ext>
            </a:extLst>
          </p:cNvPr>
          <p:cNvCxnSpPr>
            <a:cxnSpLocks/>
            <a:stCxn id="70" idx="3"/>
            <a:endCxn id="101" idx="1"/>
          </p:cNvCxnSpPr>
          <p:nvPr/>
        </p:nvCxnSpPr>
        <p:spPr>
          <a:xfrm flipV="1">
            <a:off x="5499100" y="3660672"/>
            <a:ext cx="1274905" cy="95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Düz Ok Bağlayıcısı 113">
            <a:extLst>
              <a:ext uri="{FF2B5EF4-FFF2-40B4-BE49-F238E27FC236}">
                <a16:creationId xmlns:a16="http://schemas.microsoft.com/office/drawing/2014/main" id="{B2BBC85F-31BF-430F-8F38-4DFDE69FEE8A}"/>
              </a:ext>
            </a:extLst>
          </p:cNvPr>
          <p:cNvCxnSpPr>
            <a:cxnSpLocks/>
            <a:stCxn id="68" idx="3"/>
            <a:endCxn id="102" idx="1"/>
          </p:cNvCxnSpPr>
          <p:nvPr/>
        </p:nvCxnSpPr>
        <p:spPr>
          <a:xfrm>
            <a:off x="5499100" y="2735647"/>
            <a:ext cx="1274907" cy="186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Düz Ok Bağlayıcısı 116">
            <a:extLst>
              <a:ext uri="{FF2B5EF4-FFF2-40B4-BE49-F238E27FC236}">
                <a16:creationId xmlns:a16="http://schemas.microsoft.com/office/drawing/2014/main" id="{90414068-40ED-412F-8A1D-1610DEFCB415}"/>
              </a:ext>
            </a:extLst>
          </p:cNvPr>
          <p:cNvCxnSpPr>
            <a:cxnSpLocks/>
            <a:stCxn id="69" idx="3"/>
            <a:endCxn id="102" idx="1"/>
          </p:cNvCxnSpPr>
          <p:nvPr/>
        </p:nvCxnSpPr>
        <p:spPr>
          <a:xfrm>
            <a:off x="5499100" y="3674096"/>
            <a:ext cx="1274907" cy="92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4465921-01D4-46B9-8491-5F2EB2FD1B06}"/>
              </a:ext>
            </a:extLst>
          </p:cNvPr>
          <p:cNvCxnSpPr>
            <a:cxnSpLocks/>
            <a:stCxn id="71" idx="3"/>
            <a:endCxn id="102" idx="1"/>
          </p:cNvCxnSpPr>
          <p:nvPr/>
        </p:nvCxnSpPr>
        <p:spPr>
          <a:xfrm flipV="1">
            <a:off x="5499100" y="4599121"/>
            <a:ext cx="1274907" cy="95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Dikdörtgen 125">
            <a:extLst>
              <a:ext uri="{FF2B5EF4-FFF2-40B4-BE49-F238E27FC236}">
                <a16:creationId xmlns:a16="http://schemas.microsoft.com/office/drawing/2014/main" id="{39190291-19A1-4EE7-9C74-6EB369415874}"/>
              </a:ext>
            </a:extLst>
          </p:cNvPr>
          <p:cNvSpPr/>
          <p:nvPr/>
        </p:nvSpPr>
        <p:spPr>
          <a:xfrm>
            <a:off x="8894149" y="3300672"/>
            <a:ext cx="832523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Walnut, 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Hazelnut, 3</a:t>
            </a:r>
          </a:p>
        </p:txBody>
      </p:sp>
      <p:sp>
        <p:nvSpPr>
          <p:cNvPr id="127" name="Dikdörtgen 126">
            <a:extLst>
              <a:ext uri="{FF2B5EF4-FFF2-40B4-BE49-F238E27FC236}">
                <a16:creationId xmlns:a16="http://schemas.microsoft.com/office/drawing/2014/main" id="{755FA4EB-9246-46A1-ACAF-36408D6480AB}"/>
              </a:ext>
            </a:extLst>
          </p:cNvPr>
          <p:cNvSpPr/>
          <p:nvPr/>
        </p:nvSpPr>
        <p:spPr>
          <a:xfrm>
            <a:off x="8893067" y="4252545"/>
            <a:ext cx="832522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Cashew, 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Grape, 2</a:t>
            </a:r>
          </a:p>
        </p:txBody>
      </p:sp>
      <p:sp>
        <p:nvSpPr>
          <p:cNvPr id="144" name="Dikdörtgen 143">
            <a:extLst>
              <a:ext uri="{FF2B5EF4-FFF2-40B4-BE49-F238E27FC236}">
                <a16:creationId xmlns:a16="http://schemas.microsoft.com/office/drawing/2014/main" id="{7CB7795E-BD62-487E-A9B2-B5833EFA1464}"/>
              </a:ext>
            </a:extLst>
          </p:cNvPr>
          <p:cNvSpPr/>
          <p:nvPr/>
        </p:nvSpPr>
        <p:spPr>
          <a:xfrm>
            <a:off x="10437814" y="1605958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45" name="Düz Ok Bağlayıcısı 144">
            <a:extLst>
              <a:ext uri="{FF2B5EF4-FFF2-40B4-BE49-F238E27FC236}">
                <a16:creationId xmlns:a16="http://schemas.microsoft.com/office/drawing/2014/main" id="{266239EE-B20C-4C73-B2CC-07BB9EE988B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>
            <a:off x="8035506" y="3660672"/>
            <a:ext cx="858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Düz Ok Bağlayıcısı 148">
            <a:extLst>
              <a:ext uri="{FF2B5EF4-FFF2-40B4-BE49-F238E27FC236}">
                <a16:creationId xmlns:a16="http://schemas.microsoft.com/office/drawing/2014/main" id="{20B773D0-53EA-4682-831C-EA74C2B1557D}"/>
              </a:ext>
            </a:extLst>
          </p:cNvPr>
          <p:cNvCxnSpPr>
            <a:cxnSpLocks/>
            <a:stCxn id="102" idx="3"/>
            <a:endCxn id="127" idx="1"/>
          </p:cNvCxnSpPr>
          <p:nvPr/>
        </p:nvCxnSpPr>
        <p:spPr>
          <a:xfrm>
            <a:off x="8035507" y="4599121"/>
            <a:ext cx="857560" cy="1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Dikdörtgen 152">
            <a:extLst>
              <a:ext uri="{FF2B5EF4-FFF2-40B4-BE49-F238E27FC236}">
                <a16:creationId xmlns:a16="http://schemas.microsoft.com/office/drawing/2014/main" id="{2DC541EF-0867-4666-816A-5DEC49E8ABBC}"/>
              </a:ext>
            </a:extLst>
          </p:cNvPr>
          <p:cNvSpPr/>
          <p:nvPr/>
        </p:nvSpPr>
        <p:spPr>
          <a:xfrm>
            <a:off x="10583149" y="3585897"/>
            <a:ext cx="832523" cy="11959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Walnut, 4</a:t>
            </a:r>
          </a:p>
          <a:p>
            <a:pPr algn="ctr"/>
            <a:r>
              <a:rPr lang="en-US" sz="1000" dirty="0"/>
              <a:t>Hazelnut, 3</a:t>
            </a:r>
          </a:p>
          <a:p>
            <a:pPr algn="ctr"/>
            <a:r>
              <a:rPr lang="en-US" sz="1000" dirty="0"/>
              <a:t>Cashew, 3</a:t>
            </a:r>
          </a:p>
          <a:p>
            <a:pPr algn="ctr"/>
            <a:r>
              <a:rPr lang="en-US" sz="1000" dirty="0"/>
              <a:t>Grape, 2</a:t>
            </a:r>
          </a:p>
        </p:txBody>
      </p:sp>
      <p:cxnSp>
        <p:nvCxnSpPr>
          <p:cNvPr id="154" name="Düz Ok Bağlayıcısı 153">
            <a:extLst>
              <a:ext uri="{FF2B5EF4-FFF2-40B4-BE49-F238E27FC236}">
                <a16:creationId xmlns:a16="http://schemas.microsoft.com/office/drawing/2014/main" id="{44814D86-7A29-4636-8955-EEEAFBF21E99}"/>
              </a:ext>
            </a:extLst>
          </p:cNvPr>
          <p:cNvCxnSpPr>
            <a:cxnSpLocks/>
            <a:stCxn id="127" idx="3"/>
            <a:endCxn id="153" idx="1"/>
          </p:cNvCxnSpPr>
          <p:nvPr/>
        </p:nvCxnSpPr>
        <p:spPr>
          <a:xfrm flipV="1">
            <a:off x="9725589" y="4183865"/>
            <a:ext cx="857560" cy="42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Düz Ok Bağlayıcısı 156">
            <a:extLst>
              <a:ext uri="{FF2B5EF4-FFF2-40B4-BE49-F238E27FC236}">
                <a16:creationId xmlns:a16="http://schemas.microsoft.com/office/drawing/2014/main" id="{99510985-C232-4D8C-A12F-38B0EBF98EFF}"/>
              </a:ext>
            </a:extLst>
          </p:cNvPr>
          <p:cNvCxnSpPr>
            <a:cxnSpLocks/>
            <a:stCxn id="126" idx="3"/>
            <a:endCxn id="153" idx="1"/>
          </p:cNvCxnSpPr>
          <p:nvPr/>
        </p:nvCxnSpPr>
        <p:spPr>
          <a:xfrm>
            <a:off x="9726672" y="3660672"/>
            <a:ext cx="856477" cy="52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4" grpId="0" animBg="1"/>
      <p:bldP spid="55" grpId="0" animBg="1"/>
      <p:bldP spid="56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01" grpId="0" animBg="1"/>
      <p:bldP spid="102" grpId="0" animBg="1"/>
      <p:bldP spid="126" grpId="0" animBg="1"/>
      <p:bldP spid="127" grpId="0" animBg="1"/>
      <p:bldP spid="144" grpId="0" animBg="1"/>
      <p:bldP spid="144" grpId="1" animBg="1"/>
      <p:bldP spid="153" grpId="0" animBg="1"/>
      <p:bldP spid="15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040525" y="1359750"/>
            <a:ext cx="103211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Sqoop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Pig</a:t>
            </a:r>
            <a:endParaRPr lang="en-US" sz="2400" dirty="0">
              <a:latin typeface="Chromatica" panose="00000500000000000000" pitchFamily="50" charset="-94"/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4336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Who uses 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79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058455" y="1047188"/>
            <a:ext cx="1032115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It is one of the most fundamental components of Hadoop along with HDFS and YARN.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 framework for handling big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It was born out of Google's need to index web pages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Java based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MapReduce logic = Big Data logic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Map() splits then converts into computable pieces/shape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Reduce() calculates results</a:t>
            </a:r>
            <a:endParaRPr lang="en-US" sz="2400" dirty="0">
              <a:latin typeface="Chromatica" panose="00000500000000000000" pitchFamily="50" charset="-94"/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4101" y="231850"/>
            <a:ext cx="9144000" cy="687818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040525" y="1359750"/>
            <a:ext cx="10321157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Can run distributed and parallel over server clusters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Scalable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Low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Ideal for big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Fault-tolerant</a:t>
            </a:r>
            <a:endParaRPr lang="en-US" sz="2400" dirty="0">
              <a:latin typeface="Chromatica" panose="00000500000000000000" pitchFamily="50" charset="-94"/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43367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 descr="Ä°lgili resim">
            <a:extLst>
              <a:ext uri="{FF2B5EF4-FFF2-40B4-BE49-F238E27FC236}">
                <a16:creationId xmlns:a16="http://schemas.microsoft.com/office/drawing/2014/main" id="{340A3CC5-1582-442D-B126-63E0350F4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2082B7F-F9AD-4893-A7A2-2DD572349ADE}"/>
              </a:ext>
            </a:extLst>
          </p:cNvPr>
          <p:cNvSpPr/>
          <p:nvPr/>
        </p:nvSpPr>
        <p:spPr>
          <a:xfrm>
            <a:off x="457199" y="1219870"/>
            <a:ext cx="1285875" cy="401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file</a:t>
            </a:r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24CB0C8F-CF0E-4934-8C06-FCAA42AC77EB}"/>
              </a:ext>
            </a:extLst>
          </p:cNvPr>
          <p:cNvSpPr/>
          <p:nvPr/>
        </p:nvSpPr>
        <p:spPr>
          <a:xfrm>
            <a:off x="2426516" y="985838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F0BE6ED-24AC-453E-9657-C62B9498EEC1}"/>
              </a:ext>
            </a:extLst>
          </p:cNvPr>
          <p:cNvSpPr/>
          <p:nvPr/>
        </p:nvSpPr>
        <p:spPr>
          <a:xfrm>
            <a:off x="2436956" y="1685717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FE68652-73E6-41F1-BC1F-20F88A5EB59F}"/>
              </a:ext>
            </a:extLst>
          </p:cNvPr>
          <p:cNvSpPr/>
          <p:nvPr/>
        </p:nvSpPr>
        <p:spPr>
          <a:xfrm>
            <a:off x="2465531" y="239284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58FA32E-47C0-4505-8D68-B230994A6101}"/>
              </a:ext>
            </a:extLst>
          </p:cNvPr>
          <p:cNvSpPr/>
          <p:nvPr/>
        </p:nvSpPr>
        <p:spPr>
          <a:xfrm>
            <a:off x="2475971" y="3092723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8C5C7CF-309B-4E28-B8D3-78D39B5E7F73}"/>
              </a:ext>
            </a:extLst>
          </p:cNvPr>
          <p:cNvSpPr/>
          <p:nvPr/>
        </p:nvSpPr>
        <p:spPr>
          <a:xfrm>
            <a:off x="2465531" y="435971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D61800C2-3405-49D7-B5F8-6A0C0584DB99}"/>
              </a:ext>
            </a:extLst>
          </p:cNvPr>
          <p:cNvSpPr/>
          <p:nvPr/>
        </p:nvSpPr>
        <p:spPr>
          <a:xfrm>
            <a:off x="2465531" y="5214939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41D8DE17-27CD-4DB0-861B-98DA171921D2}"/>
              </a:ext>
            </a:extLst>
          </p:cNvPr>
          <p:cNvCxnSpPr/>
          <p:nvPr/>
        </p:nvCxnSpPr>
        <p:spPr>
          <a:xfrm>
            <a:off x="3031067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78132E68-4D3E-4F2F-BF8E-4A4384777CD3}"/>
              </a:ext>
            </a:extLst>
          </p:cNvPr>
          <p:cNvSpPr/>
          <p:nvPr/>
        </p:nvSpPr>
        <p:spPr>
          <a:xfrm>
            <a:off x="4907778" y="985837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Node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E32AAACC-BB11-4DC6-BBC5-46537AE0D6DA}"/>
              </a:ext>
            </a:extLst>
          </p:cNvPr>
          <p:cNvSpPr/>
          <p:nvPr/>
        </p:nvSpPr>
        <p:spPr>
          <a:xfrm>
            <a:off x="4907778" y="16857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Node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4F69133-BFC6-4C75-9D66-E57DBBBAE309}"/>
              </a:ext>
            </a:extLst>
          </p:cNvPr>
          <p:cNvSpPr/>
          <p:nvPr/>
        </p:nvSpPr>
        <p:spPr>
          <a:xfrm>
            <a:off x="4907778" y="2392844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Node</a:t>
            </a: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8049254-EBDE-47E0-ACAA-146B0626E65A}"/>
              </a:ext>
            </a:extLst>
          </p:cNvPr>
          <p:cNvSpPr/>
          <p:nvPr/>
        </p:nvSpPr>
        <p:spPr>
          <a:xfrm>
            <a:off x="4907778" y="3092723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Node</a:t>
            </a: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7369E94-618D-413B-BC44-6098D4CF92B8}"/>
              </a:ext>
            </a:extLst>
          </p:cNvPr>
          <p:cNvSpPr/>
          <p:nvPr/>
        </p:nvSpPr>
        <p:spPr>
          <a:xfrm>
            <a:off x="4907778" y="44104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Node</a:t>
            </a:r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CCEDD0CE-9519-4AB6-B893-28F4FE4ABFCB}"/>
              </a:ext>
            </a:extLst>
          </p:cNvPr>
          <p:cNvSpPr/>
          <p:nvPr/>
        </p:nvSpPr>
        <p:spPr>
          <a:xfrm>
            <a:off x="4907778" y="5110295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Node</a:t>
            </a:r>
          </a:p>
        </p:txBody>
      </p: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2C563B99-458E-4E3E-BBB9-29D96925DA10}"/>
              </a:ext>
            </a:extLst>
          </p:cNvPr>
          <p:cNvCxnSpPr/>
          <p:nvPr/>
        </p:nvCxnSpPr>
        <p:spPr>
          <a:xfrm>
            <a:off x="5478432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4" descr="Ä°lgili resim">
            <a:extLst>
              <a:ext uri="{FF2B5EF4-FFF2-40B4-BE49-F238E27FC236}">
                <a16:creationId xmlns:a16="http://schemas.microsoft.com/office/drawing/2014/main" id="{89A08CE6-22DE-42F0-811A-654350D95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407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661E564C-E22D-4FCB-8EC1-6F9B8FCBA0B3}"/>
              </a:ext>
            </a:extLst>
          </p:cNvPr>
          <p:cNvSpPr/>
          <p:nvPr/>
        </p:nvSpPr>
        <p:spPr>
          <a:xfrm>
            <a:off x="7175849" y="985837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Semi results</a:t>
            </a: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64E0872D-0E44-40D0-976B-2AA6EEE7CF4D}"/>
              </a:ext>
            </a:extLst>
          </p:cNvPr>
          <p:cNvSpPr/>
          <p:nvPr/>
        </p:nvSpPr>
        <p:spPr>
          <a:xfrm>
            <a:off x="7175849" y="16857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Semi results</a:t>
            </a: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6C9E524D-6B91-428B-9540-BA21DAF91FB7}"/>
              </a:ext>
            </a:extLst>
          </p:cNvPr>
          <p:cNvSpPr/>
          <p:nvPr/>
        </p:nvSpPr>
        <p:spPr>
          <a:xfrm>
            <a:off x="7175849" y="2392844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Semi results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93C6761-1ED7-4C83-A3C2-FEDC37A206A2}"/>
              </a:ext>
            </a:extLst>
          </p:cNvPr>
          <p:cNvSpPr/>
          <p:nvPr/>
        </p:nvSpPr>
        <p:spPr>
          <a:xfrm>
            <a:off x="7175849" y="3092723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Semi results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7CE7371A-6BCF-489A-A328-F748186609F0}"/>
              </a:ext>
            </a:extLst>
          </p:cNvPr>
          <p:cNvSpPr/>
          <p:nvPr/>
        </p:nvSpPr>
        <p:spPr>
          <a:xfrm>
            <a:off x="7175849" y="44104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Semi results</a:t>
            </a:r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9BDAC7E7-261F-4270-8FD4-DB29E0E150A3}"/>
              </a:ext>
            </a:extLst>
          </p:cNvPr>
          <p:cNvSpPr/>
          <p:nvPr/>
        </p:nvSpPr>
        <p:spPr>
          <a:xfrm>
            <a:off x="7175849" y="5110295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Semi results</a:t>
            </a:r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BEF337A5-5BD1-4F92-B2F1-CAF3A9B5E5E3}"/>
              </a:ext>
            </a:extLst>
          </p:cNvPr>
          <p:cNvCxnSpPr/>
          <p:nvPr/>
        </p:nvCxnSpPr>
        <p:spPr>
          <a:xfrm>
            <a:off x="7746503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ağ Ayraç 30">
            <a:extLst>
              <a:ext uri="{FF2B5EF4-FFF2-40B4-BE49-F238E27FC236}">
                <a16:creationId xmlns:a16="http://schemas.microsoft.com/office/drawing/2014/main" id="{72A4AF04-5B03-41E1-AF05-EBFC8F72D3C5}"/>
              </a:ext>
            </a:extLst>
          </p:cNvPr>
          <p:cNvSpPr/>
          <p:nvPr/>
        </p:nvSpPr>
        <p:spPr>
          <a:xfrm>
            <a:off x="8668871" y="779929"/>
            <a:ext cx="470225" cy="4835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CD081D93-D954-49BA-B720-ED8AB446E8F5}"/>
              </a:ext>
            </a:extLst>
          </p:cNvPr>
          <p:cNvSpPr/>
          <p:nvPr/>
        </p:nvSpPr>
        <p:spPr>
          <a:xfrm>
            <a:off x="9766650" y="2635632"/>
            <a:ext cx="1649268" cy="1228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 result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85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46 0.28611 L 2.29167E-6 4.81481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1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15 0.17315 L 2.29167E-6 0.0004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-8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19 0.07824 L 0.00065 0.0011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4 -0.02732 L -3.125E-6 -0.00023 L -3.125E-6 7.40741E-7 " pathEditMode="relative" rAng="0" ptsTypes="AAA">
                                      <p:cBhvr>
                                        <p:cTn id="1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13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0.21134 L -3.75E-6 3.33333E-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06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0.3375 L 2.29167E-6 2.22222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1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19243"/>
            <a:ext cx="9144000" cy="59470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How does 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MapReduce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work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3421907"/>
            <a:ext cx="1195940" cy="72641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4029221"/>
            <a:ext cx="1195940" cy="726417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152493" y="4020675"/>
            <a:ext cx="1195940" cy="726417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276120" y="3449164"/>
            <a:ext cx="1195940" cy="72641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001150">
            <a:off x="932474" y="3075863"/>
            <a:ext cx="1195940" cy="726417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661756">
            <a:off x="793029" y="3878443"/>
            <a:ext cx="1195940" cy="726417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77467" y="4181621"/>
            <a:ext cx="1195940" cy="726417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800113" y="4423912"/>
            <a:ext cx="1195940" cy="72641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392164" y="4591697"/>
            <a:ext cx="1195940" cy="726417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336560" y="4661209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58866" y="4135853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2882314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3489628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3513277" y="3481082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3636904" y="2909571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38251" y="3642028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160897" y="3884319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2752948" y="4052104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3697344" y="4121616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319650" y="3596260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585346"/>
            <a:ext cx="1195940" cy="726417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2192660"/>
            <a:ext cx="1195940" cy="726417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307787" y="2184114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431414" y="1612603"/>
            <a:ext cx="1195940" cy="726417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732761" y="2345060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955407" y="2587351"/>
            <a:ext cx="1195940" cy="726417"/>
          </a:xfrm>
          <a:prstGeom prst="rect">
            <a:avLst/>
          </a:prstGeom>
        </p:spPr>
      </p:pic>
      <p:pic>
        <p:nvPicPr>
          <p:cNvPr id="42" name="Resim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547458" y="2755136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491854" y="2824648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114160" y="2299292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598308" y="2067725"/>
            <a:ext cx="1474472" cy="2929974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 44"/>
          <p:cNvGrpSpPr/>
          <p:nvPr/>
        </p:nvGrpSpPr>
        <p:grpSpPr>
          <a:xfrm>
            <a:off x="8650433" y="1559467"/>
            <a:ext cx="2649086" cy="784764"/>
            <a:chOff x="8650433" y="1111230"/>
            <a:chExt cx="2649086" cy="784764"/>
          </a:xfrm>
        </p:grpSpPr>
        <p:sp>
          <p:nvSpPr>
            <p:cNvPr id="3" name="Bulut Belirtme Çizgisi 2"/>
            <p:cNvSpPr/>
            <p:nvPr/>
          </p:nvSpPr>
          <p:spPr>
            <a:xfrm>
              <a:off x="8650433" y="1111230"/>
              <a:ext cx="2477092" cy="784764"/>
            </a:xfrm>
            <a:prstGeom prst="cloudCallout">
              <a:avLst>
                <a:gd name="adj1" fmla="val -78841"/>
                <a:gd name="adj2" fmla="val 38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etin kutusu 72"/>
            <p:cNvSpPr txBox="1"/>
            <p:nvPr/>
          </p:nvSpPr>
          <p:spPr>
            <a:xfrm>
              <a:off x="8947995" y="1185260"/>
              <a:ext cx="2351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many of each nut</a:t>
              </a:r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15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1337122">
            <a:off x="8325006" y="2742494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863223" y="5225981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891411" y="5044226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557704" y="5242286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8560923" y="1670417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58734">
            <a:off x="9162499" y="3775195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489603" y="2830218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9011494" y="2788433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8182308" y="1670394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6250997" y="1348546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556502" y="1118364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380007" y="1035011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5926827" y="1012194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852188" y="118738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7255408" y="5235896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590626" y="3670502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174341" y="3364135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Unvan 1"/>
          <p:cNvSpPr>
            <a:spLocks noGrp="1"/>
          </p:cNvSpPr>
          <p:nvPr>
            <p:ph type="ctrTitle"/>
          </p:nvPr>
        </p:nvSpPr>
        <p:spPr>
          <a:xfrm>
            <a:off x="394136" y="720747"/>
            <a:ext cx="3018641" cy="807526"/>
          </a:xfrm>
        </p:spPr>
        <p:txBody>
          <a:bodyPr>
            <a:normAutofit/>
          </a:bodyPr>
          <a:lstStyle/>
          <a:p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(Walnut ,1)</a:t>
            </a:r>
          </a:p>
          <a:p>
            <a:r>
              <a:rPr lang="en-US" sz="1400"/>
              <a:t>(Hazelnut ,1) </a:t>
            </a:r>
          </a:p>
          <a:p>
            <a:r>
              <a:rPr lang="en-US" sz="1400"/>
              <a:t>(Walnut,1)</a:t>
            </a:r>
          </a:p>
          <a:p>
            <a:r>
              <a:rPr lang="en-US" sz="1400"/>
              <a:t>(Pistachio,1)</a:t>
            </a:r>
          </a:p>
          <a:p>
            <a:r>
              <a:rPr lang="en-US" sz="1400"/>
              <a:t>(Cashew,1)</a:t>
            </a:r>
          </a:p>
          <a:p>
            <a:r>
              <a:rPr lang="en-US" sz="1400"/>
              <a:t>(Hazelnut,1)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1864955" cy="807526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Map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(Hazelnut ,1)</a:t>
            </a:r>
          </a:p>
          <a:p>
            <a:r>
              <a:rPr lang="en-US" sz="1400"/>
              <a:t>(Hazelnut ,1) </a:t>
            </a:r>
          </a:p>
          <a:p>
            <a:r>
              <a:rPr lang="en-US" sz="1400"/>
              <a:t>( Hazelnut,1)</a:t>
            </a:r>
          </a:p>
          <a:p>
            <a:r>
              <a:rPr lang="en-US" sz="1400"/>
              <a:t>(Pistachio,1)</a:t>
            </a:r>
          </a:p>
          <a:p>
            <a:r>
              <a:rPr lang="en-US" sz="1400"/>
              <a:t>(Cashew,1)</a:t>
            </a:r>
          </a:p>
          <a:p>
            <a:r>
              <a:rPr lang="en-US" sz="1400"/>
              <a:t>(Cashew,1)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10093389" y="3448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(Hazelnut ,1)</a:t>
            </a:r>
          </a:p>
          <a:p>
            <a:r>
              <a:rPr lang="en-US" sz="1400"/>
              <a:t>(Hazelnut ,1) </a:t>
            </a:r>
          </a:p>
          <a:p>
            <a:r>
              <a:rPr lang="en-US" sz="1400"/>
              <a:t>( Hazelnut,1)</a:t>
            </a:r>
          </a:p>
          <a:p>
            <a:r>
              <a:rPr lang="en-US" sz="1400"/>
              <a:t>(Pistachio,1)</a:t>
            </a:r>
          </a:p>
          <a:p>
            <a:r>
              <a:rPr lang="en-US" sz="1400"/>
              <a:t>(Walnut,1)</a:t>
            </a:r>
          </a:p>
          <a:p>
            <a:r>
              <a:rPr lang="en-US" sz="1400"/>
              <a:t>(Pistachio,1)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8279187" y="2032418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(Walnut ,1)</a:t>
            </a:r>
          </a:p>
          <a:p>
            <a:r>
              <a:rPr lang="en-US" sz="1400" dirty="0"/>
              <a:t>(Hazelnut ,1) </a:t>
            </a:r>
          </a:p>
          <a:p>
            <a:r>
              <a:rPr lang="en-US" sz="1400" dirty="0"/>
              <a:t>(Walnut,1)</a:t>
            </a:r>
          </a:p>
          <a:p>
            <a:r>
              <a:rPr lang="en-US" sz="1400" dirty="0"/>
              <a:t>(Pistachio,1)</a:t>
            </a:r>
          </a:p>
          <a:p>
            <a:r>
              <a:rPr lang="en-US" sz="1400" dirty="0"/>
              <a:t>(Walnut,1)</a:t>
            </a:r>
          </a:p>
          <a:p>
            <a:r>
              <a:rPr lang="en-US" sz="1400" dirty="0"/>
              <a:t>(Peanut,1)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9011191" y="364214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(Grape ,1)</a:t>
            </a:r>
          </a:p>
          <a:p>
            <a:r>
              <a:rPr lang="en-US" sz="1400" dirty="0"/>
              <a:t>(Hazelnut ,1) </a:t>
            </a:r>
          </a:p>
          <a:p>
            <a:r>
              <a:rPr lang="en-US" sz="1400" dirty="0"/>
              <a:t>( Hazelnut,1)</a:t>
            </a:r>
          </a:p>
          <a:p>
            <a:r>
              <a:rPr lang="en-US" sz="1400" dirty="0"/>
              <a:t>(Pistachio,1)</a:t>
            </a:r>
          </a:p>
          <a:p>
            <a:r>
              <a:rPr lang="en-US" sz="1400" dirty="0"/>
              <a:t>(Grape,1)</a:t>
            </a:r>
          </a:p>
          <a:p>
            <a:r>
              <a:rPr lang="en-US" sz="1400" dirty="0"/>
              <a:t>(Peanut,1)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678938" y="428627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(Cashew ,1)</a:t>
            </a:r>
          </a:p>
          <a:p>
            <a:r>
              <a:rPr lang="en-US" sz="1400" dirty="0"/>
              <a:t>(Hazelnut ,1) </a:t>
            </a:r>
          </a:p>
          <a:p>
            <a:r>
              <a:rPr lang="en-US" sz="1400" dirty="0"/>
              <a:t>(Cashew,1)</a:t>
            </a:r>
          </a:p>
          <a:p>
            <a:r>
              <a:rPr lang="en-US" sz="1400" dirty="0"/>
              <a:t>(Pistachio,1)</a:t>
            </a:r>
          </a:p>
          <a:p>
            <a:r>
              <a:rPr lang="en-US" sz="1400" dirty="0"/>
              <a:t>(Cashew,1)</a:t>
            </a:r>
          </a:p>
          <a:p>
            <a:r>
              <a:rPr lang="en-US" sz="1400" dirty="0"/>
              <a:t>(Peanut,1)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716894" y="446636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(Cashew ,1)</a:t>
            </a:r>
          </a:p>
          <a:p>
            <a:r>
              <a:rPr lang="en-US" sz="1400" dirty="0"/>
              <a:t>(Hazelnut ,1) </a:t>
            </a:r>
          </a:p>
          <a:p>
            <a:r>
              <a:rPr lang="en-US" sz="1400" dirty="0"/>
              <a:t>(Peanut,1)</a:t>
            </a:r>
          </a:p>
          <a:p>
            <a:r>
              <a:rPr lang="en-US" sz="1400" dirty="0"/>
              <a:t>(Pistachio,1)</a:t>
            </a:r>
          </a:p>
          <a:p>
            <a:r>
              <a:rPr lang="en-US" sz="1400" dirty="0"/>
              <a:t>(Cashew,1)</a:t>
            </a:r>
          </a:p>
          <a:p>
            <a:r>
              <a:rPr lang="en-US" sz="1400" dirty="0"/>
              <a:t>(Peanut,1)</a:t>
            </a:r>
          </a:p>
        </p:txBody>
      </p:sp>
    </p:spTree>
    <p:extLst>
      <p:ext uri="{BB962C8B-B14F-4D97-AF65-F5344CB8AC3E}">
        <p14:creationId xmlns:p14="http://schemas.microsoft.com/office/powerpoint/2010/main" val="429114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3" y="231322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(Pistachio,1,1,1…)</a:t>
            </a:r>
          </a:p>
          <a:p>
            <a:r>
              <a:rPr lang="en-US" sz="1400"/>
              <a:t>(Walnut ,1,1,1…)</a:t>
            </a:r>
          </a:p>
          <a:p>
            <a:r>
              <a:rPr lang="en-US" sz="1400"/>
              <a:t>(Hazelnut ,1,1,1…) </a:t>
            </a:r>
          </a:p>
          <a:p>
            <a:r>
              <a:rPr lang="en-US" sz="1400"/>
              <a:t>(Cashew,1,1,1…)</a:t>
            </a: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71463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(Pistachio,1,1,1…)</a:t>
            </a:r>
          </a:p>
          <a:p>
            <a:r>
              <a:rPr lang="en-US" sz="1400"/>
              <a:t>( Hazelnut ,1,1,1…)</a:t>
            </a:r>
          </a:p>
          <a:p>
            <a:r>
              <a:rPr lang="en-US" sz="1400"/>
              <a:t>(Hazelnut ,1,1,1…) </a:t>
            </a:r>
          </a:p>
          <a:p>
            <a:r>
              <a:rPr lang="en-US" sz="1400"/>
              <a:t>(Cashew,1,1,1…)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9863403" y="344894"/>
            <a:ext cx="1847896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(Pistachio,1,1,1…)</a:t>
            </a:r>
          </a:p>
          <a:p>
            <a:r>
              <a:rPr lang="en-US" sz="1400"/>
              <a:t>(Walnut,1,1,1…)</a:t>
            </a:r>
          </a:p>
          <a:p>
            <a:r>
              <a:rPr lang="en-US" sz="1400"/>
              <a:t>( Hazelnut,1,1,1…)</a:t>
            </a:r>
          </a:p>
          <a:p>
            <a:r>
              <a:rPr lang="en-US" sz="1400"/>
              <a:t>(Hazelnut ,1,1,1…)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7980344" y="2032418"/>
            <a:ext cx="1716839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(Pistachio,1,1,1…)</a:t>
            </a:r>
          </a:p>
          <a:p>
            <a:r>
              <a:rPr lang="en-US" sz="1400"/>
              <a:t>(Walnut ,1,1,1…)</a:t>
            </a:r>
          </a:p>
          <a:p>
            <a:r>
              <a:rPr lang="en-US" sz="1400"/>
              <a:t>(Hazelnut ,1,1,1…) </a:t>
            </a:r>
          </a:p>
          <a:p>
            <a:r>
              <a:rPr lang="en-US" sz="1400"/>
              <a:t>(Peanut,1,1,1…)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8750670" y="3642141"/>
            <a:ext cx="1678517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(Pistachio,1,1,1…)</a:t>
            </a:r>
          </a:p>
          <a:p>
            <a:r>
              <a:rPr lang="en-US" sz="1400"/>
              <a:t>( Hazelnut,1,1,1…)</a:t>
            </a:r>
          </a:p>
          <a:p>
            <a:r>
              <a:rPr lang="en-US" sz="1400"/>
              <a:t>(Hazelnut ,1,1,1…) </a:t>
            </a:r>
          </a:p>
          <a:p>
            <a:r>
              <a:rPr lang="en-US" sz="1400"/>
              <a:t>(Grape ,1,1,1…)</a:t>
            </a:r>
          </a:p>
          <a:p>
            <a:r>
              <a:rPr lang="en-US" sz="1400"/>
              <a:t>(Peanut,1,1,1…)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411321" y="4286271"/>
            <a:ext cx="1685613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(Pistachio,1,1,1…)</a:t>
            </a:r>
          </a:p>
          <a:p>
            <a:r>
              <a:rPr lang="en-US" sz="1400"/>
              <a:t>(Hazelnut ,1,1,1…) </a:t>
            </a:r>
          </a:p>
          <a:p>
            <a:r>
              <a:rPr lang="en-US" sz="1400"/>
              <a:t>(Cashew,1,1,1…)</a:t>
            </a:r>
          </a:p>
          <a:p>
            <a:r>
              <a:rPr lang="en-US" sz="1400"/>
              <a:t>(Peanut,1,1,1…)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422675" y="4466365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(Pistachio,1,1,1…)</a:t>
            </a:r>
          </a:p>
          <a:p>
            <a:r>
              <a:rPr lang="en-US" sz="1400"/>
              <a:t>(Hazelnut ,1,1,1…) </a:t>
            </a:r>
          </a:p>
          <a:p>
            <a:r>
              <a:rPr lang="en-US" sz="1400"/>
              <a:t>(Cashew,1,1,1…)</a:t>
            </a:r>
          </a:p>
          <a:p>
            <a:r>
              <a:rPr lang="en-US" sz="1400"/>
              <a:t>(Peanut,1,1,1…)</a:t>
            </a:r>
          </a:p>
        </p:txBody>
      </p:sp>
      <p:sp>
        <p:nvSpPr>
          <p:cNvPr id="240" name="Unvan 1">
            <a:extLst>
              <a:ext uri="{FF2B5EF4-FFF2-40B4-BE49-F238E27FC236}">
                <a16:creationId xmlns:a16="http://schemas.microsoft.com/office/drawing/2014/main" id="{F0DA5C63-B764-4C01-A6D1-CBB912B7146A}"/>
              </a:ext>
            </a:extLst>
          </p:cNvPr>
          <p:cNvSpPr txBox="1">
            <a:spLocks/>
          </p:cNvSpPr>
          <p:nvPr/>
        </p:nvSpPr>
        <p:spPr>
          <a:xfrm>
            <a:off x="514955" y="428558"/>
            <a:ext cx="2258358" cy="17800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Shuffle and Sort</a:t>
            </a:r>
          </a:p>
        </p:txBody>
      </p:sp>
    </p:spTree>
    <p:extLst>
      <p:ext uri="{BB962C8B-B14F-4D97-AF65-F5344CB8AC3E}">
        <p14:creationId xmlns:p14="http://schemas.microsoft.com/office/powerpoint/2010/main" val="374829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Walnut 	200</a:t>
            </a:r>
          </a:p>
          <a:p>
            <a:r>
              <a:rPr lang="en-US" sz="1400"/>
              <a:t>Hazelnut 	300</a:t>
            </a:r>
          </a:p>
          <a:p>
            <a:r>
              <a:rPr lang="en-US" sz="1400"/>
              <a:t> Hazelnut	200</a:t>
            </a:r>
          </a:p>
          <a:p>
            <a:r>
              <a:rPr lang="en-US" sz="1400"/>
              <a:t>Pistachio	150</a:t>
            </a:r>
          </a:p>
          <a:p>
            <a:r>
              <a:rPr lang="en-US" sz="1400"/>
              <a:t>Cashew	200</a:t>
            </a:r>
          </a:p>
          <a:p>
            <a:r>
              <a:rPr lang="en-US" sz="1400"/>
              <a:t>Peanut	50</a:t>
            </a:r>
          </a:p>
        </p:txBody>
      </p:sp>
      <p:sp>
        <p:nvSpPr>
          <p:cNvPr id="240" name="Metin kutusu 239"/>
          <p:cNvSpPr txBox="1"/>
          <p:nvPr/>
        </p:nvSpPr>
        <p:spPr>
          <a:xfrm>
            <a:off x="5999858" y="2521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Walnut 	250</a:t>
            </a:r>
          </a:p>
          <a:p>
            <a:r>
              <a:rPr lang="en-US" sz="1400"/>
              <a:t>Hazelnut 	250</a:t>
            </a:r>
          </a:p>
          <a:p>
            <a:r>
              <a:rPr lang="en-US" sz="1400"/>
              <a:t> Hazelnut	150</a:t>
            </a:r>
          </a:p>
          <a:p>
            <a:r>
              <a:rPr lang="en-US" sz="1400"/>
              <a:t>Pistachio	200</a:t>
            </a:r>
          </a:p>
          <a:p>
            <a:r>
              <a:rPr lang="en-US" sz="1400"/>
              <a:t>Cashew	150</a:t>
            </a:r>
          </a:p>
          <a:p>
            <a:r>
              <a:rPr lang="en-US" sz="1400"/>
              <a:t>Peanut	50</a:t>
            </a:r>
          </a:p>
        </p:txBody>
      </p:sp>
      <p:sp>
        <p:nvSpPr>
          <p:cNvPr id="241" name="Metin kutusu 240"/>
          <p:cNvSpPr txBox="1"/>
          <p:nvPr/>
        </p:nvSpPr>
        <p:spPr>
          <a:xfrm>
            <a:off x="10010566" y="34720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Walnut 	150</a:t>
            </a:r>
          </a:p>
          <a:p>
            <a:r>
              <a:rPr lang="en-US" sz="1400"/>
              <a:t>Hazelnut 	350</a:t>
            </a:r>
          </a:p>
          <a:p>
            <a:r>
              <a:rPr lang="en-US" sz="1400"/>
              <a:t> Hazelnut	150</a:t>
            </a:r>
          </a:p>
          <a:p>
            <a:r>
              <a:rPr lang="en-US" sz="1400"/>
              <a:t>Pistachio	250</a:t>
            </a:r>
          </a:p>
          <a:p>
            <a:r>
              <a:rPr lang="en-US" sz="1400"/>
              <a:t>Cashew	150</a:t>
            </a:r>
          </a:p>
          <a:p>
            <a:r>
              <a:rPr lang="en-US" sz="1400"/>
              <a:t>Peanut	100</a:t>
            </a:r>
          </a:p>
        </p:txBody>
      </p:sp>
      <p:sp>
        <p:nvSpPr>
          <p:cNvPr id="244" name="Metin kutusu 243"/>
          <p:cNvSpPr txBox="1"/>
          <p:nvPr/>
        </p:nvSpPr>
        <p:spPr>
          <a:xfrm>
            <a:off x="6875108" y="44801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Walnut 	200</a:t>
            </a:r>
          </a:p>
          <a:p>
            <a:r>
              <a:rPr lang="en-US" sz="1400"/>
              <a:t>Hazelnut 	300</a:t>
            </a:r>
          </a:p>
          <a:p>
            <a:r>
              <a:rPr lang="en-US" sz="1400"/>
              <a:t> Hazelnut	200</a:t>
            </a:r>
          </a:p>
          <a:p>
            <a:r>
              <a:rPr lang="en-US" sz="1400"/>
              <a:t>Pistachio	150</a:t>
            </a:r>
          </a:p>
          <a:p>
            <a:r>
              <a:rPr lang="en-US" sz="1400"/>
              <a:t>Cashew	200</a:t>
            </a:r>
          </a:p>
          <a:p>
            <a:r>
              <a:rPr lang="en-US" sz="1400"/>
              <a:t>Peanut	50</a:t>
            </a:r>
          </a:p>
        </p:txBody>
      </p:sp>
      <p:sp>
        <p:nvSpPr>
          <p:cNvPr id="246" name="Metin kutusu 245"/>
          <p:cNvSpPr txBox="1"/>
          <p:nvPr/>
        </p:nvSpPr>
        <p:spPr>
          <a:xfrm>
            <a:off x="8361032" y="194462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Walnut 	200</a:t>
            </a:r>
          </a:p>
          <a:p>
            <a:r>
              <a:rPr lang="en-US" sz="1400"/>
              <a:t>Hazelnut 	300</a:t>
            </a:r>
          </a:p>
          <a:p>
            <a:r>
              <a:rPr lang="en-US" sz="1400"/>
              <a:t> Hazelnut	200</a:t>
            </a:r>
          </a:p>
          <a:p>
            <a:r>
              <a:rPr lang="en-US" sz="1400"/>
              <a:t>Pistachio	150</a:t>
            </a:r>
          </a:p>
          <a:p>
            <a:r>
              <a:rPr lang="en-US" sz="1400"/>
              <a:t>Cashew	200</a:t>
            </a:r>
          </a:p>
          <a:p>
            <a:r>
              <a:rPr lang="en-US" sz="1400"/>
              <a:t>Peanut	50</a:t>
            </a:r>
          </a:p>
        </p:txBody>
      </p:sp>
      <p:sp>
        <p:nvSpPr>
          <p:cNvPr id="247" name="Metin kutusu 246"/>
          <p:cNvSpPr txBox="1"/>
          <p:nvPr/>
        </p:nvSpPr>
        <p:spPr>
          <a:xfrm>
            <a:off x="4010367" y="44719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Walnut 	200</a:t>
            </a:r>
          </a:p>
          <a:p>
            <a:r>
              <a:rPr lang="en-US" sz="1400"/>
              <a:t>Hazelnut 	300</a:t>
            </a:r>
          </a:p>
          <a:p>
            <a:r>
              <a:rPr lang="en-US" sz="1400"/>
              <a:t> Hazelnut	200</a:t>
            </a:r>
          </a:p>
          <a:p>
            <a:r>
              <a:rPr lang="en-US" sz="1400"/>
              <a:t>Pistachio	150</a:t>
            </a:r>
          </a:p>
          <a:p>
            <a:r>
              <a:rPr lang="en-US" sz="1400"/>
              <a:t>Cashew	200</a:t>
            </a:r>
          </a:p>
          <a:p>
            <a:r>
              <a:rPr lang="en-US" sz="1400"/>
              <a:t>Peanut	50</a:t>
            </a:r>
          </a:p>
        </p:txBody>
      </p:sp>
      <p:sp>
        <p:nvSpPr>
          <p:cNvPr id="248" name="Metin kutusu 247"/>
          <p:cNvSpPr txBox="1"/>
          <p:nvPr/>
        </p:nvSpPr>
        <p:spPr>
          <a:xfrm>
            <a:off x="9037199" y="350073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Walnut 	250</a:t>
            </a:r>
          </a:p>
          <a:p>
            <a:r>
              <a:rPr lang="en-US" sz="1400"/>
              <a:t>Hazelnut 	250</a:t>
            </a:r>
          </a:p>
          <a:p>
            <a:r>
              <a:rPr lang="en-US" sz="1400"/>
              <a:t> Hazelnut	150</a:t>
            </a:r>
          </a:p>
          <a:p>
            <a:r>
              <a:rPr lang="en-US" sz="1400"/>
              <a:t>Pistachio	200</a:t>
            </a:r>
          </a:p>
          <a:p>
            <a:r>
              <a:rPr lang="en-US" sz="1400"/>
              <a:t>Cashew	150</a:t>
            </a:r>
          </a:p>
          <a:p>
            <a:r>
              <a:rPr lang="en-US" sz="1400"/>
              <a:t>Peanut	50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2212548" cy="807526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Reduce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/>
          <p:cNvSpPr txBox="1"/>
          <p:nvPr/>
        </p:nvSpPr>
        <p:spPr>
          <a:xfrm>
            <a:off x="3112064" y="2209838"/>
            <a:ext cx="2733325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Walnut 		1.450</a:t>
            </a:r>
          </a:p>
          <a:p>
            <a:r>
              <a:rPr lang="en-US" b="1" dirty="0"/>
              <a:t>Hazelnut 		2.050</a:t>
            </a:r>
          </a:p>
          <a:p>
            <a:r>
              <a:rPr lang="en-US" b="1" dirty="0"/>
              <a:t> Hazelnut		1.250</a:t>
            </a:r>
          </a:p>
          <a:p>
            <a:r>
              <a:rPr lang="en-US" b="1" dirty="0"/>
              <a:t>Pistachio		1.250</a:t>
            </a:r>
          </a:p>
          <a:p>
            <a:r>
              <a:rPr lang="en-US" b="1" dirty="0"/>
              <a:t>Cashew		1.250</a:t>
            </a:r>
          </a:p>
          <a:p>
            <a:r>
              <a:rPr lang="en-US" b="1" dirty="0"/>
              <a:t>Peanut		   400</a:t>
            </a:r>
          </a:p>
        </p:txBody>
      </p:sp>
    </p:spTree>
    <p:extLst>
      <p:ext uri="{BB962C8B-B14F-4D97-AF65-F5344CB8AC3E}">
        <p14:creationId xmlns:p14="http://schemas.microsoft.com/office/powerpoint/2010/main" val="21475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767</Words>
  <Application>Microsoft Office PowerPoint</Application>
  <PresentationFormat>Widescreen</PresentationFormat>
  <Paragraphs>197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Chromatica</vt:lpstr>
      <vt:lpstr>Wingdings</vt:lpstr>
      <vt:lpstr>Office Teması</vt:lpstr>
      <vt:lpstr>PowerPoint Presentation</vt:lpstr>
      <vt:lpstr>MapReduce</vt:lpstr>
      <vt:lpstr>MapReduce</vt:lpstr>
      <vt:lpstr>PowerPoint Presentation</vt:lpstr>
      <vt:lpstr>How does MapReduce work?</vt:lpstr>
      <vt:lpstr>Split</vt:lpstr>
      <vt:lpstr>Map</vt:lpstr>
      <vt:lpstr>PowerPoint Presentation</vt:lpstr>
      <vt:lpstr>Reduce</vt:lpstr>
      <vt:lpstr>MapReduce WordCount</vt:lpstr>
      <vt:lpstr>Who uses MapReduce?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SIRIN</cp:lastModifiedBy>
  <cp:revision>57</cp:revision>
  <dcterms:created xsi:type="dcterms:W3CDTF">2018-03-04T09:30:49Z</dcterms:created>
  <dcterms:modified xsi:type="dcterms:W3CDTF">2023-01-28T06:15:05Z</dcterms:modified>
</cp:coreProperties>
</file>