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9" r:id="rId3"/>
    <p:sldId id="300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3B5E9A8-AACC-4BE6-92CA-E8234764F338}">
          <p14:sldIdLst>
            <p14:sldId id="25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6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03400" y="2094615"/>
            <a:ext cx="9144000" cy="91439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Querying Big Data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53162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Query 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56196" y="1137684"/>
            <a:ext cx="5057794" cy="435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Interactive, fast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Cloudera Impala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Presto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Apache Drill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Trino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 LLAP (Low Latency Analytical Processing)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Spark SQL (Thrift server)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Athena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Big Query</a:t>
            </a:r>
          </a:p>
        </p:txBody>
      </p:sp>
      <p:sp>
        <p:nvSpPr>
          <p:cNvPr id="2" name="Metin kutusu 8">
            <a:extLst>
              <a:ext uri="{FF2B5EF4-FFF2-40B4-BE49-F238E27FC236}">
                <a16:creationId xmlns:a16="http://schemas.microsoft.com/office/drawing/2014/main" id="{943CAFD5-18C3-54DB-3E46-AF613D6B271B}"/>
              </a:ext>
            </a:extLst>
          </p:cNvPr>
          <p:cNvSpPr txBox="1"/>
          <p:nvPr/>
        </p:nvSpPr>
        <p:spPr>
          <a:xfrm>
            <a:off x="6578009" y="1137684"/>
            <a:ext cx="5057794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Long Run, slow, big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 (MapReduce, Tez, Spark)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Spark SQL with YARN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BA07B7-98D5-A41B-C01A-83731C65EE19}"/>
              </a:ext>
            </a:extLst>
          </p:cNvPr>
          <p:cNvCxnSpPr/>
          <p:nvPr/>
        </p:nvCxnSpPr>
        <p:spPr>
          <a:xfrm>
            <a:off x="6095999" y="1137684"/>
            <a:ext cx="0" cy="56352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53162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Federated Query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FC6D7-D11B-3E87-FEBC-1FAC3281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62" y="2018457"/>
            <a:ext cx="8509011" cy="40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705FD-BC50-132D-693B-CB4ED0CCAA48}"/>
              </a:ext>
            </a:extLst>
          </p:cNvPr>
          <p:cNvSpPr txBox="1"/>
          <p:nvPr/>
        </p:nvSpPr>
        <p:spPr>
          <a:xfrm>
            <a:off x="5749556" y="618804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/>
              <a:t>https://blog.devgenius.io/understanding-federated-query-engines-624c57435118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D3361-35B0-64EF-010C-9736C8077BEE}"/>
              </a:ext>
            </a:extLst>
          </p:cNvPr>
          <p:cNvSpPr txBox="1"/>
          <p:nvPr/>
        </p:nvSpPr>
        <p:spPr>
          <a:xfrm>
            <a:off x="1562985" y="992451"/>
            <a:ext cx="8878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Chromatica" panose="00000500000000000000" pitchFamily="50" charset="-94"/>
              </a:rPr>
              <a:t>Federated queries are queries that join tables from different datasets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780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70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Chromatica</vt:lpstr>
      <vt:lpstr>Office Teması</vt:lpstr>
      <vt:lpstr>Querying Big Data</vt:lpstr>
      <vt:lpstr>Query Types</vt:lpstr>
      <vt:lpstr>Federated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140</cp:revision>
  <dcterms:created xsi:type="dcterms:W3CDTF">2018-03-04T09:30:49Z</dcterms:created>
  <dcterms:modified xsi:type="dcterms:W3CDTF">2023-01-29T06:41:43Z</dcterms:modified>
</cp:coreProperties>
</file>