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301" r:id="rId3"/>
    <p:sldId id="328" r:id="rId4"/>
    <p:sldId id="327" r:id="rId5"/>
    <p:sldId id="342" r:id="rId6"/>
    <p:sldId id="325" r:id="rId7"/>
    <p:sldId id="297" r:id="rId8"/>
    <p:sldId id="300" r:id="rId9"/>
    <p:sldId id="304" r:id="rId10"/>
    <p:sldId id="306" r:id="rId11"/>
    <p:sldId id="305" r:id="rId12"/>
    <p:sldId id="307" r:id="rId13"/>
    <p:sldId id="308" r:id="rId14"/>
    <p:sldId id="309" r:id="rId15"/>
    <p:sldId id="323" r:id="rId16"/>
    <p:sldId id="310" r:id="rId17"/>
    <p:sldId id="324" r:id="rId18"/>
    <p:sldId id="311" r:id="rId19"/>
    <p:sldId id="312" r:id="rId20"/>
    <p:sldId id="313" r:id="rId21"/>
    <p:sldId id="314" r:id="rId22"/>
    <p:sldId id="315" r:id="rId23"/>
    <p:sldId id="316" r:id="rId24"/>
    <p:sldId id="339" r:id="rId25"/>
    <p:sldId id="317" r:id="rId26"/>
    <p:sldId id="337" r:id="rId27"/>
    <p:sldId id="319" r:id="rId28"/>
    <p:sldId id="332" r:id="rId29"/>
    <p:sldId id="330" r:id="rId30"/>
    <p:sldId id="320" r:id="rId31"/>
    <p:sldId id="321" r:id="rId32"/>
    <p:sldId id="331" r:id="rId33"/>
    <p:sldId id="322" r:id="rId34"/>
    <p:sldId id="329" r:id="rId35"/>
    <p:sldId id="336" r:id="rId36"/>
    <p:sldId id="340" r:id="rId37"/>
    <p:sldId id="341" r:id="rId38"/>
    <p:sldId id="334" r:id="rId39"/>
    <p:sldId id="335" r:id="rId40"/>
    <p:sldId id="333" r:id="rId41"/>
  </p:sldIdLst>
  <p:sldSz cx="9144000" cy="5143500" type="screen16x9"/>
  <p:notesSz cx="6858000" cy="9144000"/>
  <p:defaultTextStyle>
    <a:defPPr marL="0" marR="0" indent="0" algn="l" defTabSz="3428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17143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342874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514311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685749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857186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028622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20006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37149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ytun Morgul" initials="OM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CEC"/>
    <a:srgbClr val="CCECFF"/>
    <a:srgbClr val="3399FF"/>
    <a:srgbClr val="A33C24"/>
    <a:srgbClr val="A13E25"/>
    <a:srgbClr val="373535"/>
    <a:srgbClr val="A6A6A6"/>
    <a:srgbClr val="CC3300"/>
    <a:srgbClr val="FF993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3:43.539" idx="1">
    <p:pos x="290" y="-3487"/>
    <p:text>Eğitim başlığı hem sayfaya, hem de solundaki noktaya, hem de miuul logusuna göre ortalanmış olarak şekilde büyük yazılacak. (Chromatica Regular, 96pt)
Modül 1-2-3 gibi yazmayalım ve söylemeyelim anlatırken. Eğitimler teker teker de satılacağı için, Path’den de bahsetmeyelim.
Ekran bazen gerekli yerlere zoom yapsın bilmeyenler de ogrensin. Vahitle erkan yapıyor bunu.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1pPr>
    <a:lvl2pPr indent="8571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2pPr>
    <a:lvl3pPr indent="171438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3pPr>
    <a:lvl4pPr indent="257156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4pPr>
    <a:lvl5pPr indent="342874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5pPr>
    <a:lvl6pPr indent="428592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6pPr>
    <a:lvl7pPr indent="514311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7pPr>
    <a:lvl8pPr indent="600030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8pPr>
    <a:lvl9pPr indent="68574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16:9 oranda hazırlıyoruz sunumları. Sinematik olsun </a:t>
            </a:r>
            <a:r>
              <a:rPr lang="en-TR" dirty="0">
                <a:sym typeface="Wingdings" pitchFamily="2" charset="2"/>
              </a:rPr>
              <a:t> </a:t>
            </a:r>
            <a:r>
              <a:rPr lang="en-TR" dirty="0"/>
              <a:t>Eğitim başlığı ortalanıyor sayfa ortasına. 36pt</a:t>
            </a:r>
          </a:p>
        </p:txBody>
      </p:sp>
    </p:spTree>
    <p:extLst>
      <p:ext uri="{BB962C8B-B14F-4D97-AF65-F5344CB8AC3E}">
        <p14:creationId xmlns:p14="http://schemas.microsoft.com/office/powerpoint/2010/main" val="66117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883616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81715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81886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60117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610898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848169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418927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49635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871351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30103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114577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87660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010520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948387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726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605602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736674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746407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862018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338088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8065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404016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529927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977522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4130062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751862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339146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58199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3382020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6596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14700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877920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49184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682855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4135740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28484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0504" y="4447452"/>
            <a:ext cx="8239126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965623"/>
            <a:ext cx="8239127" cy="1743075"/>
          </a:xfrm>
          <a:prstGeom prst="rect">
            <a:avLst/>
          </a:prstGeom>
        </p:spPr>
        <p:txBody>
          <a:bodyPr anchor="b"/>
          <a:lstStyle>
            <a:lvl1pPr>
              <a:defRPr sz="4350" spc="-87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505" y="2708698"/>
            <a:ext cx="8239125" cy="714375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845317"/>
            <a:ext cx="8239125" cy="145286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403473"/>
            <a:ext cx="8239125" cy="271559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3098320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1260" y="4003298"/>
            <a:ext cx="7575020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57722" y="1852450"/>
            <a:ext cx="7828558" cy="1438605"/>
          </a:xfrm>
          <a:prstGeom prst="rect">
            <a:avLst/>
          </a:prstGeom>
        </p:spPr>
        <p:txBody>
          <a:bodyPr/>
          <a:lstStyle>
            <a:lvl1pPr marL="239596" indent="-17621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239596" indent="-476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239596" indent="1666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39596" indent="33813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39596" indent="5095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5910264" y="381003"/>
            <a:ext cx="2789662" cy="22311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5062540" y="1491853"/>
            <a:ext cx="3914775" cy="45563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52388" y="185740"/>
            <a:ext cx="6229350" cy="46720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500063" y="-2071688"/>
            <a:ext cx="10144125" cy="8115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433385" y="-485775"/>
            <a:ext cx="10029825" cy="6007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2671765"/>
            <a:ext cx="8239125" cy="1743075"/>
          </a:xfrm>
          <a:prstGeom prst="rect">
            <a:avLst/>
          </a:prstGeom>
        </p:spPr>
        <p:txBody>
          <a:bodyPr anchor="b"/>
          <a:lstStyle>
            <a:lvl1pPr>
              <a:defRPr sz="4350" spc="-87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52887" y="414805"/>
            <a:ext cx="8238233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2440" y="4353718"/>
            <a:ext cx="8239125" cy="418857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4114801" y="-76200"/>
            <a:ext cx="4554314" cy="53006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76250"/>
            <a:ext cx="3667125" cy="220585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2440" y="2647716"/>
            <a:ext cx="3667125" cy="2019534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3667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593190"/>
            <a:ext cx="3667125" cy="3096236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4572000" y="-152723"/>
            <a:ext cx="4093828" cy="54584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3667125" cy="538163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1700215"/>
            <a:ext cx="8239127" cy="1743075"/>
          </a:xfrm>
          <a:prstGeom prst="rect">
            <a:avLst/>
          </a:prstGeom>
        </p:spPr>
        <p:txBody>
          <a:bodyPr anchor="ctr"/>
          <a:lstStyle>
            <a:lvl1pPr>
              <a:defRPr sz="4350" b="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3"/>
            <a:ext cx="8239125" cy="538106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8239125" cy="538163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1pPr>
            <a:lvl2pPr marL="0" indent="17145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2pPr>
            <a:lvl3pPr marL="0" indent="34289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3pPr>
            <a:lvl4pPr marL="0" indent="51434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4pPr>
            <a:lvl5pPr marL="0" indent="685801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4"/>
            <a:ext cx="8239125" cy="53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1593192"/>
            <a:ext cx="8239125" cy="3096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39385"/>
            <a:ext cx="195567" cy="2064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19076">
              <a:defRPr sz="675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28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4572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6858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9144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142999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371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6002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18288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0574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1868079-F513-4843-BBF7-12700F102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5" y="1077472"/>
            <a:ext cx="4162425" cy="21526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106925" y="242258"/>
            <a:ext cx="48783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 err="1">
                <a:latin typeface="Chromatica" panose="00000500000000000000" pitchFamily="50" charset="-94"/>
              </a:rPr>
              <a:t>Kube</a:t>
            </a:r>
            <a:r>
              <a:rPr lang="tr-TR" sz="2800" b="1" dirty="0">
                <a:latin typeface="Chromatica" panose="00000500000000000000" pitchFamily="50" charset="-94"/>
              </a:rPr>
              <a:t> </a:t>
            </a:r>
            <a:r>
              <a:rPr lang="tr-TR" sz="2800" b="1" dirty="0" err="1">
                <a:latin typeface="Chromatica" panose="00000500000000000000" pitchFamily="50" charset="-94"/>
              </a:rPr>
              <a:t>Api</a:t>
            </a:r>
            <a:r>
              <a:rPr lang="tr-TR" sz="2800" b="1" dirty="0">
                <a:latin typeface="Chromatica" panose="00000500000000000000" pitchFamily="50" charset="-94"/>
              </a:rPr>
              <a:t> Server</a:t>
            </a:r>
            <a:endParaRPr lang="tr-TR" sz="1350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87822" y="749878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1477706" y="749878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220990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1365134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2574071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3846751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4990895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6199832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9CB13A6C-9F75-4E1F-9D25-0D821DA78FC9}"/>
              </a:ext>
            </a:extLst>
          </p:cNvPr>
          <p:cNvCxnSpPr>
            <a:cxnSpLocks/>
          </p:cNvCxnSpPr>
          <p:nvPr/>
        </p:nvCxnSpPr>
        <p:spPr>
          <a:xfrm>
            <a:off x="370278" y="2828763"/>
            <a:ext cx="820131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Dikdörtgen 120">
            <a:extLst>
              <a:ext uri="{FF2B5EF4-FFF2-40B4-BE49-F238E27FC236}">
                <a16:creationId xmlns:a16="http://schemas.microsoft.com/office/drawing/2014/main" id="{437AF299-BB88-462F-91AA-38BB659BDD48}"/>
              </a:ext>
            </a:extLst>
          </p:cNvPr>
          <p:cNvSpPr/>
          <p:nvPr/>
        </p:nvSpPr>
        <p:spPr>
          <a:xfrm>
            <a:off x="7384463" y="3543293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9A1A1867-DE3C-4E8F-A5B4-74EBA49E9F9D}"/>
              </a:ext>
            </a:extLst>
          </p:cNvPr>
          <p:cNvSpPr/>
          <p:nvPr/>
        </p:nvSpPr>
        <p:spPr>
          <a:xfrm>
            <a:off x="7384463" y="3949150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F4B83284-4C8E-4672-9887-29E5088846C7}"/>
              </a:ext>
            </a:extLst>
          </p:cNvPr>
          <p:cNvSpPr/>
          <p:nvPr/>
        </p:nvSpPr>
        <p:spPr>
          <a:xfrm>
            <a:off x="7384463" y="4350945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8657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748147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020655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492173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51663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824171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997677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270185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057661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17151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89659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66229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638737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14638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74128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46636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76228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89481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72613" y="4435705"/>
            <a:ext cx="366090" cy="272285"/>
          </a:xfrm>
          <a:prstGeom prst="rect">
            <a:avLst/>
          </a:prstGeom>
        </p:spPr>
      </p:pic>
      <p:sp>
        <p:nvSpPr>
          <p:cNvPr id="146" name="Dikdörtgen 145">
            <a:extLst>
              <a:ext uri="{FF2B5EF4-FFF2-40B4-BE49-F238E27FC236}">
                <a16:creationId xmlns:a16="http://schemas.microsoft.com/office/drawing/2014/main" id="{08CF508C-6578-4C33-AEEA-164500E90EB6}"/>
              </a:ext>
            </a:extLst>
          </p:cNvPr>
          <p:cNvSpPr/>
          <p:nvPr/>
        </p:nvSpPr>
        <p:spPr>
          <a:xfrm>
            <a:off x="440220" y="1874064"/>
            <a:ext cx="165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kube-apiserver</a:t>
            </a:r>
          </a:p>
        </p:txBody>
      </p:sp>
      <p:pic>
        <p:nvPicPr>
          <p:cNvPr id="120" name="Resim 119">
            <a:extLst>
              <a:ext uri="{FF2B5EF4-FFF2-40B4-BE49-F238E27FC236}">
                <a16:creationId xmlns:a16="http://schemas.microsoft.com/office/drawing/2014/main" id="{9CA38E3B-6ED4-4FAA-9028-2820FE8D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59171" y="1591164"/>
            <a:ext cx="366090" cy="272285"/>
          </a:xfrm>
          <a:prstGeom prst="rect">
            <a:avLst/>
          </a:prstGeom>
        </p:spPr>
      </p:pic>
      <p:pic>
        <p:nvPicPr>
          <p:cNvPr id="124" name="Resim 123">
            <a:extLst>
              <a:ext uri="{FF2B5EF4-FFF2-40B4-BE49-F238E27FC236}">
                <a16:creationId xmlns:a16="http://schemas.microsoft.com/office/drawing/2014/main" id="{5F5033F6-F39F-4712-AC63-6BCEE3EA3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32435" y="1585185"/>
            <a:ext cx="366090" cy="272285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5F78C875-0DAA-4724-97EA-02E16F4593B9}"/>
              </a:ext>
            </a:extLst>
          </p:cNvPr>
          <p:cNvSpPr/>
          <p:nvPr/>
        </p:nvSpPr>
        <p:spPr>
          <a:xfrm>
            <a:off x="2501714" y="907995"/>
            <a:ext cx="172194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tr-TR" sz="2000" dirty="0">
                <a:latin typeface="Chromatica" panose="00000500000000000000" pitchFamily="50" charset="-94"/>
              </a:rPr>
              <a:t>cli (</a:t>
            </a:r>
            <a:r>
              <a:rPr lang="tr-TR" sz="2000" dirty="0" err="1">
                <a:latin typeface="Chromatica" panose="00000500000000000000" pitchFamily="50" charset="-94"/>
              </a:rPr>
              <a:t>kubectl</a:t>
            </a:r>
            <a:r>
              <a:rPr lang="tr-TR" sz="2000" dirty="0">
                <a:latin typeface="Chromatica" panose="00000500000000000000" pitchFamily="50" charset="-94"/>
              </a:rPr>
              <a:t>)</a:t>
            </a:r>
            <a:endParaRPr lang="en-US" sz="2000" dirty="0"/>
          </a:p>
        </p:txBody>
      </p:sp>
      <p:sp>
        <p:nvSpPr>
          <p:cNvPr id="131" name="Dikdörtgen 130">
            <a:extLst>
              <a:ext uri="{FF2B5EF4-FFF2-40B4-BE49-F238E27FC236}">
                <a16:creationId xmlns:a16="http://schemas.microsoft.com/office/drawing/2014/main" id="{13F8DC2F-F45A-45C0-A021-1298782C267D}"/>
              </a:ext>
            </a:extLst>
          </p:cNvPr>
          <p:cNvSpPr/>
          <p:nvPr/>
        </p:nvSpPr>
        <p:spPr>
          <a:xfrm>
            <a:off x="3130057" y="2221097"/>
            <a:ext cx="58541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tr-TR" sz="2000" dirty="0" err="1">
                <a:latin typeface="Chromatica" panose="00000500000000000000" pitchFamily="50" charset="-94"/>
              </a:rPr>
              <a:t>api</a:t>
            </a:r>
            <a:endParaRPr lang="en-US" sz="2000" dirty="0"/>
          </a:p>
        </p:txBody>
      </p:sp>
      <p:sp>
        <p:nvSpPr>
          <p:cNvPr id="137" name="Dikdörtgen 136">
            <a:extLst>
              <a:ext uri="{FF2B5EF4-FFF2-40B4-BE49-F238E27FC236}">
                <a16:creationId xmlns:a16="http://schemas.microsoft.com/office/drawing/2014/main" id="{3F06DFA6-DBA8-45FE-99C7-6CCEFB1018FD}"/>
              </a:ext>
            </a:extLst>
          </p:cNvPr>
          <p:cNvSpPr/>
          <p:nvPr/>
        </p:nvSpPr>
        <p:spPr>
          <a:xfrm>
            <a:off x="4129875" y="1508322"/>
            <a:ext cx="41229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tr-TR" sz="2000" dirty="0" err="1">
                <a:latin typeface="Chromatica" panose="00000500000000000000" pitchFamily="50" charset="-94"/>
              </a:rPr>
              <a:t>ui</a:t>
            </a:r>
            <a:endParaRPr lang="en-US" sz="2000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B7085607-3E51-4170-A10E-9B284F9BA976}"/>
              </a:ext>
            </a:extLst>
          </p:cNvPr>
          <p:cNvCxnSpPr>
            <a:stCxn id="2" idx="1"/>
            <a:endCxn id="146" idx="0"/>
          </p:cNvCxnSpPr>
          <p:nvPr/>
        </p:nvCxnSpPr>
        <p:spPr>
          <a:xfrm flipH="1">
            <a:off x="1266412" y="1108050"/>
            <a:ext cx="1235302" cy="76601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Düz Ok Bağlayıcısı 150">
            <a:extLst>
              <a:ext uri="{FF2B5EF4-FFF2-40B4-BE49-F238E27FC236}">
                <a16:creationId xmlns:a16="http://schemas.microsoft.com/office/drawing/2014/main" id="{61CE6F7F-5751-4153-A308-6F5BFA28E658}"/>
              </a:ext>
            </a:extLst>
          </p:cNvPr>
          <p:cNvCxnSpPr>
            <a:cxnSpLocks/>
            <a:stCxn id="137" idx="1"/>
            <a:endCxn id="146" idx="3"/>
          </p:cNvCxnSpPr>
          <p:nvPr/>
        </p:nvCxnSpPr>
        <p:spPr>
          <a:xfrm flipH="1">
            <a:off x="2092604" y="1708377"/>
            <a:ext cx="2037271" cy="31957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Düz Ok Bağlayıcısı 151">
            <a:extLst>
              <a:ext uri="{FF2B5EF4-FFF2-40B4-BE49-F238E27FC236}">
                <a16:creationId xmlns:a16="http://schemas.microsoft.com/office/drawing/2014/main" id="{DE07BB91-DE5E-43BD-9472-EA5AC511B569}"/>
              </a:ext>
            </a:extLst>
          </p:cNvPr>
          <p:cNvCxnSpPr>
            <a:cxnSpLocks/>
            <a:stCxn id="131" idx="1"/>
            <a:endCxn id="146" idx="2"/>
          </p:cNvCxnSpPr>
          <p:nvPr/>
        </p:nvCxnSpPr>
        <p:spPr>
          <a:xfrm flipH="1" flipV="1">
            <a:off x="1266412" y="2181841"/>
            <a:ext cx="1863645" cy="2393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3" name="Uygulama: ‘Market Sepet Analizi’">
            <a:extLst>
              <a:ext uri="{FF2B5EF4-FFF2-40B4-BE49-F238E27FC236}">
                <a16:creationId xmlns:a16="http://schemas.microsoft.com/office/drawing/2014/main" id="{F2A1D1C0-5A0E-4F79-B735-B5AECFF3DAA3}"/>
              </a:ext>
            </a:extLst>
          </p:cNvPr>
          <p:cNvSpPr txBox="1"/>
          <p:nvPr/>
        </p:nvSpPr>
        <p:spPr>
          <a:xfrm>
            <a:off x="5372613" y="1591164"/>
            <a:ext cx="2922819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Entry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point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to cluster</a:t>
            </a:r>
            <a:endParaRPr sz="2000" dirty="0">
              <a:solidFill>
                <a:schemeClr val="tx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677478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2" grpId="0" animBg="1"/>
      <p:bldP spid="131" grpId="0" animBg="1"/>
      <p:bldP spid="137" grpId="0" animBg="1"/>
      <p:bldP spid="1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106925" y="242258"/>
            <a:ext cx="48783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Control Manager</a:t>
            </a:r>
            <a:endParaRPr lang="tr-TR" sz="1350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87822" y="749878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1477706" y="749878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220990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1365134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2574071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3846751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4990895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6199832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9CB13A6C-9F75-4E1F-9D25-0D821DA78FC9}"/>
              </a:ext>
            </a:extLst>
          </p:cNvPr>
          <p:cNvCxnSpPr>
            <a:cxnSpLocks/>
          </p:cNvCxnSpPr>
          <p:nvPr/>
        </p:nvCxnSpPr>
        <p:spPr>
          <a:xfrm>
            <a:off x="370278" y="2828763"/>
            <a:ext cx="820131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Dikdörtgen 120">
            <a:extLst>
              <a:ext uri="{FF2B5EF4-FFF2-40B4-BE49-F238E27FC236}">
                <a16:creationId xmlns:a16="http://schemas.microsoft.com/office/drawing/2014/main" id="{437AF299-BB88-462F-91AA-38BB659BDD48}"/>
              </a:ext>
            </a:extLst>
          </p:cNvPr>
          <p:cNvSpPr/>
          <p:nvPr/>
        </p:nvSpPr>
        <p:spPr>
          <a:xfrm>
            <a:off x="7384463" y="3543293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9A1A1867-DE3C-4E8F-A5B4-74EBA49E9F9D}"/>
              </a:ext>
            </a:extLst>
          </p:cNvPr>
          <p:cNvSpPr/>
          <p:nvPr/>
        </p:nvSpPr>
        <p:spPr>
          <a:xfrm>
            <a:off x="7384463" y="3949150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F4B83284-4C8E-4672-9887-29E5088846C7}"/>
              </a:ext>
            </a:extLst>
          </p:cNvPr>
          <p:cNvSpPr/>
          <p:nvPr/>
        </p:nvSpPr>
        <p:spPr>
          <a:xfrm>
            <a:off x="7384463" y="4350945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8657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748147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020655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492173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51663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824171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997677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270185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057661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17151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89659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66229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638737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14638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74128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46636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76228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89481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72613" y="4435705"/>
            <a:ext cx="366090" cy="272285"/>
          </a:xfrm>
          <a:prstGeom prst="rect">
            <a:avLst/>
          </a:prstGeom>
        </p:spPr>
      </p:pic>
      <p:sp>
        <p:nvSpPr>
          <p:cNvPr id="146" name="Dikdörtgen 145">
            <a:extLst>
              <a:ext uri="{FF2B5EF4-FFF2-40B4-BE49-F238E27FC236}">
                <a16:creationId xmlns:a16="http://schemas.microsoft.com/office/drawing/2014/main" id="{08CF508C-6578-4C33-AEEA-164500E90EB6}"/>
              </a:ext>
            </a:extLst>
          </p:cNvPr>
          <p:cNvSpPr/>
          <p:nvPr/>
        </p:nvSpPr>
        <p:spPr>
          <a:xfrm>
            <a:off x="440220" y="1874064"/>
            <a:ext cx="16523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kube-controller-manager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0" name="Resim 119">
            <a:extLst>
              <a:ext uri="{FF2B5EF4-FFF2-40B4-BE49-F238E27FC236}">
                <a16:creationId xmlns:a16="http://schemas.microsoft.com/office/drawing/2014/main" id="{9CA38E3B-6ED4-4FAA-9028-2820FE8D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59171" y="1591164"/>
            <a:ext cx="366090" cy="272285"/>
          </a:xfrm>
          <a:prstGeom prst="rect">
            <a:avLst/>
          </a:prstGeom>
        </p:spPr>
      </p:pic>
      <p:pic>
        <p:nvPicPr>
          <p:cNvPr id="124" name="Resim 123">
            <a:extLst>
              <a:ext uri="{FF2B5EF4-FFF2-40B4-BE49-F238E27FC236}">
                <a16:creationId xmlns:a16="http://schemas.microsoft.com/office/drawing/2014/main" id="{5F5033F6-F39F-4712-AC63-6BCEE3EA3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32435" y="1585185"/>
            <a:ext cx="366090" cy="272285"/>
          </a:xfrm>
          <a:prstGeom prst="rect">
            <a:avLst/>
          </a:prstGeom>
        </p:spPr>
      </p:pic>
      <p:sp>
        <p:nvSpPr>
          <p:cNvPr id="153" name="Uygulama: ‘Market Sepet Analizi’">
            <a:extLst>
              <a:ext uri="{FF2B5EF4-FFF2-40B4-BE49-F238E27FC236}">
                <a16:creationId xmlns:a16="http://schemas.microsoft.com/office/drawing/2014/main" id="{F2A1D1C0-5A0E-4F79-B735-B5AECFF3DAA3}"/>
              </a:ext>
            </a:extLst>
          </p:cNvPr>
          <p:cNvSpPr txBox="1"/>
          <p:nvPr/>
        </p:nvSpPr>
        <p:spPr>
          <a:xfrm>
            <a:off x="3544392" y="1335350"/>
            <a:ext cx="2922819" cy="6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Keeps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track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what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is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happening</a:t>
            </a:r>
            <a:endParaRPr sz="2000" dirty="0">
              <a:solidFill>
                <a:schemeClr val="tx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501118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106925" y="242258"/>
            <a:ext cx="48783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 err="1">
                <a:latin typeface="Chromatica" panose="00000500000000000000" pitchFamily="50" charset="-94"/>
              </a:rPr>
              <a:t>Scheduler</a:t>
            </a:r>
            <a:endParaRPr lang="tr-TR" sz="1350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87822" y="749878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1477706" y="749878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220990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1365134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2574071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3846751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4990895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6199832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9CB13A6C-9F75-4E1F-9D25-0D821DA78FC9}"/>
              </a:ext>
            </a:extLst>
          </p:cNvPr>
          <p:cNvCxnSpPr>
            <a:cxnSpLocks/>
          </p:cNvCxnSpPr>
          <p:nvPr/>
        </p:nvCxnSpPr>
        <p:spPr>
          <a:xfrm>
            <a:off x="370278" y="2828763"/>
            <a:ext cx="820131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Dikdörtgen 120">
            <a:extLst>
              <a:ext uri="{FF2B5EF4-FFF2-40B4-BE49-F238E27FC236}">
                <a16:creationId xmlns:a16="http://schemas.microsoft.com/office/drawing/2014/main" id="{437AF299-BB88-462F-91AA-38BB659BDD48}"/>
              </a:ext>
            </a:extLst>
          </p:cNvPr>
          <p:cNvSpPr/>
          <p:nvPr/>
        </p:nvSpPr>
        <p:spPr>
          <a:xfrm>
            <a:off x="7384463" y="3543293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9A1A1867-DE3C-4E8F-A5B4-74EBA49E9F9D}"/>
              </a:ext>
            </a:extLst>
          </p:cNvPr>
          <p:cNvSpPr/>
          <p:nvPr/>
        </p:nvSpPr>
        <p:spPr>
          <a:xfrm>
            <a:off x="7384463" y="3949150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F4B83284-4C8E-4672-9887-29E5088846C7}"/>
              </a:ext>
            </a:extLst>
          </p:cNvPr>
          <p:cNvSpPr/>
          <p:nvPr/>
        </p:nvSpPr>
        <p:spPr>
          <a:xfrm>
            <a:off x="7384463" y="4350945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8657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748147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020655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492173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51663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824171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997677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270185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057661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17151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89659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66229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638737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14638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74128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46636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76228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89481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72613" y="4435705"/>
            <a:ext cx="366090" cy="272285"/>
          </a:xfrm>
          <a:prstGeom prst="rect">
            <a:avLst/>
          </a:prstGeom>
        </p:spPr>
      </p:pic>
      <p:sp>
        <p:nvSpPr>
          <p:cNvPr id="146" name="Dikdörtgen 145">
            <a:extLst>
              <a:ext uri="{FF2B5EF4-FFF2-40B4-BE49-F238E27FC236}">
                <a16:creationId xmlns:a16="http://schemas.microsoft.com/office/drawing/2014/main" id="{08CF508C-6578-4C33-AEEA-164500E90EB6}"/>
              </a:ext>
            </a:extLst>
          </p:cNvPr>
          <p:cNvSpPr/>
          <p:nvPr/>
        </p:nvSpPr>
        <p:spPr>
          <a:xfrm>
            <a:off x="440220" y="1874064"/>
            <a:ext cx="165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kube-scheduler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0" name="Resim 119">
            <a:extLst>
              <a:ext uri="{FF2B5EF4-FFF2-40B4-BE49-F238E27FC236}">
                <a16:creationId xmlns:a16="http://schemas.microsoft.com/office/drawing/2014/main" id="{9CA38E3B-6ED4-4FAA-9028-2820FE8D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59171" y="1591164"/>
            <a:ext cx="366090" cy="272285"/>
          </a:xfrm>
          <a:prstGeom prst="rect">
            <a:avLst/>
          </a:prstGeom>
        </p:spPr>
      </p:pic>
      <p:pic>
        <p:nvPicPr>
          <p:cNvPr id="124" name="Resim 123">
            <a:extLst>
              <a:ext uri="{FF2B5EF4-FFF2-40B4-BE49-F238E27FC236}">
                <a16:creationId xmlns:a16="http://schemas.microsoft.com/office/drawing/2014/main" id="{5F5033F6-F39F-4712-AC63-6BCEE3EA3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32435" y="1585185"/>
            <a:ext cx="366090" cy="272285"/>
          </a:xfrm>
          <a:prstGeom prst="rect">
            <a:avLst/>
          </a:prstGeom>
        </p:spPr>
      </p:pic>
      <p:sp>
        <p:nvSpPr>
          <p:cNvPr id="153" name="Uygulama: ‘Market Sepet Analizi’">
            <a:extLst>
              <a:ext uri="{FF2B5EF4-FFF2-40B4-BE49-F238E27FC236}">
                <a16:creationId xmlns:a16="http://schemas.microsoft.com/office/drawing/2014/main" id="{F2A1D1C0-5A0E-4F79-B735-B5AECFF3DAA3}"/>
              </a:ext>
            </a:extLst>
          </p:cNvPr>
          <p:cNvSpPr txBox="1"/>
          <p:nvPr/>
        </p:nvSpPr>
        <p:spPr>
          <a:xfrm>
            <a:off x="3544392" y="1489238"/>
            <a:ext cx="2922819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Pods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placement</a:t>
            </a:r>
            <a:endParaRPr sz="2000" dirty="0">
              <a:solidFill>
                <a:schemeClr val="tx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929101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475719" y="2548284"/>
            <a:ext cx="8335765" cy="469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solidFill>
                  <a:srgbClr val="222222"/>
                </a:solidFill>
                <a:latin typeface="Chromatica" panose="00000500000000000000" pitchFamily="50" charset="-94"/>
              </a:rPr>
              <a:t>Virtual Network</a:t>
            </a:r>
            <a:endParaRPr lang="tr-TR" sz="1350" b="1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951512" y="577602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4141396" y="577602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1082382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2226526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3435463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4708143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5852287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7061224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550049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609539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882047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353565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413055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5563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859069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31577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919053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978543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251051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7227621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7500129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176030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235520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08028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37620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50873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234005" y="4435705"/>
            <a:ext cx="366090" cy="272285"/>
          </a:xfrm>
          <a:prstGeom prst="rect">
            <a:avLst/>
          </a:prstGeom>
        </p:spPr>
      </p:pic>
      <p:pic>
        <p:nvPicPr>
          <p:cNvPr id="120" name="Resim 119">
            <a:extLst>
              <a:ext uri="{FF2B5EF4-FFF2-40B4-BE49-F238E27FC236}">
                <a16:creationId xmlns:a16="http://schemas.microsoft.com/office/drawing/2014/main" id="{9CA38E3B-6ED4-4FAA-9028-2820FE8D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222861" y="1418888"/>
            <a:ext cx="366090" cy="272285"/>
          </a:xfrm>
          <a:prstGeom prst="rect">
            <a:avLst/>
          </a:prstGeom>
        </p:spPr>
      </p:pic>
      <p:pic>
        <p:nvPicPr>
          <p:cNvPr id="124" name="Resim 123">
            <a:extLst>
              <a:ext uri="{FF2B5EF4-FFF2-40B4-BE49-F238E27FC236}">
                <a16:creationId xmlns:a16="http://schemas.microsoft.com/office/drawing/2014/main" id="{5F5033F6-F39F-4712-AC63-6BCEE3EA3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396125" y="1412909"/>
            <a:ext cx="366090" cy="2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200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106925" y="242258"/>
            <a:ext cx="48783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 err="1">
                <a:latin typeface="Chromatica" panose="00000500000000000000" pitchFamily="50" charset="-94"/>
              </a:rPr>
              <a:t>etcd</a:t>
            </a:r>
            <a:endParaRPr lang="tr-TR" sz="2800" b="1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87822" y="749878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1477706" y="749878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220990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1365134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2574071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3846751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4990895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6199832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9CB13A6C-9F75-4E1F-9D25-0D821DA78FC9}"/>
              </a:ext>
            </a:extLst>
          </p:cNvPr>
          <p:cNvCxnSpPr>
            <a:cxnSpLocks/>
          </p:cNvCxnSpPr>
          <p:nvPr/>
        </p:nvCxnSpPr>
        <p:spPr>
          <a:xfrm>
            <a:off x="370278" y="2828763"/>
            <a:ext cx="820131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Dikdörtgen 120">
            <a:extLst>
              <a:ext uri="{FF2B5EF4-FFF2-40B4-BE49-F238E27FC236}">
                <a16:creationId xmlns:a16="http://schemas.microsoft.com/office/drawing/2014/main" id="{437AF299-BB88-462F-91AA-38BB659BDD48}"/>
              </a:ext>
            </a:extLst>
          </p:cNvPr>
          <p:cNvSpPr/>
          <p:nvPr/>
        </p:nvSpPr>
        <p:spPr>
          <a:xfrm>
            <a:off x="7384463" y="3543293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9A1A1867-DE3C-4E8F-A5B4-74EBA49E9F9D}"/>
              </a:ext>
            </a:extLst>
          </p:cNvPr>
          <p:cNvSpPr/>
          <p:nvPr/>
        </p:nvSpPr>
        <p:spPr>
          <a:xfrm>
            <a:off x="7384463" y="3949150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F4B83284-4C8E-4672-9887-29E5088846C7}"/>
              </a:ext>
            </a:extLst>
          </p:cNvPr>
          <p:cNvSpPr/>
          <p:nvPr/>
        </p:nvSpPr>
        <p:spPr>
          <a:xfrm>
            <a:off x="7384463" y="4350945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8657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748147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020655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492173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51663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824171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997677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270185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057661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17151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89659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66229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638737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14638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74128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46636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76228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89481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72613" y="4435705"/>
            <a:ext cx="366090" cy="272285"/>
          </a:xfrm>
          <a:prstGeom prst="rect">
            <a:avLst/>
          </a:prstGeom>
        </p:spPr>
      </p:pic>
      <p:sp>
        <p:nvSpPr>
          <p:cNvPr id="146" name="Dikdörtgen 145">
            <a:extLst>
              <a:ext uri="{FF2B5EF4-FFF2-40B4-BE49-F238E27FC236}">
                <a16:creationId xmlns:a16="http://schemas.microsoft.com/office/drawing/2014/main" id="{08CF508C-6578-4C33-AEEA-164500E90EB6}"/>
              </a:ext>
            </a:extLst>
          </p:cNvPr>
          <p:cNvSpPr/>
          <p:nvPr/>
        </p:nvSpPr>
        <p:spPr>
          <a:xfrm>
            <a:off x="440220" y="1874064"/>
            <a:ext cx="165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etcd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0" name="Resim 119">
            <a:extLst>
              <a:ext uri="{FF2B5EF4-FFF2-40B4-BE49-F238E27FC236}">
                <a16:creationId xmlns:a16="http://schemas.microsoft.com/office/drawing/2014/main" id="{9CA38E3B-6ED4-4FAA-9028-2820FE8D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59171" y="1591164"/>
            <a:ext cx="366090" cy="272285"/>
          </a:xfrm>
          <a:prstGeom prst="rect">
            <a:avLst/>
          </a:prstGeom>
        </p:spPr>
      </p:pic>
      <p:pic>
        <p:nvPicPr>
          <p:cNvPr id="124" name="Resim 123">
            <a:extLst>
              <a:ext uri="{FF2B5EF4-FFF2-40B4-BE49-F238E27FC236}">
                <a16:creationId xmlns:a16="http://schemas.microsoft.com/office/drawing/2014/main" id="{5F5033F6-F39F-4712-AC63-6BCEE3EA3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32435" y="1585185"/>
            <a:ext cx="366090" cy="272285"/>
          </a:xfrm>
          <a:prstGeom prst="rect">
            <a:avLst/>
          </a:prstGeom>
        </p:spPr>
      </p:pic>
      <p:sp>
        <p:nvSpPr>
          <p:cNvPr id="153" name="Uygulama: ‘Market Sepet Analizi’">
            <a:extLst>
              <a:ext uri="{FF2B5EF4-FFF2-40B4-BE49-F238E27FC236}">
                <a16:creationId xmlns:a16="http://schemas.microsoft.com/office/drawing/2014/main" id="{F2A1D1C0-5A0E-4F79-B735-B5AECFF3DAA3}"/>
              </a:ext>
            </a:extLst>
          </p:cNvPr>
          <p:cNvSpPr txBox="1"/>
          <p:nvPr/>
        </p:nvSpPr>
        <p:spPr>
          <a:xfrm>
            <a:off x="3544392" y="1335350"/>
            <a:ext cx="2922819" cy="6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Kubernetes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backing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store</a:t>
            </a:r>
            <a:endParaRPr sz="2000" dirty="0">
              <a:solidFill>
                <a:schemeClr val="tx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17139ED-EEDD-422C-A12A-97111C49F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838" y="1902135"/>
            <a:ext cx="265483" cy="274047"/>
          </a:xfrm>
          <a:prstGeom prst="rect">
            <a:avLst/>
          </a:prstGeom>
        </p:spPr>
      </p:pic>
      <p:pic>
        <p:nvPicPr>
          <p:cNvPr id="131" name="Resim 130">
            <a:extLst>
              <a:ext uri="{FF2B5EF4-FFF2-40B4-BE49-F238E27FC236}">
                <a16:creationId xmlns:a16="http://schemas.microsoft.com/office/drawing/2014/main" id="{45FFDC77-E8F6-4375-A403-F79B40B64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90" y="1922086"/>
            <a:ext cx="265483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1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latin typeface="Chromatica" panose="00000500000000000000" pitchFamily="50" charset="-94"/>
              </a:rPr>
              <a:t>Node</a:t>
            </a:r>
            <a:r>
              <a:rPr lang="tr-TR" sz="2800" b="1" dirty="0">
                <a:latin typeface="Chromatica" panose="00000500000000000000" pitchFamily="50" charset="-94"/>
              </a:rPr>
              <a:t> Components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422115" y="1555671"/>
            <a:ext cx="4863563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150000"/>
              </a:lnSpc>
            </a:pPr>
            <a:r>
              <a:rPr lang="tr-TR" sz="2000" b="1" dirty="0" err="1">
                <a:latin typeface="Chromatica" panose="00000500000000000000" pitchFamily="50" charset="-94"/>
              </a:rPr>
              <a:t>kubelet</a:t>
            </a:r>
            <a:r>
              <a:rPr lang="tr-TR" sz="2000" b="1" dirty="0">
                <a:latin typeface="Chromatica" panose="00000500000000000000" pitchFamily="50" charset="-94"/>
              </a:rPr>
              <a:t>: </a:t>
            </a:r>
            <a:r>
              <a:rPr lang="tr-TR" sz="2000" dirty="0"/>
              <a:t>N</a:t>
            </a:r>
            <a:r>
              <a:rPr lang="en-US" sz="2000" dirty="0"/>
              <a:t>ode agent</a:t>
            </a:r>
            <a:r>
              <a:rPr lang="tr-TR" sz="2000" dirty="0"/>
              <a:t> - </a:t>
            </a:r>
            <a:r>
              <a:rPr lang="tr-TR" sz="2000" dirty="0" err="1">
                <a:solidFill>
                  <a:srgbClr val="FF0000"/>
                </a:solidFill>
              </a:rPr>
              <a:t>Captain</a:t>
            </a:r>
            <a:endParaRPr lang="tr-TR" sz="2000" dirty="0"/>
          </a:p>
          <a:p>
            <a:pPr algn="l" defTabSz="2438338">
              <a:lnSpc>
                <a:spcPct val="150000"/>
              </a:lnSpc>
            </a:pPr>
            <a:r>
              <a:rPr kumimoji="0" lang="tr-TR" sz="20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kube-proxy</a:t>
            </a:r>
            <a:r>
              <a:rPr kumimoji="0" lang="tr-TR" sz="20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: </a:t>
            </a:r>
            <a:r>
              <a:rPr kumimoji="0" lang="tr-TR" sz="20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Process</a:t>
            </a:r>
            <a:r>
              <a:rPr kumimoji="0" lang="tr-TR" sz="20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 </a:t>
            </a:r>
            <a:r>
              <a:rPr kumimoji="0" lang="tr-TR" sz="20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that</a:t>
            </a:r>
            <a:r>
              <a:rPr kumimoji="0" lang="tr-TR" sz="20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0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lets</a:t>
            </a:r>
            <a:r>
              <a:rPr kumimoji="0" lang="tr-TR" sz="20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0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the</a:t>
            </a:r>
            <a:r>
              <a:rPr kumimoji="0" lang="tr-TR" sz="20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0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pods</a:t>
            </a:r>
            <a:r>
              <a:rPr kumimoji="0" lang="tr-TR" sz="20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000" b="1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communicate</a:t>
            </a:r>
            <a:r>
              <a:rPr kumimoji="0" lang="tr-TR" sz="20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in </a:t>
            </a:r>
            <a:r>
              <a:rPr kumimoji="0" lang="tr-TR" sz="20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node</a:t>
            </a:r>
            <a:r>
              <a:rPr kumimoji="0" lang="tr-TR" sz="20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0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with</a:t>
            </a:r>
            <a:r>
              <a:rPr kumimoji="0" lang="tr-TR" sz="20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0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services</a:t>
            </a:r>
            <a:r>
              <a:rPr kumimoji="0" lang="tr-TR" sz="20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.</a:t>
            </a:r>
            <a:endParaRPr kumimoji="0" lang="tr-TR" sz="20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algn="l" defTabSz="2438338">
              <a:lnSpc>
                <a:spcPct val="150000"/>
              </a:lnSpc>
            </a:pPr>
            <a:r>
              <a:rPr lang="tr-TR" sz="2000" b="1" dirty="0" err="1">
                <a:latin typeface="Chromatica" panose="00000500000000000000" pitchFamily="50" charset="-94"/>
              </a:rPr>
              <a:t>c</a:t>
            </a:r>
            <a:r>
              <a:rPr kumimoji="0" lang="tr-TR" sz="20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ontainer</a:t>
            </a:r>
            <a:r>
              <a:rPr kumimoji="0" lang="tr-TR" sz="20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0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runtime</a:t>
            </a:r>
            <a:r>
              <a:rPr kumimoji="0" lang="tr-TR" sz="20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: </a:t>
            </a:r>
            <a:r>
              <a:rPr lang="tr-TR" sz="2000" dirty="0" err="1">
                <a:latin typeface="Chromatica" panose="00000500000000000000" pitchFamily="50" charset="-94"/>
              </a:rPr>
              <a:t>containerd</a:t>
            </a:r>
            <a:r>
              <a:rPr lang="tr-TR" sz="2000" dirty="0">
                <a:latin typeface="Chromatica" panose="00000500000000000000" pitchFamily="50" charset="-94"/>
              </a:rPr>
              <a:t>, CRI-O, Docker (</a:t>
            </a:r>
            <a:r>
              <a:rPr lang="tr-TR" sz="2000" dirty="0" err="1">
                <a:latin typeface="Chromatica" panose="00000500000000000000" pitchFamily="50" charset="-94"/>
              </a:rPr>
              <a:t>deprecated</a:t>
            </a:r>
            <a:r>
              <a:rPr lang="tr-TR" sz="2000" dirty="0">
                <a:latin typeface="Chromatica" panose="00000500000000000000" pitchFamily="50" charset="-94"/>
              </a:rPr>
              <a:t>)</a:t>
            </a:r>
            <a:endParaRPr kumimoji="0" lang="tr-TR" sz="20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D90A2CEC-9E6E-4B21-B5D2-307BE472CB67}"/>
              </a:ext>
            </a:extLst>
          </p:cNvPr>
          <p:cNvGrpSpPr/>
          <p:nvPr/>
        </p:nvGrpSpPr>
        <p:grpSpPr>
          <a:xfrm>
            <a:off x="5907974" y="914998"/>
            <a:ext cx="848695" cy="1685686"/>
            <a:chOff x="3325981" y="1341323"/>
            <a:chExt cx="848695" cy="1685686"/>
          </a:xfrm>
        </p:grpSpPr>
        <p:grpSp>
          <p:nvGrpSpPr>
            <p:cNvPr id="5" name="Grup 4">
              <a:extLst>
                <a:ext uri="{FF2B5EF4-FFF2-40B4-BE49-F238E27FC236}">
                  <a16:creationId xmlns:a16="http://schemas.microsoft.com/office/drawing/2014/main" id="{D7D2E4DF-A484-4F1A-BC27-B5984500FACB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" name="Yamuk 6">
                <a:extLst>
                  <a:ext uri="{FF2B5EF4-FFF2-40B4-BE49-F238E27FC236}">
                    <a16:creationId xmlns:a16="http://schemas.microsoft.com/office/drawing/2014/main" id="{43BA71F4-7E02-43F6-943D-13DB8D681BE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Yamuk 7">
                <a:extLst>
                  <a:ext uri="{FF2B5EF4-FFF2-40B4-BE49-F238E27FC236}">
                    <a16:creationId xmlns:a16="http://schemas.microsoft.com/office/drawing/2014/main" id="{82513DC6-B214-4582-8936-8AEF6193141D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Dikdörtgen 9">
                <a:extLst>
                  <a:ext uri="{FF2B5EF4-FFF2-40B4-BE49-F238E27FC236}">
                    <a16:creationId xmlns:a16="http://schemas.microsoft.com/office/drawing/2014/main" id="{284C633B-C2FC-4FBD-B17E-D560BB076DB9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ikdörtgen 10">
                <a:extLst>
                  <a:ext uri="{FF2B5EF4-FFF2-40B4-BE49-F238E27FC236}">
                    <a16:creationId xmlns:a16="http://schemas.microsoft.com/office/drawing/2014/main" id="{0657B858-BBB8-48FF-9232-99A0708EE390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Yuvarlatılmış Dikdörtgen 96">
                <a:extLst>
                  <a:ext uri="{FF2B5EF4-FFF2-40B4-BE49-F238E27FC236}">
                    <a16:creationId xmlns:a16="http://schemas.microsoft.com/office/drawing/2014/main" id="{05772478-46D0-46C4-8572-9238F594197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Düz Bağlayıcı 12">
                <a:extLst>
                  <a:ext uri="{FF2B5EF4-FFF2-40B4-BE49-F238E27FC236}">
                    <a16:creationId xmlns:a16="http://schemas.microsoft.com/office/drawing/2014/main" id="{CC641F9D-E0C8-4BBF-846F-BCF6ACC1FEB4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Düz Bağlayıcı 13">
                <a:extLst>
                  <a:ext uri="{FF2B5EF4-FFF2-40B4-BE49-F238E27FC236}">
                    <a16:creationId xmlns:a16="http://schemas.microsoft.com/office/drawing/2014/main" id="{D9105FAD-D628-48A3-8C20-5052C641D42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Düz Bağlayıcı 14">
                <a:extLst>
                  <a:ext uri="{FF2B5EF4-FFF2-40B4-BE49-F238E27FC236}">
                    <a16:creationId xmlns:a16="http://schemas.microsoft.com/office/drawing/2014/main" id="{5EF02057-EF07-4ABA-9566-41E3265A810C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309E479C-35A0-4A00-8F2B-AAD16366FFD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Dikdörtgen 15">
            <a:extLst>
              <a:ext uri="{FF2B5EF4-FFF2-40B4-BE49-F238E27FC236}">
                <a16:creationId xmlns:a16="http://schemas.microsoft.com/office/drawing/2014/main" id="{484248D4-D7C1-44EF-B6C3-56C1F5583090}"/>
              </a:ext>
            </a:extLst>
          </p:cNvPr>
          <p:cNvSpPr/>
          <p:nvPr/>
        </p:nvSpPr>
        <p:spPr>
          <a:xfrm>
            <a:off x="7092605" y="1303754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A732D37E-7BF0-4191-8FFA-6E227BFB8702}"/>
              </a:ext>
            </a:extLst>
          </p:cNvPr>
          <p:cNvSpPr/>
          <p:nvPr/>
        </p:nvSpPr>
        <p:spPr>
          <a:xfrm>
            <a:off x="7092605" y="1709611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B89B9EB0-E823-47A2-9436-903F83B324E3}"/>
              </a:ext>
            </a:extLst>
          </p:cNvPr>
          <p:cNvSpPr/>
          <p:nvPr/>
        </p:nvSpPr>
        <p:spPr>
          <a:xfrm>
            <a:off x="7092605" y="2111406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3BC06E02-8497-4EBA-BDFD-EEDA704B18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092422" y="2085110"/>
            <a:ext cx="366090" cy="272285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37882FD7-E4A6-4298-8AA8-DE954D59B4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32321" y="1789800"/>
            <a:ext cx="366090" cy="2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78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061380" y="311162"/>
            <a:ext cx="5021239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Pod</a:t>
            </a:r>
            <a:endParaRPr sz="1350" dirty="0">
              <a:latin typeface="Chromatica" panose="00000500000000000000" pitchFamily="50" charset="-94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EE780A0B-CB3E-4DF4-AA74-16806EE7B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1" t="19722" r="938"/>
          <a:stretch/>
        </p:blipFill>
        <p:spPr>
          <a:xfrm>
            <a:off x="448056" y="914400"/>
            <a:ext cx="8019288" cy="3739649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4FC48C01-DF3F-433E-B424-CCAF28383E01}"/>
              </a:ext>
            </a:extLst>
          </p:cNvPr>
          <p:cNvSpPr/>
          <p:nvPr/>
        </p:nvSpPr>
        <p:spPr>
          <a:xfrm>
            <a:off x="4571999" y="4814190"/>
            <a:ext cx="44550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https://www.udemy.com/course/kubernetesmastery/learn/lecture/17070888#content</a:t>
            </a:r>
          </a:p>
        </p:txBody>
      </p:sp>
    </p:spTree>
    <p:extLst>
      <p:ext uri="{BB962C8B-B14F-4D97-AF65-F5344CB8AC3E}">
        <p14:creationId xmlns:p14="http://schemas.microsoft.com/office/powerpoint/2010/main" val="90138177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061380" y="311162"/>
            <a:ext cx="5021239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Pod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333643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47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576533" y="2063672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328855" y="3016176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41" name="Grup 40">
            <a:extLst>
              <a:ext uri="{FF2B5EF4-FFF2-40B4-BE49-F238E27FC236}">
                <a16:creationId xmlns:a16="http://schemas.microsoft.com/office/drawing/2014/main" id="{6BCC41B1-F44F-41CA-836D-E81DBFE2DCF0}"/>
              </a:ext>
            </a:extLst>
          </p:cNvPr>
          <p:cNvGrpSpPr/>
          <p:nvPr/>
        </p:nvGrpSpPr>
        <p:grpSpPr>
          <a:xfrm>
            <a:off x="2075043" y="836080"/>
            <a:ext cx="2196628" cy="3570157"/>
            <a:chOff x="3358211" y="1311093"/>
            <a:chExt cx="848695" cy="1715915"/>
          </a:xfrm>
        </p:grpSpPr>
        <p:grpSp>
          <p:nvGrpSpPr>
            <p:cNvPr id="42" name="Grup 41">
              <a:extLst>
                <a:ext uri="{FF2B5EF4-FFF2-40B4-BE49-F238E27FC236}">
                  <a16:creationId xmlns:a16="http://schemas.microsoft.com/office/drawing/2014/main" id="{1677104D-D470-4BD1-92C8-98D2EC3F8A4F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44" name="Yamuk 43">
                <a:extLst>
                  <a:ext uri="{FF2B5EF4-FFF2-40B4-BE49-F238E27FC236}">
                    <a16:creationId xmlns:a16="http://schemas.microsoft.com/office/drawing/2014/main" id="{26E8E787-FB4F-43E7-A4AA-F2345CC3EA92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4DFCF5C3-1208-4529-B0BC-3B12254DAE1A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kdörtgen 45">
                <a:extLst>
                  <a:ext uri="{FF2B5EF4-FFF2-40B4-BE49-F238E27FC236}">
                    <a16:creationId xmlns:a16="http://schemas.microsoft.com/office/drawing/2014/main" id="{F0ED695E-D986-4834-8491-A4CFDD6AC9A3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ABBFFD5-34BD-44CD-B860-934BD7278241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Yuvarlatılmış Dikdörtgen 96">
                <a:extLst>
                  <a:ext uri="{FF2B5EF4-FFF2-40B4-BE49-F238E27FC236}">
                    <a16:creationId xmlns:a16="http://schemas.microsoft.com/office/drawing/2014/main" id="{A4389809-FCAD-43BC-8DB1-16B37626F4B6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Düz Bağlayıcı 48">
                <a:extLst>
                  <a:ext uri="{FF2B5EF4-FFF2-40B4-BE49-F238E27FC236}">
                    <a16:creationId xmlns:a16="http://schemas.microsoft.com/office/drawing/2014/main" id="{725FB166-EE6E-45B7-A782-2222C73F540E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B83ABC8A-8084-4299-81F3-A78E74E26AF9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135275A4-D330-4F8A-908B-1C3DB6508CBD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Metin kutusu 42">
              <a:extLst>
                <a:ext uri="{FF2B5EF4-FFF2-40B4-BE49-F238E27FC236}">
                  <a16:creationId xmlns:a16="http://schemas.microsoft.com/office/drawing/2014/main" id="{527FC965-4657-4D47-BF8F-E8EE1D2C1BCF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47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>
            <a:extLst>
              <a:ext uri="{FF2B5EF4-FFF2-40B4-BE49-F238E27FC236}">
                <a16:creationId xmlns:a16="http://schemas.microsoft.com/office/drawing/2014/main" id="{F98BADAB-672C-480D-8E6B-3C79565B8541}"/>
              </a:ext>
            </a:extLst>
          </p:cNvPr>
          <p:cNvGrpSpPr/>
          <p:nvPr/>
        </p:nvGrpSpPr>
        <p:grpSpPr>
          <a:xfrm>
            <a:off x="2317933" y="2044007"/>
            <a:ext cx="887725" cy="1046018"/>
            <a:chOff x="1364672" y="1874314"/>
            <a:chExt cx="887725" cy="1046018"/>
          </a:xfrm>
        </p:grpSpPr>
        <p:sp>
          <p:nvSpPr>
            <p:cNvPr id="53" name="Dikdörtgen 52">
              <a:extLst>
                <a:ext uri="{FF2B5EF4-FFF2-40B4-BE49-F238E27FC236}">
                  <a16:creationId xmlns:a16="http://schemas.microsoft.com/office/drawing/2014/main" id="{72852E92-846C-4246-A280-17D63FC54F3B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5" name="Metin kutusu 54">
              <a:extLst>
                <a:ext uri="{FF2B5EF4-FFF2-40B4-BE49-F238E27FC236}">
                  <a16:creationId xmlns:a16="http://schemas.microsoft.com/office/drawing/2014/main" id="{3022FECC-9F24-481D-8150-4C64ECE83B7B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my-app-3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56" name="Grup 55">
            <a:extLst>
              <a:ext uri="{FF2B5EF4-FFF2-40B4-BE49-F238E27FC236}">
                <a16:creationId xmlns:a16="http://schemas.microsoft.com/office/drawing/2014/main" id="{F5455D1B-DC61-4F95-AA0B-B969DDEA619B}"/>
              </a:ext>
            </a:extLst>
          </p:cNvPr>
          <p:cNvGrpSpPr/>
          <p:nvPr/>
        </p:nvGrpSpPr>
        <p:grpSpPr>
          <a:xfrm>
            <a:off x="3070255" y="2996511"/>
            <a:ext cx="887725" cy="1046018"/>
            <a:chOff x="1364672" y="1874314"/>
            <a:chExt cx="887725" cy="1046018"/>
          </a:xfrm>
        </p:grpSpPr>
        <p:sp>
          <p:nvSpPr>
            <p:cNvPr id="57" name="Dikdörtgen 56">
              <a:extLst>
                <a:ext uri="{FF2B5EF4-FFF2-40B4-BE49-F238E27FC236}">
                  <a16:creationId xmlns:a16="http://schemas.microsoft.com/office/drawing/2014/main" id="{6D43E2C7-8428-4E3D-805E-8CB5403B5902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74866A1A-77B5-4D46-83C5-2590B78EE15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6DF4908C-3340-4195-8FEC-E5D488865E4D}"/>
              </a:ext>
            </a:extLst>
          </p:cNvPr>
          <p:cNvGrpSpPr/>
          <p:nvPr/>
        </p:nvGrpSpPr>
        <p:grpSpPr>
          <a:xfrm>
            <a:off x="3786767" y="908522"/>
            <a:ext cx="2196628" cy="3570157"/>
            <a:chOff x="3358211" y="1311093"/>
            <a:chExt cx="848695" cy="1715915"/>
          </a:xfrm>
        </p:grpSpPr>
        <p:grpSp>
          <p:nvGrpSpPr>
            <p:cNvPr id="61" name="Grup 60">
              <a:extLst>
                <a:ext uri="{FF2B5EF4-FFF2-40B4-BE49-F238E27FC236}">
                  <a16:creationId xmlns:a16="http://schemas.microsoft.com/office/drawing/2014/main" id="{3C459B19-3A03-4724-8E66-56F4ECA26392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63" name="Yamuk 62">
                <a:extLst>
                  <a:ext uri="{FF2B5EF4-FFF2-40B4-BE49-F238E27FC236}">
                    <a16:creationId xmlns:a16="http://schemas.microsoft.com/office/drawing/2014/main" id="{C1F8AAB2-FC49-4973-A980-3C8391F29B94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amuk 63">
                <a:extLst>
                  <a:ext uri="{FF2B5EF4-FFF2-40B4-BE49-F238E27FC236}">
                    <a16:creationId xmlns:a16="http://schemas.microsoft.com/office/drawing/2014/main" id="{0DA7076B-973D-429C-9F9E-91EFF5235569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Dikdörtgen 64">
                <a:extLst>
                  <a:ext uri="{FF2B5EF4-FFF2-40B4-BE49-F238E27FC236}">
                    <a16:creationId xmlns:a16="http://schemas.microsoft.com/office/drawing/2014/main" id="{BECA65D3-FE20-4C69-B35A-9D5602B01DFB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Dikdörtgen 65">
                <a:extLst>
                  <a:ext uri="{FF2B5EF4-FFF2-40B4-BE49-F238E27FC236}">
                    <a16:creationId xmlns:a16="http://schemas.microsoft.com/office/drawing/2014/main" id="{53E12AD5-6915-4C9C-81C7-970B2212A5AC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Yuvarlatılmış Dikdörtgen 96">
                <a:extLst>
                  <a:ext uri="{FF2B5EF4-FFF2-40B4-BE49-F238E27FC236}">
                    <a16:creationId xmlns:a16="http://schemas.microsoft.com/office/drawing/2014/main" id="{C02B8194-E60A-4F3E-B1F4-4CEB1FFAF16B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Düz Bağlayıcı 67">
                <a:extLst>
                  <a:ext uri="{FF2B5EF4-FFF2-40B4-BE49-F238E27FC236}">
                    <a16:creationId xmlns:a16="http://schemas.microsoft.com/office/drawing/2014/main" id="{C0DAA0B6-495D-46AA-8248-6E2C7F86D301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Düz Bağlayıcı 68">
                <a:extLst>
                  <a:ext uri="{FF2B5EF4-FFF2-40B4-BE49-F238E27FC236}">
                    <a16:creationId xmlns:a16="http://schemas.microsoft.com/office/drawing/2014/main" id="{C441AB05-16AA-421E-8AF6-579C96950C02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Düz Bağlayıcı 69">
                <a:extLst>
                  <a:ext uri="{FF2B5EF4-FFF2-40B4-BE49-F238E27FC236}">
                    <a16:creationId xmlns:a16="http://schemas.microsoft.com/office/drawing/2014/main" id="{FFF69FA4-0B9A-466F-B023-92312C3EFE8C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E4586720-81F9-4C0D-BDF4-8097207D158D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</a:t>
              </a:r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Node-2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up 70">
            <a:extLst>
              <a:ext uri="{FF2B5EF4-FFF2-40B4-BE49-F238E27FC236}">
                <a16:creationId xmlns:a16="http://schemas.microsoft.com/office/drawing/2014/main" id="{C50206CA-2A77-4A8A-894C-049046D3CD07}"/>
              </a:ext>
            </a:extLst>
          </p:cNvPr>
          <p:cNvGrpSpPr/>
          <p:nvPr/>
        </p:nvGrpSpPr>
        <p:grpSpPr>
          <a:xfrm>
            <a:off x="4029657" y="2116449"/>
            <a:ext cx="887725" cy="1046018"/>
            <a:chOff x="1364672" y="1874314"/>
            <a:chExt cx="887725" cy="1046018"/>
          </a:xfrm>
        </p:grpSpPr>
        <p:sp>
          <p:nvSpPr>
            <p:cNvPr id="72" name="Dikdörtgen 71">
              <a:extLst>
                <a:ext uri="{FF2B5EF4-FFF2-40B4-BE49-F238E27FC236}">
                  <a16:creationId xmlns:a16="http://schemas.microsoft.com/office/drawing/2014/main" id="{4DBDCD2E-828F-4CAC-8CD5-5CF1C1D7A368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4" name="Metin kutusu 73">
              <a:extLst>
                <a:ext uri="{FF2B5EF4-FFF2-40B4-BE49-F238E27FC236}">
                  <a16:creationId xmlns:a16="http://schemas.microsoft.com/office/drawing/2014/main" id="{3335F84F-D445-456F-9E5B-E45C6133DF59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D01ADD8A-C2E8-4617-A5CE-0A08A84B463A}"/>
              </a:ext>
            </a:extLst>
          </p:cNvPr>
          <p:cNvGrpSpPr/>
          <p:nvPr/>
        </p:nvGrpSpPr>
        <p:grpSpPr>
          <a:xfrm>
            <a:off x="4781979" y="3068953"/>
            <a:ext cx="887725" cy="1046018"/>
            <a:chOff x="1364672" y="1874314"/>
            <a:chExt cx="887725" cy="1046018"/>
          </a:xfrm>
        </p:grpSpPr>
        <p:sp>
          <p:nvSpPr>
            <p:cNvPr id="76" name="Dikdörtgen 75">
              <a:extLst>
                <a:ext uri="{FF2B5EF4-FFF2-40B4-BE49-F238E27FC236}">
                  <a16:creationId xmlns:a16="http://schemas.microsoft.com/office/drawing/2014/main" id="{7156AA1B-70B9-405F-9B3E-F86D2E4B33F8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8" name="Metin kutusu 77">
              <a:extLst>
                <a:ext uri="{FF2B5EF4-FFF2-40B4-BE49-F238E27FC236}">
                  <a16:creationId xmlns:a16="http://schemas.microsoft.com/office/drawing/2014/main" id="{44128450-9710-4094-9067-667A839862CC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my-app-3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5947396" y="1882304"/>
            <a:ext cx="2936513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Smallest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unif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of K8s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Abstraction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over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container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Usually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contains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one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container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/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application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there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are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more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usually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second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container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auxiliary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Each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pod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have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an ip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F546C124-26BC-4AD6-A341-89F0E2F6F4EC}"/>
              </a:ext>
            </a:extLst>
          </p:cNvPr>
          <p:cNvSpPr/>
          <p:nvPr/>
        </p:nvSpPr>
        <p:spPr>
          <a:xfrm>
            <a:off x="772987" y="2988850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9AD218B6-F219-42CF-9F76-DD8DAA99C542}"/>
              </a:ext>
            </a:extLst>
          </p:cNvPr>
          <p:cNvSpPr/>
          <p:nvPr/>
        </p:nvSpPr>
        <p:spPr>
          <a:xfrm>
            <a:off x="1590723" y="3962694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2" name="Dikdörtgen 81">
            <a:extLst>
              <a:ext uri="{FF2B5EF4-FFF2-40B4-BE49-F238E27FC236}">
                <a16:creationId xmlns:a16="http://schemas.microsoft.com/office/drawing/2014/main" id="{A4B43164-B082-426F-A24B-30C984715A37}"/>
              </a:ext>
            </a:extLst>
          </p:cNvPr>
          <p:cNvSpPr/>
          <p:nvPr/>
        </p:nvSpPr>
        <p:spPr>
          <a:xfrm>
            <a:off x="2588353" y="3004377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3" name="Dikdörtgen 82">
            <a:extLst>
              <a:ext uri="{FF2B5EF4-FFF2-40B4-BE49-F238E27FC236}">
                <a16:creationId xmlns:a16="http://schemas.microsoft.com/office/drawing/2014/main" id="{C6809182-FB1F-44FD-A292-0CAC58613C16}"/>
              </a:ext>
            </a:extLst>
          </p:cNvPr>
          <p:cNvSpPr/>
          <p:nvPr/>
        </p:nvSpPr>
        <p:spPr>
          <a:xfrm>
            <a:off x="3287737" y="3949855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23422623-EF57-4146-9A67-88BBF97BCEC3}"/>
              </a:ext>
            </a:extLst>
          </p:cNvPr>
          <p:cNvSpPr/>
          <p:nvPr/>
        </p:nvSpPr>
        <p:spPr>
          <a:xfrm>
            <a:off x="4279178" y="3066982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5" name="Dikdörtgen 84">
            <a:extLst>
              <a:ext uri="{FF2B5EF4-FFF2-40B4-BE49-F238E27FC236}">
                <a16:creationId xmlns:a16="http://schemas.microsoft.com/office/drawing/2014/main" id="{3BF9627A-AE59-4CD1-AC94-661D5AD12DAB}"/>
              </a:ext>
            </a:extLst>
          </p:cNvPr>
          <p:cNvSpPr/>
          <p:nvPr/>
        </p:nvSpPr>
        <p:spPr>
          <a:xfrm>
            <a:off x="5034814" y="4006078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06414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061380" y="311162"/>
            <a:ext cx="5523984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Service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1350680" y="911731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1593570" y="2119658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2345892" y="3072162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4259768" y="1484273"/>
            <a:ext cx="3761782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Once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pod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dies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it is re-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created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with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different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ip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sure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when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re-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created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takes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same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ip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F546C124-26BC-4AD6-A341-89F0E2F6F4EC}"/>
              </a:ext>
            </a:extLst>
          </p:cNvPr>
          <p:cNvSpPr/>
          <p:nvPr/>
        </p:nvSpPr>
        <p:spPr>
          <a:xfrm>
            <a:off x="1790024" y="3044836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9AD218B6-F219-42CF-9F76-DD8DAA99C542}"/>
              </a:ext>
            </a:extLst>
          </p:cNvPr>
          <p:cNvSpPr/>
          <p:nvPr/>
        </p:nvSpPr>
        <p:spPr>
          <a:xfrm>
            <a:off x="2607760" y="4018680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A06C7A94-9941-4E51-AC13-289AA03B5CE1}"/>
              </a:ext>
            </a:extLst>
          </p:cNvPr>
          <p:cNvSpPr/>
          <p:nvPr/>
        </p:nvSpPr>
        <p:spPr>
          <a:xfrm>
            <a:off x="1742735" y="3044836"/>
            <a:ext cx="506838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CA6BD0FD-620D-43C4-B5DF-124ADC28EF72}"/>
              </a:ext>
            </a:extLst>
          </p:cNvPr>
          <p:cNvSpPr/>
          <p:nvPr/>
        </p:nvSpPr>
        <p:spPr>
          <a:xfrm>
            <a:off x="2560471" y="4018680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5877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0" grpId="1" animBg="1"/>
      <p:bldP spid="81" grpId="0" animBg="1"/>
      <p:bldP spid="81" grpId="1" animBg="1"/>
      <p:bldP spid="86" grpId="0" animBg="1"/>
      <p:bldP spid="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061380" y="311162"/>
            <a:ext cx="5523984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Ingress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1058811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1301701" y="2063672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2054023" y="3016176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4259768" y="1730494"/>
            <a:ext cx="376178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Ingress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exposes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the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apps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to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outside</a:t>
            </a:r>
            <a:r>
              <a:rPr kumimoji="0" lang="tr-TR" sz="16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world</a:t>
            </a:r>
            <a:r>
              <a:rPr kumimoji="0" lang="tr-TR" sz="16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F546C124-26BC-4AD6-A341-89F0E2F6F4EC}"/>
              </a:ext>
            </a:extLst>
          </p:cNvPr>
          <p:cNvSpPr/>
          <p:nvPr/>
        </p:nvSpPr>
        <p:spPr>
          <a:xfrm>
            <a:off x="1498155" y="2988850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9AD218B6-F219-42CF-9F76-DD8DAA99C542}"/>
              </a:ext>
            </a:extLst>
          </p:cNvPr>
          <p:cNvSpPr/>
          <p:nvPr/>
        </p:nvSpPr>
        <p:spPr>
          <a:xfrm>
            <a:off x="2315891" y="3962694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A06C7A94-9941-4E51-AC13-289AA03B5CE1}"/>
              </a:ext>
            </a:extLst>
          </p:cNvPr>
          <p:cNvSpPr/>
          <p:nvPr/>
        </p:nvSpPr>
        <p:spPr>
          <a:xfrm>
            <a:off x="1450866" y="2988850"/>
            <a:ext cx="506838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CA6BD0FD-620D-43C4-B5DF-124ADC28EF72}"/>
              </a:ext>
            </a:extLst>
          </p:cNvPr>
          <p:cNvSpPr/>
          <p:nvPr/>
        </p:nvSpPr>
        <p:spPr>
          <a:xfrm>
            <a:off x="2268602" y="3962694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415EC84-8146-452F-9978-E4BECA8F1E95}"/>
              </a:ext>
            </a:extLst>
          </p:cNvPr>
          <p:cNvSpPr/>
          <p:nvPr/>
        </p:nvSpPr>
        <p:spPr>
          <a:xfrm>
            <a:off x="2938948" y="1887293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ingress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85606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0" grpId="1" animBg="1"/>
      <p:bldP spid="81" grpId="0" animBg="1"/>
      <p:bldP spid="81" grpId="1" animBg="1"/>
      <p:bldP spid="86" grpId="0" animBg="1"/>
      <p:bldP spid="87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Why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5A568B41-D586-4C2C-9519-C62F5DF18AE2}"/>
              </a:ext>
            </a:extLst>
          </p:cNvPr>
          <p:cNvGrpSpPr/>
          <p:nvPr/>
        </p:nvGrpSpPr>
        <p:grpSpPr>
          <a:xfrm>
            <a:off x="4660578" y="1350819"/>
            <a:ext cx="2100441" cy="3158247"/>
            <a:chOff x="1991638" y="4296427"/>
            <a:chExt cx="814192" cy="1499679"/>
          </a:xfrm>
        </p:grpSpPr>
        <p:sp>
          <p:nvSpPr>
            <p:cNvPr id="11" name="Yamuk 10">
              <a:extLst>
                <a:ext uri="{FF2B5EF4-FFF2-40B4-BE49-F238E27FC236}">
                  <a16:creationId xmlns:a16="http://schemas.microsoft.com/office/drawing/2014/main" id="{66991DCF-AC25-4664-8135-8B20D4F4B8A7}"/>
                </a:ext>
              </a:extLst>
            </p:cNvPr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Yamuk 11">
              <a:extLst>
                <a:ext uri="{FF2B5EF4-FFF2-40B4-BE49-F238E27FC236}">
                  <a16:creationId xmlns:a16="http://schemas.microsoft.com/office/drawing/2014/main" id="{95F32381-5544-4774-B26E-49D70681B9B3}"/>
                </a:ext>
              </a:extLst>
            </p:cNvPr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D1FBD4C2-219A-4DFA-8D0F-689AB7652BEF}"/>
                </a:ext>
              </a:extLst>
            </p:cNvPr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2B6BB701-AC0B-4CD1-8179-909CF0BCD048}"/>
                </a:ext>
              </a:extLst>
            </p:cNvPr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Yuvarlatılmış Dikdörtgen 96">
              <a:extLst>
                <a:ext uri="{FF2B5EF4-FFF2-40B4-BE49-F238E27FC236}">
                  <a16:creationId xmlns:a16="http://schemas.microsoft.com/office/drawing/2014/main" id="{C26C3C07-FB5F-4B9D-B90E-EF064A77B84D}"/>
                </a:ext>
              </a:extLst>
            </p:cNvPr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Düz Bağlayıcı 15">
              <a:extLst>
                <a:ext uri="{FF2B5EF4-FFF2-40B4-BE49-F238E27FC236}">
                  <a16:creationId xmlns:a16="http://schemas.microsoft.com/office/drawing/2014/main" id="{9046B732-4B42-4DBB-8800-C5B85D3EFE65}"/>
                </a:ext>
              </a:extLst>
            </p:cNvPr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id="{C9029152-8B18-4BC5-B4C5-86EA0C492A18}"/>
                </a:ext>
              </a:extLst>
            </p:cNvPr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id="{9C94035F-4DC3-4778-9707-F9EA85FF40C3}"/>
                </a:ext>
              </a:extLst>
            </p:cNvPr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7081A6F0-658D-4361-8C74-83FB040BA887}"/>
              </a:ext>
            </a:extLst>
          </p:cNvPr>
          <p:cNvGrpSpPr/>
          <p:nvPr/>
        </p:nvGrpSpPr>
        <p:grpSpPr>
          <a:xfrm>
            <a:off x="4800601" y="2393514"/>
            <a:ext cx="644056" cy="681334"/>
            <a:chOff x="2410691" y="3670700"/>
            <a:chExt cx="644056" cy="681334"/>
          </a:xfrm>
        </p:grpSpPr>
        <p:pic>
          <p:nvPicPr>
            <p:cNvPr id="19" name="Resim 18">
              <a:extLst>
                <a:ext uri="{FF2B5EF4-FFF2-40B4-BE49-F238E27FC236}">
                  <a16:creationId xmlns:a16="http://schemas.microsoft.com/office/drawing/2014/main" id="{EA32056B-3142-4E68-9782-EC9CFF43A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3" name="Metin kutusu 2">
              <a:extLst>
                <a:ext uri="{FF2B5EF4-FFF2-40B4-BE49-F238E27FC236}">
                  <a16:creationId xmlns:a16="http://schemas.microsoft.com/office/drawing/2014/main" id="{BB0CFB29-04FD-43A6-8E9E-DC6E03B71BBC}"/>
                </a:ext>
              </a:extLst>
            </p:cNvPr>
            <p:cNvSpPr txBox="1"/>
            <p:nvPr/>
          </p:nvSpPr>
          <p:spPr>
            <a:xfrm>
              <a:off x="2410691" y="3670700"/>
              <a:ext cx="526473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DB</a:t>
              </a:r>
            </a:p>
          </p:txBody>
        </p:sp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3FA7EA2F-F7D4-4358-B9F6-ACD522EAA2B1}"/>
              </a:ext>
            </a:extLst>
          </p:cNvPr>
          <p:cNvGrpSpPr/>
          <p:nvPr/>
        </p:nvGrpSpPr>
        <p:grpSpPr>
          <a:xfrm>
            <a:off x="5838319" y="2400207"/>
            <a:ext cx="718268" cy="680707"/>
            <a:chOff x="2362140" y="3671327"/>
            <a:chExt cx="718268" cy="680707"/>
          </a:xfrm>
        </p:grpSpPr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20FC0BD3-9325-4A9C-8546-EE47F48FE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AE1EC4C0-CCF0-4F70-B61A-6B239522CA3D}"/>
                </a:ext>
              </a:extLst>
            </p:cNvPr>
            <p:cNvSpPr txBox="1"/>
            <p:nvPr/>
          </p:nvSpPr>
          <p:spPr>
            <a:xfrm>
              <a:off x="2362140" y="3671327"/>
              <a:ext cx="718268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WEB-1</a:t>
              </a:r>
            </a:p>
          </p:txBody>
        </p:sp>
      </p:grpSp>
      <p:grpSp>
        <p:nvGrpSpPr>
          <p:cNvPr id="24" name="Grup 23">
            <a:extLst>
              <a:ext uri="{FF2B5EF4-FFF2-40B4-BE49-F238E27FC236}">
                <a16:creationId xmlns:a16="http://schemas.microsoft.com/office/drawing/2014/main" id="{E0D0BAAB-72CD-4649-B8D9-06D83B501065}"/>
              </a:ext>
            </a:extLst>
          </p:cNvPr>
          <p:cNvGrpSpPr/>
          <p:nvPr/>
        </p:nvGrpSpPr>
        <p:grpSpPr>
          <a:xfrm>
            <a:off x="5351664" y="3113609"/>
            <a:ext cx="718268" cy="688227"/>
            <a:chOff x="2355062" y="3663807"/>
            <a:chExt cx="718268" cy="688227"/>
          </a:xfrm>
        </p:grpSpPr>
        <p:pic>
          <p:nvPicPr>
            <p:cNvPr id="25" name="Resim 24">
              <a:extLst>
                <a:ext uri="{FF2B5EF4-FFF2-40B4-BE49-F238E27FC236}">
                  <a16:creationId xmlns:a16="http://schemas.microsoft.com/office/drawing/2014/main" id="{A7AA8BCD-AA23-4A3D-A3D6-E45AA76D0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93B191A7-8C3C-488D-BD72-0789E29081E5}"/>
                </a:ext>
              </a:extLst>
            </p:cNvPr>
            <p:cNvSpPr txBox="1"/>
            <p:nvPr/>
          </p:nvSpPr>
          <p:spPr>
            <a:xfrm>
              <a:off x="2355062" y="3663807"/>
              <a:ext cx="718268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WEB-2</a:t>
              </a:r>
            </a:p>
          </p:txBody>
        </p:sp>
      </p:grpSp>
      <p:pic>
        <p:nvPicPr>
          <p:cNvPr id="27" name="Resim 26">
            <a:extLst>
              <a:ext uri="{FF2B5EF4-FFF2-40B4-BE49-F238E27FC236}">
                <a16:creationId xmlns:a16="http://schemas.microsoft.com/office/drawing/2014/main" id="{BB96FE18-8F92-4E4F-8D27-4E65E02BCE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59" y="1398130"/>
            <a:ext cx="2818822" cy="2818822"/>
          </a:xfrm>
          <a:prstGeom prst="rect">
            <a:avLst/>
          </a:prstGeom>
        </p:spPr>
      </p:pic>
      <p:pic>
        <p:nvPicPr>
          <p:cNvPr id="1026" name="Picture 2" descr="A Man of Constant Sorrow">
            <a:extLst>
              <a:ext uri="{FF2B5EF4-FFF2-40B4-BE49-F238E27FC236}">
                <a16:creationId xmlns:a16="http://schemas.microsoft.com/office/drawing/2014/main" id="{3426A714-74DD-4410-AA03-C4B710254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36"/>
          <a:stretch/>
        </p:blipFill>
        <p:spPr bwMode="auto">
          <a:xfrm>
            <a:off x="919305" y="1375761"/>
            <a:ext cx="2374976" cy="25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F765BFB8-04E9-4AF8-8762-BD6FD1917883}"/>
              </a:ext>
            </a:extLst>
          </p:cNvPr>
          <p:cNvSpPr/>
          <p:nvPr/>
        </p:nvSpPr>
        <p:spPr>
          <a:xfrm>
            <a:off x="422046" y="4813911"/>
            <a:ext cx="85137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Görsel: https://churchleaders.com/outreach-missions/outreach-missions-articles/334193-a-man-of-constant-sorrow-nicholas-t-batzig.html</a:t>
            </a:r>
          </a:p>
        </p:txBody>
      </p:sp>
    </p:spTree>
    <p:extLst>
      <p:ext uri="{BB962C8B-B14F-4D97-AF65-F5344CB8AC3E}">
        <p14:creationId xmlns:p14="http://schemas.microsoft.com/office/powerpoint/2010/main" val="4190633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291839" y="154629"/>
            <a:ext cx="4941586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ConfigMap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333643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576533" y="2063672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328855" y="3016176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4967012" y="1497389"/>
            <a:ext cx="3761782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ConfigMap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is an API object used to store non-confidential data in key-value pairs. 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Pods can consume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ConfigMaps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as environment variables, command-line arguments, or as configuration files in a volume.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Prevents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us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rebuild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, re-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create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object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even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slight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changes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such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as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database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A06C7A94-9941-4E51-AC13-289AA03B5CE1}"/>
              </a:ext>
            </a:extLst>
          </p:cNvPr>
          <p:cNvSpPr/>
          <p:nvPr/>
        </p:nvSpPr>
        <p:spPr>
          <a:xfrm>
            <a:off x="718913" y="3018825"/>
            <a:ext cx="506838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CA6BD0FD-620D-43C4-B5DF-124ADC28EF72}"/>
              </a:ext>
            </a:extLst>
          </p:cNvPr>
          <p:cNvSpPr/>
          <p:nvPr/>
        </p:nvSpPr>
        <p:spPr>
          <a:xfrm>
            <a:off x="1464258" y="3974321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415EC84-8146-452F-9978-E4BECA8F1E95}"/>
              </a:ext>
            </a:extLst>
          </p:cNvPr>
          <p:cNvSpPr/>
          <p:nvPr/>
        </p:nvSpPr>
        <p:spPr>
          <a:xfrm>
            <a:off x="2213780" y="1887293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ingress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F3C40EEF-F3A6-4C92-93A5-24E96003694D}"/>
              </a:ext>
            </a:extLst>
          </p:cNvPr>
          <p:cNvSpPr/>
          <p:nvPr/>
        </p:nvSpPr>
        <p:spPr>
          <a:xfrm>
            <a:off x="1260547" y="1478123"/>
            <a:ext cx="1033752" cy="31803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ConfigMap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2" name="Resim 41">
            <a:extLst>
              <a:ext uri="{FF2B5EF4-FFF2-40B4-BE49-F238E27FC236}">
                <a16:creationId xmlns:a16="http://schemas.microsoft.com/office/drawing/2014/main" id="{38B7C710-9A1F-45CF-B3F0-30944E911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391" y="1315749"/>
            <a:ext cx="3485431" cy="28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82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6" grpId="0" animBg="1"/>
      <p:bldP spid="87" grpId="0" animBg="1"/>
      <p:bldP spid="41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291839" y="154629"/>
            <a:ext cx="4941586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Secrets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333643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576533" y="2063672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328855" y="3016176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86" name="Dikdörtgen 85">
            <a:extLst>
              <a:ext uri="{FF2B5EF4-FFF2-40B4-BE49-F238E27FC236}">
                <a16:creationId xmlns:a16="http://schemas.microsoft.com/office/drawing/2014/main" id="{A06C7A94-9941-4E51-AC13-289AA03B5CE1}"/>
              </a:ext>
            </a:extLst>
          </p:cNvPr>
          <p:cNvSpPr/>
          <p:nvPr/>
        </p:nvSpPr>
        <p:spPr>
          <a:xfrm>
            <a:off x="718913" y="3018825"/>
            <a:ext cx="506838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CA6BD0FD-620D-43C4-B5DF-124ADC28EF72}"/>
              </a:ext>
            </a:extLst>
          </p:cNvPr>
          <p:cNvSpPr/>
          <p:nvPr/>
        </p:nvSpPr>
        <p:spPr>
          <a:xfrm>
            <a:off x="1464258" y="3974321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415EC84-8146-452F-9978-E4BECA8F1E95}"/>
              </a:ext>
            </a:extLst>
          </p:cNvPr>
          <p:cNvSpPr/>
          <p:nvPr/>
        </p:nvSpPr>
        <p:spPr>
          <a:xfrm>
            <a:off x="2213780" y="1887293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ingress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F3C40EEF-F3A6-4C92-93A5-24E96003694D}"/>
              </a:ext>
            </a:extLst>
          </p:cNvPr>
          <p:cNvSpPr/>
          <p:nvPr/>
        </p:nvSpPr>
        <p:spPr>
          <a:xfrm>
            <a:off x="1260547" y="1478123"/>
            <a:ext cx="1033752" cy="31803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Secrets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76A521C8-3422-41A2-8AD0-2D432833F16E}"/>
              </a:ext>
            </a:extLst>
          </p:cNvPr>
          <p:cNvSpPr/>
          <p:nvPr/>
        </p:nvSpPr>
        <p:spPr>
          <a:xfrm>
            <a:off x="1132734" y="2002503"/>
            <a:ext cx="1033752" cy="31803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ConfigMap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5840213" y="1653516"/>
            <a:ext cx="3069587" cy="204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Kubernetes Secrets let you store and manage sensitive information, such as passwords, OAuth tokens, and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keys.</a:t>
            </a:r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Storing confidential information in a Secret is safer and more flexible than putting it verbatim in a Pod definition or in a container image.</a:t>
            </a:r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EEE5C48-D86E-41BB-9CDF-8AF61DEFD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944" y="1478123"/>
            <a:ext cx="3815178" cy="27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57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41" grpId="0" animBg="1"/>
      <p:bldP spid="2" grpId="0" animBg="1"/>
      <p:bldP spid="42" grpId="0" animBg="1"/>
      <p:bldP spid="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291839" y="154629"/>
            <a:ext cx="4941586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Volumes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333643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478181" y="2032123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421908" y="2041850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 err="1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database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5466042" y="1213307"/>
            <a:ext cx="3279352" cy="3118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hen a Container crashes,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kubelet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will restart it, but the files will be lost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Kubernetes Volume abstraction solves both of these problems.</a:t>
            </a:r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At its core, a volume is just a directory, possibly with some data in it, which is accessible to the Containers in a Pod. </a:t>
            </a:r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Storage can be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local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K8s cluster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doesn’t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persistent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storage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available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ones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9FE3FD4-0D54-419E-B19C-2FBCAB77E0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94" y="3614801"/>
            <a:ext cx="580754" cy="681224"/>
          </a:xfrm>
          <a:prstGeom prst="rect">
            <a:avLst/>
          </a:prstGeom>
        </p:spPr>
      </p:pic>
      <p:sp>
        <p:nvSpPr>
          <p:cNvPr id="43" name="Dikdörtgen 42">
            <a:extLst>
              <a:ext uri="{FF2B5EF4-FFF2-40B4-BE49-F238E27FC236}">
                <a16:creationId xmlns:a16="http://schemas.microsoft.com/office/drawing/2014/main" id="{3CDD4AF1-5D8F-4E56-98FC-A980895A3FFC}"/>
              </a:ext>
            </a:extLst>
          </p:cNvPr>
          <p:cNvSpPr/>
          <p:nvPr/>
        </p:nvSpPr>
        <p:spPr>
          <a:xfrm>
            <a:off x="1587976" y="3007588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volume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3E14AE52-A68A-4CF1-8051-F44F206BB2D7}"/>
              </a:ext>
            </a:extLst>
          </p:cNvPr>
          <p:cNvCxnSpPr>
            <a:cxnSpLocks/>
            <a:stCxn id="43" idx="2"/>
            <a:endCxn id="5" idx="0"/>
          </p:cNvCxnSpPr>
          <p:nvPr/>
        </p:nvCxnSpPr>
        <p:spPr>
          <a:xfrm flipH="1">
            <a:off x="1844471" y="3264068"/>
            <a:ext cx="2478" cy="3507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Düşünce Balonu: Bulut 10">
            <a:extLst>
              <a:ext uri="{FF2B5EF4-FFF2-40B4-BE49-F238E27FC236}">
                <a16:creationId xmlns:a16="http://schemas.microsoft.com/office/drawing/2014/main" id="{843A6DE6-F4D0-4B98-B116-F98725B1DE39}"/>
              </a:ext>
            </a:extLst>
          </p:cNvPr>
          <p:cNvSpPr/>
          <p:nvPr/>
        </p:nvSpPr>
        <p:spPr>
          <a:xfrm>
            <a:off x="3144644" y="3672327"/>
            <a:ext cx="1538868" cy="847634"/>
          </a:xfrm>
          <a:prstGeom prst="cloudCallout">
            <a:avLst>
              <a:gd name="adj1" fmla="val -16968"/>
              <a:gd name="adj2" fmla="val 21279"/>
            </a:avLst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4" name="Resim 43">
            <a:extLst>
              <a:ext uri="{FF2B5EF4-FFF2-40B4-BE49-F238E27FC236}">
                <a16:creationId xmlns:a16="http://schemas.microsoft.com/office/drawing/2014/main" id="{A16CCA23-603F-4E9A-87E9-A486C06DD8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60" y="3912709"/>
            <a:ext cx="410820" cy="481892"/>
          </a:xfrm>
          <a:prstGeom prst="rect">
            <a:avLst/>
          </a:prstGeom>
        </p:spPr>
      </p:pic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D324B3BE-92E4-48FC-A273-468673ACD8DA}"/>
              </a:ext>
            </a:extLst>
          </p:cNvPr>
          <p:cNvCxnSpPr>
            <a:cxnSpLocks/>
            <a:stCxn id="43" idx="2"/>
            <a:endCxn id="44" idx="1"/>
          </p:cNvCxnSpPr>
          <p:nvPr/>
        </p:nvCxnSpPr>
        <p:spPr>
          <a:xfrm>
            <a:off x="1846949" y="3264068"/>
            <a:ext cx="1831011" cy="88958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1" name="Resim 40">
            <a:extLst>
              <a:ext uri="{FF2B5EF4-FFF2-40B4-BE49-F238E27FC236}">
                <a16:creationId xmlns:a16="http://schemas.microsoft.com/office/drawing/2014/main" id="{059F12EE-F2B5-4F61-802D-92401D8207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33" y="4506979"/>
            <a:ext cx="410820" cy="481892"/>
          </a:xfrm>
          <a:prstGeom prst="rect">
            <a:avLst/>
          </a:prstGeom>
        </p:spPr>
      </p:pic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43C6FDD3-71AB-4AA7-862B-37F04A84DBE5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>
            <a:off x="1846949" y="3264068"/>
            <a:ext cx="741494" cy="124291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11870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4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061380" y="95719"/>
            <a:ext cx="5021239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Deployment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269960" y="1172623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433042" y="1786500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376196" y="1795100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41" name="Grup 40">
            <a:extLst>
              <a:ext uri="{FF2B5EF4-FFF2-40B4-BE49-F238E27FC236}">
                <a16:creationId xmlns:a16="http://schemas.microsoft.com/office/drawing/2014/main" id="{6BCC41B1-F44F-41CA-836D-E81DBFE2DCF0}"/>
              </a:ext>
            </a:extLst>
          </p:cNvPr>
          <p:cNvGrpSpPr/>
          <p:nvPr/>
        </p:nvGrpSpPr>
        <p:grpSpPr>
          <a:xfrm>
            <a:off x="2579487" y="1161176"/>
            <a:ext cx="2196628" cy="3570157"/>
            <a:chOff x="3358211" y="1311093"/>
            <a:chExt cx="848695" cy="1715915"/>
          </a:xfrm>
        </p:grpSpPr>
        <p:grpSp>
          <p:nvGrpSpPr>
            <p:cNvPr id="42" name="Grup 41">
              <a:extLst>
                <a:ext uri="{FF2B5EF4-FFF2-40B4-BE49-F238E27FC236}">
                  <a16:creationId xmlns:a16="http://schemas.microsoft.com/office/drawing/2014/main" id="{1677104D-D470-4BD1-92C8-98D2EC3F8A4F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44" name="Yamuk 43">
                <a:extLst>
                  <a:ext uri="{FF2B5EF4-FFF2-40B4-BE49-F238E27FC236}">
                    <a16:creationId xmlns:a16="http://schemas.microsoft.com/office/drawing/2014/main" id="{26E8E787-FB4F-43E7-A4AA-F2345CC3EA92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4DFCF5C3-1208-4529-B0BC-3B12254DAE1A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kdörtgen 45">
                <a:extLst>
                  <a:ext uri="{FF2B5EF4-FFF2-40B4-BE49-F238E27FC236}">
                    <a16:creationId xmlns:a16="http://schemas.microsoft.com/office/drawing/2014/main" id="{F0ED695E-D986-4834-8491-A4CFDD6AC9A3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ABBFFD5-34BD-44CD-B860-934BD7278241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Yuvarlatılmış Dikdörtgen 96">
                <a:extLst>
                  <a:ext uri="{FF2B5EF4-FFF2-40B4-BE49-F238E27FC236}">
                    <a16:creationId xmlns:a16="http://schemas.microsoft.com/office/drawing/2014/main" id="{A4389809-FCAD-43BC-8DB1-16B37626F4B6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Düz Bağlayıcı 48">
                <a:extLst>
                  <a:ext uri="{FF2B5EF4-FFF2-40B4-BE49-F238E27FC236}">
                    <a16:creationId xmlns:a16="http://schemas.microsoft.com/office/drawing/2014/main" id="{725FB166-EE6E-45B7-A782-2222C73F540E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B83ABC8A-8084-4299-81F3-A78E74E26AF9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135275A4-D330-4F8A-908B-1C3DB6508CBD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Metin kutusu 42">
              <a:extLst>
                <a:ext uri="{FF2B5EF4-FFF2-40B4-BE49-F238E27FC236}">
                  <a16:creationId xmlns:a16="http://schemas.microsoft.com/office/drawing/2014/main" id="{527FC965-4657-4D47-BF8F-E8EE1D2C1BCF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>
            <a:extLst>
              <a:ext uri="{FF2B5EF4-FFF2-40B4-BE49-F238E27FC236}">
                <a16:creationId xmlns:a16="http://schemas.microsoft.com/office/drawing/2014/main" id="{F98BADAB-672C-480D-8E6B-3C79565B8541}"/>
              </a:ext>
            </a:extLst>
          </p:cNvPr>
          <p:cNvGrpSpPr/>
          <p:nvPr/>
        </p:nvGrpSpPr>
        <p:grpSpPr>
          <a:xfrm>
            <a:off x="2829207" y="1777927"/>
            <a:ext cx="887725" cy="1046018"/>
            <a:chOff x="1364672" y="1874314"/>
            <a:chExt cx="887725" cy="1046018"/>
          </a:xfrm>
        </p:grpSpPr>
        <p:sp>
          <p:nvSpPr>
            <p:cNvPr id="53" name="Dikdörtgen 52">
              <a:extLst>
                <a:ext uri="{FF2B5EF4-FFF2-40B4-BE49-F238E27FC236}">
                  <a16:creationId xmlns:a16="http://schemas.microsoft.com/office/drawing/2014/main" id="{72852E92-846C-4246-A280-17D63FC54F3B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54" name="Resim 53">
              <a:extLst>
                <a:ext uri="{FF2B5EF4-FFF2-40B4-BE49-F238E27FC236}">
                  <a16:creationId xmlns:a16="http://schemas.microsoft.com/office/drawing/2014/main" id="{20390C49-3171-4F07-A5E2-7BC0A425C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55" name="Metin kutusu 54">
              <a:extLst>
                <a:ext uri="{FF2B5EF4-FFF2-40B4-BE49-F238E27FC236}">
                  <a16:creationId xmlns:a16="http://schemas.microsoft.com/office/drawing/2014/main" id="{3022FECC-9F24-481D-8150-4C64ECE83B7B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my-app-3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56" name="Grup 55">
            <a:extLst>
              <a:ext uri="{FF2B5EF4-FFF2-40B4-BE49-F238E27FC236}">
                <a16:creationId xmlns:a16="http://schemas.microsoft.com/office/drawing/2014/main" id="{F5455D1B-DC61-4F95-AA0B-B969DDEA619B}"/>
              </a:ext>
            </a:extLst>
          </p:cNvPr>
          <p:cNvGrpSpPr/>
          <p:nvPr/>
        </p:nvGrpSpPr>
        <p:grpSpPr>
          <a:xfrm>
            <a:off x="982617" y="3451312"/>
            <a:ext cx="887725" cy="1046018"/>
            <a:chOff x="1364672" y="1874314"/>
            <a:chExt cx="887725" cy="1046018"/>
          </a:xfrm>
        </p:grpSpPr>
        <p:sp>
          <p:nvSpPr>
            <p:cNvPr id="57" name="Dikdörtgen 56">
              <a:extLst>
                <a:ext uri="{FF2B5EF4-FFF2-40B4-BE49-F238E27FC236}">
                  <a16:creationId xmlns:a16="http://schemas.microsoft.com/office/drawing/2014/main" id="{6D43E2C7-8428-4E3D-805E-8CB5403B5902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58" name="Resim 57">
              <a:extLst>
                <a:ext uri="{FF2B5EF4-FFF2-40B4-BE49-F238E27FC236}">
                  <a16:creationId xmlns:a16="http://schemas.microsoft.com/office/drawing/2014/main" id="{A8BBB2C0-4401-4AA6-8420-E5A951D8B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74866A1A-77B5-4D46-83C5-2590B78EE15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 err="1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database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6196445" y="1109250"/>
            <a:ext cx="293651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Abstraction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of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pods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We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use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deployments</a:t>
            </a:r>
            <a:r>
              <a:rPr lang="tr-TR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not </a:t>
            </a:r>
            <a:r>
              <a:rPr lang="tr-TR" sz="16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Pods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in general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8F49EB1A-E95B-41C4-A42D-18216332F536}"/>
              </a:ext>
            </a:extLst>
          </p:cNvPr>
          <p:cNvSpPr/>
          <p:nvPr/>
        </p:nvSpPr>
        <p:spPr>
          <a:xfrm>
            <a:off x="1529898" y="2985360"/>
            <a:ext cx="1967827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AC76BA-D1D2-4AD1-94B7-69C84F7BA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41" y="3585228"/>
            <a:ext cx="415778" cy="41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2E52A2-46E4-4B34-A211-622CB1F6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41" y="2849509"/>
            <a:ext cx="415778" cy="41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F78024-E469-40DF-A9E5-A575E55E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432" y="2115491"/>
            <a:ext cx="415778" cy="41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Resim 86">
            <a:extLst>
              <a:ext uri="{FF2B5EF4-FFF2-40B4-BE49-F238E27FC236}">
                <a16:creationId xmlns:a16="http://schemas.microsoft.com/office/drawing/2014/main" id="{99FBAF75-AAC3-4CBE-A98D-B25A64B5A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80" y="4320947"/>
            <a:ext cx="522901" cy="446645"/>
          </a:xfrm>
          <a:prstGeom prst="rect">
            <a:avLst/>
          </a:prstGeom>
        </p:spPr>
      </p:pic>
      <p:sp>
        <p:nvSpPr>
          <p:cNvPr id="2" name="Ok: Sağ 1">
            <a:extLst>
              <a:ext uri="{FF2B5EF4-FFF2-40B4-BE49-F238E27FC236}">
                <a16:creationId xmlns:a16="http://schemas.microsoft.com/office/drawing/2014/main" id="{FA15B98F-23ED-4F93-AB3B-68B9CEAB2369}"/>
              </a:ext>
            </a:extLst>
          </p:cNvPr>
          <p:cNvSpPr/>
          <p:nvPr/>
        </p:nvSpPr>
        <p:spPr>
          <a:xfrm rot="16200000">
            <a:off x="5398516" y="3297349"/>
            <a:ext cx="2583495" cy="3569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9616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6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ygulama: ‘Market Sepet Analizi’">
            <a:extLst>
              <a:ext uri="{FF2B5EF4-FFF2-40B4-BE49-F238E27FC236}">
                <a16:creationId xmlns:a16="http://schemas.microsoft.com/office/drawing/2014/main" id="{8DF807BF-DD98-4442-94D7-4855CFF05F80}"/>
              </a:ext>
            </a:extLst>
          </p:cNvPr>
          <p:cNvSpPr txBox="1"/>
          <p:nvPr/>
        </p:nvSpPr>
        <p:spPr>
          <a:xfrm>
            <a:off x="2061380" y="311162"/>
            <a:ext cx="5021239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K8s </a:t>
            </a:r>
            <a:r>
              <a:rPr lang="tr-TR" sz="2800" b="1" dirty="0" err="1">
                <a:latin typeface="Chromatica" panose="00000500000000000000" pitchFamily="50" charset="-94"/>
              </a:rPr>
              <a:t>yaml</a:t>
            </a:r>
            <a:r>
              <a:rPr lang="tr-TR" sz="2800" b="1" dirty="0">
                <a:latin typeface="Chromatica" panose="00000500000000000000" pitchFamily="50" charset="-94"/>
              </a:rPr>
              <a:t> file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0AA264A5-FAB4-438A-B966-851FBD5DF6E1}"/>
              </a:ext>
            </a:extLst>
          </p:cNvPr>
          <p:cNvSpPr/>
          <p:nvPr/>
        </p:nvSpPr>
        <p:spPr>
          <a:xfrm>
            <a:off x="970156" y="818579"/>
            <a:ext cx="30892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apps/v1</a:t>
            </a:r>
          </a:p>
          <a:p>
            <a:pPr algn="l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</a:t>
            </a:r>
          </a:p>
          <a:p>
            <a:pPr algn="l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app: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replicas: 3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matchLabels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metadata: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labels: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app: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image: nginx:1.14.2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ports: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</p:txBody>
      </p:sp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7F6F6DC5-6BD4-44B0-82E6-9DA99762C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58616"/>
              </p:ext>
            </p:extLst>
          </p:nvPr>
        </p:nvGraphicFramePr>
        <p:xfrm>
          <a:off x="4973781" y="845897"/>
          <a:ext cx="2376058" cy="174615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8029">
                  <a:extLst>
                    <a:ext uri="{9D8B030D-6E8A-4147-A177-3AD203B41FA5}">
                      <a16:colId xmlns:a16="http://schemas.microsoft.com/office/drawing/2014/main" val="594838030"/>
                    </a:ext>
                  </a:extLst>
                </a:gridCol>
                <a:gridCol w="1188029">
                  <a:extLst>
                    <a:ext uri="{9D8B030D-6E8A-4147-A177-3AD203B41FA5}">
                      <a16:colId xmlns:a16="http://schemas.microsoft.com/office/drawing/2014/main" val="3926278158"/>
                    </a:ext>
                  </a:extLst>
                </a:gridCol>
              </a:tblGrid>
              <a:tr h="349231">
                <a:tc>
                  <a:txBody>
                    <a:bodyPr/>
                    <a:lstStyle/>
                    <a:p>
                      <a:r>
                        <a:rPr lang="tr-TR" sz="1400" dirty="0" err="1"/>
                        <a:t>Kind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/>
                        <a:t>Version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607025"/>
                  </a:ext>
                </a:extLst>
              </a:tr>
              <a:tr h="349231">
                <a:tc>
                  <a:txBody>
                    <a:bodyPr/>
                    <a:lstStyle/>
                    <a:p>
                      <a:r>
                        <a:rPr lang="tr-TR" sz="1400" dirty="0" err="1"/>
                        <a:t>Pod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v1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99461"/>
                  </a:ext>
                </a:extLst>
              </a:tr>
              <a:tr h="349231">
                <a:tc>
                  <a:txBody>
                    <a:bodyPr/>
                    <a:lstStyle/>
                    <a:p>
                      <a:r>
                        <a:rPr lang="tr-TR" sz="1400" dirty="0"/>
                        <a:t>Service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v1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076745"/>
                  </a:ext>
                </a:extLst>
              </a:tr>
              <a:tr h="349231">
                <a:tc>
                  <a:txBody>
                    <a:bodyPr/>
                    <a:lstStyle/>
                    <a:p>
                      <a:r>
                        <a:rPr lang="tr-TR" sz="1400" dirty="0" err="1"/>
                        <a:t>ReplicaSet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/>
                        <a:t>apps</a:t>
                      </a:r>
                      <a:r>
                        <a:rPr lang="tr-TR" sz="1400" dirty="0"/>
                        <a:t>/v1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20559"/>
                  </a:ext>
                </a:extLst>
              </a:tr>
              <a:tr h="349231">
                <a:tc>
                  <a:txBody>
                    <a:bodyPr/>
                    <a:lstStyle/>
                    <a:p>
                      <a:r>
                        <a:rPr lang="tr-TR" sz="1400" dirty="0"/>
                        <a:t>Deployment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/>
                        <a:t>apps</a:t>
                      </a:r>
                      <a:r>
                        <a:rPr lang="tr-TR" sz="1400" dirty="0"/>
                        <a:t>/v1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4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41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ygulama: ‘Market Sepet Analizi’">
            <a:extLst>
              <a:ext uri="{FF2B5EF4-FFF2-40B4-BE49-F238E27FC236}">
                <a16:creationId xmlns:a16="http://schemas.microsoft.com/office/drawing/2014/main" id="{8DF807BF-DD98-4442-94D7-4855CFF05F80}"/>
              </a:ext>
            </a:extLst>
          </p:cNvPr>
          <p:cNvSpPr txBox="1"/>
          <p:nvPr/>
        </p:nvSpPr>
        <p:spPr>
          <a:xfrm>
            <a:off x="2061380" y="95719"/>
            <a:ext cx="5021239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Deployment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0AA264A5-FAB4-438A-B966-851FBD5DF6E1}"/>
              </a:ext>
            </a:extLst>
          </p:cNvPr>
          <p:cNvSpPr/>
          <p:nvPr/>
        </p:nvSpPr>
        <p:spPr>
          <a:xfrm>
            <a:off x="970156" y="81857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apps/v1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kind: Deployment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app: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replicas: 3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matchLabels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metadata: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labels: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app: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image: nginx:1.14.2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ports: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FC625F-C572-4F4D-BB22-10F37AC20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36" y="2081243"/>
            <a:ext cx="722495" cy="72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14F653DB-0112-43BA-9EA8-3BD7B107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72" y="926841"/>
            <a:ext cx="722495" cy="72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981D686-0DC9-47A1-AE7D-60ABC2B127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17" y="3192367"/>
            <a:ext cx="806761" cy="689109"/>
          </a:xfrm>
          <a:prstGeom prst="rect">
            <a:avLst/>
          </a:prstGeom>
        </p:spPr>
      </p:pic>
      <p:sp>
        <p:nvSpPr>
          <p:cNvPr id="12" name="Ok: Sağ 11">
            <a:extLst>
              <a:ext uri="{FF2B5EF4-FFF2-40B4-BE49-F238E27FC236}">
                <a16:creationId xmlns:a16="http://schemas.microsoft.com/office/drawing/2014/main" id="{4E1F52A4-D1CC-48B7-A266-1616AC0E3AD0}"/>
              </a:ext>
            </a:extLst>
          </p:cNvPr>
          <p:cNvSpPr/>
          <p:nvPr/>
        </p:nvSpPr>
        <p:spPr>
          <a:xfrm rot="20587682">
            <a:off x="3584252" y="3702980"/>
            <a:ext cx="2583495" cy="3569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40156AEB-8054-4E02-810D-1474E82AAF64}"/>
              </a:ext>
            </a:extLst>
          </p:cNvPr>
          <p:cNvSpPr/>
          <p:nvPr/>
        </p:nvSpPr>
        <p:spPr>
          <a:xfrm rot="20587682">
            <a:off x="2759610" y="2824085"/>
            <a:ext cx="3414360" cy="3569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3BDD93A9-CCD9-41AE-BCAD-494E0C865449}"/>
              </a:ext>
            </a:extLst>
          </p:cNvPr>
          <p:cNvSpPr/>
          <p:nvPr/>
        </p:nvSpPr>
        <p:spPr>
          <a:xfrm rot="20587682">
            <a:off x="2425429" y="1627149"/>
            <a:ext cx="3414360" cy="3569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4A8B5D1-ABFA-4849-B97A-4376F993C3A5}"/>
              </a:ext>
            </a:extLst>
          </p:cNvPr>
          <p:cNvSpPr/>
          <p:nvPr/>
        </p:nvSpPr>
        <p:spPr>
          <a:xfrm>
            <a:off x="423746" y="545842"/>
            <a:ext cx="7129347" cy="4390431"/>
          </a:xfrm>
          <a:prstGeom prst="rect">
            <a:avLst/>
          </a:prstGeom>
          <a:solidFill>
            <a:srgbClr val="CCECFF">
              <a:alpha val="63922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24814F08-7EAB-4BE4-9A48-36096289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52" y="1716244"/>
            <a:ext cx="968983" cy="96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409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latin typeface="Chromatica" panose="00000500000000000000" pitchFamily="50" charset="-94"/>
              </a:rPr>
              <a:t>Other</a:t>
            </a:r>
            <a:r>
              <a:rPr lang="tr-TR" sz="2800" b="1" dirty="0">
                <a:latin typeface="Chromatica" panose="00000500000000000000" pitchFamily="50" charset="-94"/>
              </a:rPr>
              <a:t> Kubernetes </a:t>
            </a:r>
            <a:r>
              <a:rPr lang="tr-TR" sz="2800" b="1" dirty="0" err="1">
                <a:latin typeface="Chromatica" panose="00000500000000000000" pitchFamily="50" charset="-94"/>
              </a:rPr>
              <a:t>Terminologies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4053958-4E08-4C01-9864-C2878C5E6349}"/>
              </a:ext>
            </a:extLst>
          </p:cNvPr>
          <p:cNvSpPr txBox="1"/>
          <p:nvPr/>
        </p:nvSpPr>
        <p:spPr>
          <a:xfrm>
            <a:off x="926725" y="1227793"/>
            <a:ext cx="4951561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buFont typeface="Arial" panose="020B0604020202020204" pitchFamily="34" charset="0"/>
              <a:buChar char="•"/>
            </a:pPr>
            <a:r>
              <a:rPr lang="tr-TR" sz="28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StatefulSets</a:t>
            </a:r>
            <a:endParaRPr kumimoji="0" lang="tr-TR" sz="28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marL="285750" indent="-285750" algn="l" defTabSz="2438338">
              <a:buFont typeface="Arial" panose="020B0604020202020204" pitchFamily="34" charset="0"/>
              <a:buChar char="•"/>
            </a:pPr>
            <a:r>
              <a:rPr lang="tr-TR" sz="28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DaemonSets</a:t>
            </a:r>
            <a:endParaRPr lang="tr-TR" sz="28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Arial" panose="020B0604020202020204" pitchFamily="34" charset="0"/>
              <a:buChar char="•"/>
            </a:pPr>
            <a:r>
              <a:rPr lang="tr-TR" sz="28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PersistentVolume</a:t>
            </a:r>
            <a:endParaRPr kumimoji="0" lang="tr-TR" sz="28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marL="285750" indent="-285750" algn="l" defTabSz="2438338">
              <a:buFont typeface="Arial" panose="020B0604020202020204" pitchFamily="34" charset="0"/>
              <a:buChar char="•"/>
            </a:pPr>
            <a:r>
              <a:rPr lang="tr-TR" sz="28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Persistent</a:t>
            </a:r>
            <a:r>
              <a:rPr lang="tr-TR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Volume </a:t>
            </a:r>
            <a:r>
              <a:rPr lang="tr-TR" sz="28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Claim</a:t>
            </a:r>
            <a:endParaRPr lang="tr-TR" sz="28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Arial" panose="020B0604020202020204" pitchFamily="34" charset="0"/>
              <a:buChar char="•"/>
            </a:pPr>
            <a:r>
              <a:rPr lang="tr-TR" sz="28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Operator</a:t>
            </a:r>
            <a:endParaRPr lang="tr-TR" sz="28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Arial" panose="020B0604020202020204" pitchFamily="34" charset="0"/>
              <a:buChar char="•"/>
            </a:pPr>
            <a:endParaRPr kumimoji="0" lang="tr-TR" sz="28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7374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Kubernetes Cluster Installation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623455" y="1702385"/>
            <a:ext cx="3546763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Originally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kubeadm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342900" indent="-34290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there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lot of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tools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342900" indent="-34290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EKS, AKS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GKE,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Openshift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Rancher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pic>
        <p:nvPicPr>
          <p:cNvPr id="1026" name="Picture 2" descr="Kubeadm | Kubernetes">
            <a:extLst>
              <a:ext uri="{FF2B5EF4-FFF2-40B4-BE49-F238E27FC236}">
                <a16:creationId xmlns:a16="http://schemas.microsoft.com/office/drawing/2014/main" id="{6161198A-BD93-4217-85AF-7ABD6210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36" y="756778"/>
            <a:ext cx="2786064" cy="318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713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latin typeface="Chromatica" panose="00000500000000000000" pitchFamily="50" charset="-94"/>
              </a:rPr>
              <a:t>Managed</a:t>
            </a:r>
            <a:r>
              <a:rPr lang="tr-TR" sz="2800" b="1" dirty="0">
                <a:latin typeface="Chromatica" panose="00000500000000000000" pitchFamily="50" charset="-94"/>
              </a:rPr>
              <a:t> Kubernetes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56180" y="716248"/>
            <a:ext cx="819189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76% of enterprises will standardize 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K8s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within the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next 3 years</a:t>
            </a:r>
            <a:endParaRPr lang="tr-TR" sz="2000" b="1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defTabSz="2438338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tr-TR" sz="2000" b="1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defTabSz="2438338"/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There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100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certified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distributions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692FBE84-6C90-4CCB-BB77-432AA3AC6A2F}"/>
              </a:ext>
            </a:extLst>
          </p:cNvPr>
          <p:cNvSpPr/>
          <p:nvPr/>
        </p:nvSpPr>
        <p:spPr>
          <a:xfrm>
            <a:off x="3397405" y="4602165"/>
            <a:ext cx="5746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“Kubernetes and Beyond – Effective Implementation of Cloud Native Software in the Enterprise” by Jay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Lyman, Principal Analyst 451 Research – </a:t>
            </a:r>
            <a:r>
              <a:rPr lang="en-US" dirty="0">
                <a:solidFill>
                  <a:srgbClr val="0563C2"/>
                </a:solidFill>
                <a:latin typeface="Calibri" panose="020F0502020204030204" pitchFamily="34" charset="0"/>
              </a:rPr>
              <a:t>Download Whitepaper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A9F667-781B-4B8D-8278-105A668878A4}"/>
              </a:ext>
            </a:extLst>
          </p:cNvPr>
          <p:cNvSpPr txBox="1"/>
          <p:nvPr/>
        </p:nvSpPr>
        <p:spPr>
          <a:xfrm>
            <a:off x="437234" y="2170999"/>
            <a:ext cx="7926181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2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Google Kubernetes Engine (GKE)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Amazon </a:t>
            </a:r>
            <a:r>
              <a:rPr lang="tr-TR" sz="1600" b="1" dirty="0" err="1"/>
              <a:t>Elastic</a:t>
            </a:r>
            <a:r>
              <a:rPr lang="tr-TR" sz="1600" b="1" dirty="0"/>
              <a:t> </a:t>
            </a:r>
            <a:r>
              <a:rPr lang="tr-TR" sz="1600" b="1" dirty="0" err="1"/>
              <a:t>Container</a:t>
            </a:r>
            <a:r>
              <a:rPr lang="tr-TR" sz="1600" b="1" dirty="0"/>
              <a:t> Service (EKS) </a:t>
            </a:r>
            <a:r>
              <a:rPr lang="tr-TR" sz="1600" b="1" dirty="0" err="1"/>
              <a:t>for</a:t>
            </a:r>
            <a:r>
              <a:rPr lang="tr-TR" sz="1600" b="1" dirty="0"/>
              <a:t> Kubernetes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Azure</a:t>
            </a:r>
            <a:r>
              <a:rPr lang="tr-TR" sz="1600" b="1" dirty="0"/>
              <a:t> Kubernetes Service (AKS)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DigitalOcean</a:t>
            </a:r>
            <a:r>
              <a:rPr lang="tr-TR" sz="1600" b="1" dirty="0"/>
              <a:t> (DO)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Platform9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OpenShift</a:t>
            </a:r>
            <a:endParaRPr lang="tr-TR" sz="1600" b="1" dirty="0"/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IBM </a:t>
            </a:r>
            <a:r>
              <a:rPr lang="tr-TR" sz="1600" b="1" dirty="0" err="1"/>
              <a:t>Cloud</a:t>
            </a:r>
            <a:r>
              <a:rPr lang="tr-TR" sz="1600" b="1" dirty="0"/>
              <a:t> Kubernetes service 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Alibaba</a:t>
            </a:r>
            <a:r>
              <a:rPr lang="tr-TR" sz="1600" b="1" dirty="0"/>
              <a:t> </a:t>
            </a:r>
            <a:r>
              <a:rPr lang="tr-TR" sz="1600" b="1" dirty="0" err="1"/>
              <a:t>Cloud</a:t>
            </a:r>
            <a:endParaRPr lang="tr-TR" sz="1600" b="1" dirty="0"/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Rancher</a:t>
            </a:r>
            <a:endParaRPr lang="tr-TR" sz="1600" b="1" dirty="0"/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VMware</a:t>
            </a:r>
            <a:r>
              <a:rPr lang="tr-TR" sz="1600" b="1" dirty="0"/>
              <a:t> </a:t>
            </a:r>
            <a:r>
              <a:rPr lang="tr-TR" sz="1600" b="1" dirty="0" err="1"/>
              <a:t>Tanzu</a:t>
            </a:r>
            <a:endParaRPr lang="tr-TR" sz="1600" b="1" dirty="0"/>
          </a:p>
        </p:txBody>
      </p:sp>
    </p:spTree>
    <p:extLst>
      <p:ext uri="{BB962C8B-B14F-4D97-AF65-F5344CB8AC3E}">
        <p14:creationId xmlns:p14="http://schemas.microsoft.com/office/powerpoint/2010/main" val="123418683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83AFB19-3BEB-4DD7-9D19-FE1DB8FD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78" y="128562"/>
            <a:ext cx="6379397" cy="4748238"/>
          </a:xfrm>
          <a:prstGeom prst="rect">
            <a:avLst/>
          </a:prstGeom>
        </p:spPr>
      </p:pic>
      <p:sp>
        <p:nvSpPr>
          <p:cNvPr id="7" name="Uygulama: ‘Market Sepet Analizi’">
            <a:extLst>
              <a:ext uri="{FF2B5EF4-FFF2-40B4-BE49-F238E27FC236}">
                <a16:creationId xmlns:a16="http://schemas.microsoft.com/office/drawing/2014/main" id="{0F0F5ED1-66CC-406C-AA6D-BAEBE9B1513C}"/>
              </a:ext>
            </a:extLst>
          </p:cNvPr>
          <p:cNvSpPr txBox="1"/>
          <p:nvPr/>
        </p:nvSpPr>
        <p:spPr>
          <a:xfrm>
            <a:off x="164279" y="2421019"/>
            <a:ext cx="1914241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solidFill>
                  <a:srgbClr val="FF0000"/>
                </a:solidFill>
                <a:latin typeface="Chromatica" panose="00000500000000000000" pitchFamily="50" charset="-94"/>
              </a:rPr>
              <a:t>Openshift</a:t>
            </a:r>
            <a:endParaRPr sz="1350" dirty="0">
              <a:solidFill>
                <a:srgbClr val="FF0000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5463324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Why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5A568B41-D586-4C2C-9519-C62F5DF18AE2}"/>
              </a:ext>
            </a:extLst>
          </p:cNvPr>
          <p:cNvGrpSpPr/>
          <p:nvPr/>
        </p:nvGrpSpPr>
        <p:grpSpPr>
          <a:xfrm>
            <a:off x="4660578" y="1350819"/>
            <a:ext cx="2100441" cy="3158247"/>
            <a:chOff x="1991638" y="4296427"/>
            <a:chExt cx="814192" cy="1499679"/>
          </a:xfrm>
        </p:grpSpPr>
        <p:sp>
          <p:nvSpPr>
            <p:cNvPr id="11" name="Yamuk 10">
              <a:extLst>
                <a:ext uri="{FF2B5EF4-FFF2-40B4-BE49-F238E27FC236}">
                  <a16:creationId xmlns:a16="http://schemas.microsoft.com/office/drawing/2014/main" id="{66991DCF-AC25-4664-8135-8B20D4F4B8A7}"/>
                </a:ext>
              </a:extLst>
            </p:cNvPr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Yamuk 11">
              <a:extLst>
                <a:ext uri="{FF2B5EF4-FFF2-40B4-BE49-F238E27FC236}">
                  <a16:creationId xmlns:a16="http://schemas.microsoft.com/office/drawing/2014/main" id="{95F32381-5544-4774-B26E-49D70681B9B3}"/>
                </a:ext>
              </a:extLst>
            </p:cNvPr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D1FBD4C2-219A-4DFA-8D0F-689AB7652BEF}"/>
                </a:ext>
              </a:extLst>
            </p:cNvPr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2B6BB701-AC0B-4CD1-8179-909CF0BCD048}"/>
                </a:ext>
              </a:extLst>
            </p:cNvPr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Yuvarlatılmış Dikdörtgen 96">
              <a:extLst>
                <a:ext uri="{FF2B5EF4-FFF2-40B4-BE49-F238E27FC236}">
                  <a16:creationId xmlns:a16="http://schemas.microsoft.com/office/drawing/2014/main" id="{C26C3C07-FB5F-4B9D-B90E-EF064A77B84D}"/>
                </a:ext>
              </a:extLst>
            </p:cNvPr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Düz Bağlayıcı 15">
              <a:extLst>
                <a:ext uri="{FF2B5EF4-FFF2-40B4-BE49-F238E27FC236}">
                  <a16:creationId xmlns:a16="http://schemas.microsoft.com/office/drawing/2014/main" id="{9046B732-4B42-4DBB-8800-C5B85D3EFE65}"/>
                </a:ext>
              </a:extLst>
            </p:cNvPr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id="{C9029152-8B18-4BC5-B4C5-86EA0C492A18}"/>
                </a:ext>
              </a:extLst>
            </p:cNvPr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id="{9C94035F-4DC3-4778-9707-F9EA85FF40C3}"/>
                </a:ext>
              </a:extLst>
            </p:cNvPr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7081A6F0-658D-4361-8C74-83FB040BA887}"/>
              </a:ext>
            </a:extLst>
          </p:cNvPr>
          <p:cNvGrpSpPr/>
          <p:nvPr/>
        </p:nvGrpSpPr>
        <p:grpSpPr>
          <a:xfrm>
            <a:off x="4800601" y="2393514"/>
            <a:ext cx="644056" cy="681334"/>
            <a:chOff x="2410691" y="3670700"/>
            <a:chExt cx="644056" cy="681334"/>
          </a:xfrm>
        </p:grpSpPr>
        <p:pic>
          <p:nvPicPr>
            <p:cNvPr id="19" name="Resim 18">
              <a:extLst>
                <a:ext uri="{FF2B5EF4-FFF2-40B4-BE49-F238E27FC236}">
                  <a16:creationId xmlns:a16="http://schemas.microsoft.com/office/drawing/2014/main" id="{EA32056B-3142-4E68-9782-EC9CFF43A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3" name="Metin kutusu 2">
              <a:extLst>
                <a:ext uri="{FF2B5EF4-FFF2-40B4-BE49-F238E27FC236}">
                  <a16:creationId xmlns:a16="http://schemas.microsoft.com/office/drawing/2014/main" id="{BB0CFB29-04FD-43A6-8E9E-DC6E03B71BBC}"/>
                </a:ext>
              </a:extLst>
            </p:cNvPr>
            <p:cNvSpPr txBox="1"/>
            <p:nvPr/>
          </p:nvSpPr>
          <p:spPr>
            <a:xfrm>
              <a:off x="2410691" y="3670700"/>
              <a:ext cx="526473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DB</a:t>
              </a:r>
            </a:p>
          </p:txBody>
        </p:sp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3FA7EA2F-F7D4-4358-B9F6-ACD522EAA2B1}"/>
              </a:ext>
            </a:extLst>
          </p:cNvPr>
          <p:cNvGrpSpPr/>
          <p:nvPr/>
        </p:nvGrpSpPr>
        <p:grpSpPr>
          <a:xfrm>
            <a:off x="5838319" y="2400207"/>
            <a:ext cx="718268" cy="680707"/>
            <a:chOff x="2362140" y="3671327"/>
            <a:chExt cx="718268" cy="680707"/>
          </a:xfrm>
        </p:grpSpPr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20FC0BD3-9325-4A9C-8546-EE47F48FE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AE1EC4C0-CCF0-4F70-B61A-6B239522CA3D}"/>
                </a:ext>
              </a:extLst>
            </p:cNvPr>
            <p:cNvSpPr txBox="1"/>
            <p:nvPr/>
          </p:nvSpPr>
          <p:spPr>
            <a:xfrm>
              <a:off x="2362140" y="3671327"/>
              <a:ext cx="718268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WEB-1</a:t>
              </a:r>
            </a:p>
          </p:txBody>
        </p:sp>
      </p:grpSp>
      <p:grpSp>
        <p:nvGrpSpPr>
          <p:cNvPr id="24" name="Grup 23">
            <a:extLst>
              <a:ext uri="{FF2B5EF4-FFF2-40B4-BE49-F238E27FC236}">
                <a16:creationId xmlns:a16="http://schemas.microsoft.com/office/drawing/2014/main" id="{E0D0BAAB-72CD-4649-B8D9-06D83B501065}"/>
              </a:ext>
            </a:extLst>
          </p:cNvPr>
          <p:cNvGrpSpPr/>
          <p:nvPr/>
        </p:nvGrpSpPr>
        <p:grpSpPr>
          <a:xfrm>
            <a:off x="5351664" y="3113609"/>
            <a:ext cx="718268" cy="688227"/>
            <a:chOff x="2355062" y="3663807"/>
            <a:chExt cx="718268" cy="688227"/>
          </a:xfrm>
        </p:grpSpPr>
        <p:pic>
          <p:nvPicPr>
            <p:cNvPr id="25" name="Resim 24">
              <a:extLst>
                <a:ext uri="{FF2B5EF4-FFF2-40B4-BE49-F238E27FC236}">
                  <a16:creationId xmlns:a16="http://schemas.microsoft.com/office/drawing/2014/main" id="{A7AA8BCD-AA23-4A3D-A3D6-E45AA76D0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93B191A7-8C3C-488D-BD72-0789E29081E5}"/>
                </a:ext>
              </a:extLst>
            </p:cNvPr>
            <p:cNvSpPr txBox="1"/>
            <p:nvPr/>
          </p:nvSpPr>
          <p:spPr>
            <a:xfrm>
              <a:off x="2355062" y="3663807"/>
              <a:ext cx="718268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WEB-2</a:t>
              </a:r>
            </a:p>
          </p:txBody>
        </p:sp>
      </p:grpSp>
      <p:pic>
        <p:nvPicPr>
          <p:cNvPr id="27" name="Resim 26">
            <a:extLst>
              <a:ext uri="{FF2B5EF4-FFF2-40B4-BE49-F238E27FC236}">
                <a16:creationId xmlns:a16="http://schemas.microsoft.com/office/drawing/2014/main" id="{BB96FE18-8F92-4E4F-8D27-4E65E02BCE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59" y="1398130"/>
            <a:ext cx="2818822" cy="2818822"/>
          </a:xfrm>
          <a:prstGeom prst="rect">
            <a:avLst/>
          </a:prstGeom>
        </p:spPr>
      </p:pic>
      <p:grpSp>
        <p:nvGrpSpPr>
          <p:cNvPr id="28" name="Grup 27">
            <a:extLst>
              <a:ext uri="{FF2B5EF4-FFF2-40B4-BE49-F238E27FC236}">
                <a16:creationId xmlns:a16="http://schemas.microsoft.com/office/drawing/2014/main" id="{D615DDE3-4425-42F2-9804-F4CA94F27025}"/>
              </a:ext>
            </a:extLst>
          </p:cNvPr>
          <p:cNvGrpSpPr/>
          <p:nvPr/>
        </p:nvGrpSpPr>
        <p:grpSpPr>
          <a:xfrm>
            <a:off x="1339722" y="1277676"/>
            <a:ext cx="2100441" cy="3158247"/>
            <a:chOff x="1991638" y="4296427"/>
            <a:chExt cx="814192" cy="1499679"/>
          </a:xfrm>
        </p:grpSpPr>
        <p:sp>
          <p:nvSpPr>
            <p:cNvPr id="29" name="Yamuk 28">
              <a:extLst>
                <a:ext uri="{FF2B5EF4-FFF2-40B4-BE49-F238E27FC236}">
                  <a16:creationId xmlns:a16="http://schemas.microsoft.com/office/drawing/2014/main" id="{7E74A87B-3FCB-4CDA-B309-3FFC985C39A0}"/>
                </a:ext>
              </a:extLst>
            </p:cNvPr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Yamuk 29">
              <a:extLst>
                <a:ext uri="{FF2B5EF4-FFF2-40B4-BE49-F238E27FC236}">
                  <a16:creationId xmlns:a16="http://schemas.microsoft.com/office/drawing/2014/main" id="{F78B8904-F5B0-4423-ADB7-5AF57DC604C4}"/>
                </a:ext>
              </a:extLst>
            </p:cNvPr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kdörtgen 30">
              <a:extLst>
                <a:ext uri="{FF2B5EF4-FFF2-40B4-BE49-F238E27FC236}">
                  <a16:creationId xmlns:a16="http://schemas.microsoft.com/office/drawing/2014/main" id="{673AD6DD-DD16-4A92-82A6-1DF36A57FB9B}"/>
                </a:ext>
              </a:extLst>
            </p:cNvPr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kdörtgen 31">
              <a:extLst>
                <a:ext uri="{FF2B5EF4-FFF2-40B4-BE49-F238E27FC236}">
                  <a16:creationId xmlns:a16="http://schemas.microsoft.com/office/drawing/2014/main" id="{24EB9A52-05D1-4A15-A2E1-3E5FF49396E1}"/>
                </a:ext>
              </a:extLst>
            </p:cNvPr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Yuvarlatılmış Dikdörtgen 96">
              <a:extLst>
                <a:ext uri="{FF2B5EF4-FFF2-40B4-BE49-F238E27FC236}">
                  <a16:creationId xmlns:a16="http://schemas.microsoft.com/office/drawing/2014/main" id="{90E1B1CD-3AAD-4318-9F82-5B3D32902536}"/>
                </a:ext>
              </a:extLst>
            </p:cNvPr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Düz Bağlayıcı 33">
              <a:extLst>
                <a:ext uri="{FF2B5EF4-FFF2-40B4-BE49-F238E27FC236}">
                  <a16:creationId xmlns:a16="http://schemas.microsoft.com/office/drawing/2014/main" id="{D7B1FFDA-63D2-408C-B2FA-C933387C3774}"/>
                </a:ext>
              </a:extLst>
            </p:cNvPr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Düz Bağlayıcı 34">
              <a:extLst>
                <a:ext uri="{FF2B5EF4-FFF2-40B4-BE49-F238E27FC236}">
                  <a16:creationId xmlns:a16="http://schemas.microsoft.com/office/drawing/2014/main" id="{A06A5ECB-6FEB-44BE-8D65-56CBF8A7A2C2}"/>
                </a:ext>
              </a:extLst>
            </p:cNvPr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Bağlayıcı 35">
              <a:extLst>
                <a:ext uri="{FF2B5EF4-FFF2-40B4-BE49-F238E27FC236}">
                  <a16:creationId xmlns:a16="http://schemas.microsoft.com/office/drawing/2014/main" id="{F964D14D-4718-4448-B834-7FA0DE580FDE}"/>
                </a:ext>
              </a:extLst>
            </p:cNvPr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20F4DE1D-2AC7-49D6-8321-C6C3BC411B0E}"/>
              </a:ext>
            </a:extLst>
          </p:cNvPr>
          <p:cNvGrpSpPr/>
          <p:nvPr/>
        </p:nvGrpSpPr>
        <p:grpSpPr>
          <a:xfrm>
            <a:off x="1479745" y="2320371"/>
            <a:ext cx="692607" cy="681334"/>
            <a:chOff x="2410691" y="3670700"/>
            <a:chExt cx="692607" cy="681334"/>
          </a:xfrm>
        </p:grpSpPr>
        <p:pic>
          <p:nvPicPr>
            <p:cNvPr id="38" name="Resim 37">
              <a:extLst>
                <a:ext uri="{FF2B5EF4-FFF2-40B4-BE49-F238E27FC236}">
                  <a16:creationId xmlns:a16="http://schemas.microsoft.com/office/drawing/2014/main" id="{2D5DF8ED-AB6D-484C-AD87-13569E0B7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39" name="Metin kutusu 38">
              <a:extLst>
                <a:ext uri="{FF2B5EF4-FFF2-40B4-BE49-F238E27FC236}">
                  <a16:creationId xmlns:a16="http://schemas.microsoft.com/office/drawing/2014/main" id="{5C864733-B1CC-438B-8F65-A8CFCDDD3ACE}"/>
                </a:ext>
              </a:extLst>
            </p:cNvPr>
            <p:cNvSpPr txBox="1"/>
            <p:nvPr/>
          </p:nvSpPr>
          <p:spPr>
            <a:xfrm>
              <a:off x="2410691" y="3670700"/>
              <a:ext cx="692607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DB-2</a:t>
              </a:r>
            </a:p>
          </p:txBody>
        </p:sp>
      </p:grpSp>
      <p:grpSp>
        <p:nvGrpSpPr>
          <p:cNvPr id="40" name="Grup 39">
            <a:extLst>
              <a:ext uri="{FF2B5EF4-FFF2-40B4-BE49-F238E27FC236}">
                <a16:creationId xmlns:a16="http://schemas.microsoft.com/office/drawing/2014/main" id="{A15F0805-861D-4300-B853-7C561B8B5C78}"/>
              </a:ext>
            </a:extLst>
          </p:cNvPr>
          <p:cNvGrpSpPr/>
          <p:nvPr/>
        </p:nvGrpSpPr>
        <p:grpSpPr>
          <a:xfrm>
            <a:off x="2517463" y="2327064"/>
            <a:ext cx="718268" cy="680707"/>
            <a:chOff x="2362140" y="3671327"/>
            <a:chExt cx="718268" cy="680707"/>
          </a:xfrm>
        </p:grpSpPr>
        <p:pic>
          <p:nvPicPr>
            <p:cNvPr id="41" name="Resim 40">
              <a:extLst>
                <a:ext uri="{FF2B5EF4-FFF2-40B4-BE49-F238E27FC236}">
                  <a16:creationId xmlns:a16="http://schemas.microsoft.com/office/drawing/2014/main" id="{8E6AD734-FFFD-4766-ACF1-E18E1B5D9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E62D89F0-568C-427B-BB39-6F0F06F3D3C4}"/>
                </a:ext>
              </a:extLst>
            </p:cNvPr>
            <p:cNvSpPr txBox="1"/>
            <p:nvPr/>
          </p:nvSpPr>
          <p:spPr>
            <a:xfrm>
              <a:off x="2362140" y="3671327"/>
              <a:ext cx="718268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WEB-3</a:t>
              </a:r>
            </a:p>
          </p:txBody>
        </p: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223E398E-48B8-4D9B-A88C-3C73E5507BA6}"/>
              </a:ext>
            </a:extLst>
          </p:cNvPr>
          <p:cNvGrpSpPr/>
          <p:nvPr/>
        </p:nvGrpSpPr>
        <p:grpSpPr>
          <a:xfrm>
            <a:off x="2030808" y="3040466"/>
            <a:ext cx="718268" cy="688227"/>
            <a:chOff x="2355062" y="3663807"/>
            <a:chExt cx="718268" cy="688227"/>
          </a:xfrm>
        </p:grpSpPr>
        <p:pic>
          <p:nvPicPr>
            <p:cNvPr id="44" name="Resim 43">
              <a:extLst>
                <a:ext uri="{FF2B5EF4-FFF2-40B4-BE49-F238E27FC236}">
                  <a16:creationId xmlns:a16="http://schemas.microsoft.com/office/drawing/2014/main" id="{D8CD1225-24BC-4538-A3EB-35EE4950C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45" name="Metin kutusu 44">
              <a:extLst>
                <a:ext uri="{FF2B5EF4-FFF2-40B4-BE49-F238E27FC236}">
                  <a16:creationId xmlns:a16="http://schemas.microsoft.com/office/drawing/2014/main" id="{8B5E3A5E-799A-4144-AC3F-EEF94C068225}"/>
                </a:ext>
              </a:extLst>
            </p:cNvPr>
            <p:cNvSpPr txBox="1"/>
            <p:nvPr/>
          </p:nvSpPr>
          <p:spPr>
            <a:xfrm>
              <a:off x="2355062" y="3663807"/>
              <a:ext cx="718268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62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Why </a:t>
            </a:r>
            <a:r>
              <a:rPr lang="tr-TR" sz="2800" b="1" dirty="0" err="1">
                <a:latin typeface="Chromatica" panose="00000500000000000000" pitchFamily="50" charset="-94"/>
              </a:rPr>
              <a:t>Managed</a:t>
            </a:r>
            <a:r>
              <a:rPr lang="tr-TR" sz="2800" b="1" dirty="0">
                <a:latin typeface="Chromatica" panose="00000500000000000000" pitchFamily="50" charset="-94"/>
              </a:rPr>
              <a:t> Kubernetes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63475" y="855716"/>
            <a:ext cx="8191893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Vanilla Kubernetes installations are plagued by a lack of central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visibility, inconsistent security practices and complex management processes. </a:t>
            </a:r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defTabSz="2438338"/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defTabSz="2438338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Therefore,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Kubernetes management platforms are adopted by enterprises to deliver: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A9F667-781B-4B8D-8278-105A668878A4}"/>
              </a:ext>
            </a:extLst>
          </p:cNvPr>
          <p:cNvSpPr txBox="1"/>
          <p:nvPr/>
        </p:nvSpPr>
        <p:spPr>
          <a:xfrm>
            <a:off x="563475" y="1919021"/>
            <a:ext cx="7926181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Simplified Cluster Operations: </a:t>
            </a:r>
            <a:r>
              <a:rPr lang="en-US" sz="1600" dirty="0"/>
              <a:t>improved DevOps efficiencies with simplified cluster</a:t>
            </a:r>
            <a:r>
              <a:rPr lang="tr-TR" sz="1600" dirty="0"/>
              <a:t> </a:t>
            </a:r>
            <a:r>
              <a:rPr lang="en-US" sz="1600" dirty="0"/>
              <a:t>operations</a:t>
            </a:r>
            <a:endParaRPr lang="tr-TR" sz="1600" dirty="0"/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Consistent Security Policy &amp; User Management: </a:t>
            </a:r>
            <a:r>
              <a:rPr lang="en-US" sz="1600" dirty="0"/>
              <a:t>best practice security policy</a:t>
            </a:r>
            <a:r>
              <a:rPr lang="tr-TR" sz="1600" dirty="0"/>
              <a:t> </a:t>
            </a:r>
            <a:r>
              <a:rPr lang="en-US" sz="1600" dirty="0"/>
              <a:t>enforcement and advanced user management on any infrastructure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Access to Shared Tools &amp; Services: </a:t>
            </a:r>
            <a:r>
              <a:rPr lang="en-US" sz="1600" dirty="0"/>
              <a:t>a high level of reliability with easy, consistent</a:t>
            </a:r>
            <a:r>
              <a:rPr lang="tr-TR" sz="1600" dirty="0"/>
              <a:t> </a:t>
            </a:r>
            <a:r>
              <a:rPr lang="en-US" sz="1600" dirty="0"/>
              <a:t>access to shared tools and services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72110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8" y="318197"/>
            <a:ext cx="7183657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b="1" dirty="0">
                <a:latin typeface="Chromatica" panose="00000500000000000000" pitchFamily="50" charset="-94"/>
              </a:rPr>
              <a:t>Cloud Native Computing Foundation (CNCF) </a:t>
            </a:r>
            <a:endParaRPr sz="2400" dirty="0">
              <a:latin typeface="Chromatica" panose="00000500000000000000" pitchFamily="50" charset="-94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E020444-C189-40F9-8399-5D0C4A2C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74" y="867701"/>
            <a:ext cx="8035373" cy="39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3624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CNCF </a:t>
            </a:r>
            <a:r>
              <a:rPr lang="tr-TR" sz="2800" b="1" dirty="0" err="1">
                <a:latin typeface="Chromatica" panose="00000500000000000000" pitchFamily="50" charset="-94"/>
              </a:rPr>
              <a:t>Story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406780" y="675369"/>
            <a:ext cx="8191893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ccelerates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rowth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of the Kubernetes 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cosystem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In 2015, the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Linux Foundation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initiated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CNCF’s mission is to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 cloud native computing ubiquitous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.  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Google donated Kubernetes to the CNCF to serve as its seed technology.  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CNCF has grown to more than 440 member companies, including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Google Cloud, IBM Cloud, Red Hat, Amazon Web Services (AWS), Docker, Microsoft Azure, VMware, Intel, Huawei, Cisco, Alibaba Cloud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and many more.  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In addition, the CNCF ecosystem has grown to hosting 26 open source projects, including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Prometheus, Envoy, GRPC,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etcd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and many others.  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Finally, the CNCF also nurtures several early stage projects and has eight projects accepted into its Sandbox program for emerging technologies.</a:t>
            </a:r>
          </a:p>
        </p:txBody>
      </p:sp>
    </p:spTree>
    <p:extLst>
      <p:ext uri="{BB962C8B-B14F-4D97-AF65-F5344CB8AC3E}">
        <p14:creationId xmlns:p14="http://schemas.microsoft.com/office/powerpoint/2010/main" val="402121581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8" y="304517"/>
            <a:ext cx="7183657" cy="77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b="1" dirty="0">
                <a:latin typeface="Chromatica" panose="00000500000000000000" pitchFamily="50" charset="-94"/>
              </a:rPr>
              <a:t>Cloud Native Computing Foundation (CNCF)</a:t>
            </a:r>
            <a:endParaRPr lang="tr-TR" sz="2400" b="1" dirty="0">
              <a:latin typeface="Chromatica" panose="00000500000000000000" pitchFamily="50" charset="-94"/>
            </a:endParaRPr>
          </a:p>
          <a:p>
            <a:r>
              <a:rPr lang="tr-TR" sz="2400" b="1" dirty="0" err="1">
                <a:latin typeface="Chromatica" panose="00000500000000000000" pitchFamily="50" charset="-94"/>
              </a:rPr>
              <a:t>Certifications</a:t>
            </a:r>
            <a:r>
              <a:rPr lang="en-US" sz="2400" b="1" dirty="0">
                <a:latin typeface="Chromatica" panose="00000500000000000000" pitchFamily="50" charset="-94"/>
              </a:rPr>
              <a:t> </a:t>
            </a:r>
            <a:endParaRPr sz="2400" dirty="0">
              <a:latin typeface="Chromatica" panose="00000500000000000000" pitchFamily="50" charset="-94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808A73DB-A348-4E6C-9442-3D7073A1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29" y="1445812"/>
            <a:ext cx="2743583" cy="253400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888131B-946B-4589-973F-45C35EDDC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06" y="1445812"/>
            <a:ext cx="2534189" cy="25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943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8" y="287419"/>
            <a:ext cx="775594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Learning and Development </a:t>
            </a:r>
            <a:r>
              <a:rPr lang="tr-TR" sz="2800" b="1" dirty="0" err="1">
                <a:latin typeface="Chromatica" panose="00000500000000000000" pitchFamily="50" charset="-94"/>
              </a:rPr>
              <a:t>Environments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A9F667-781B-4B8D-8278-105A668878A4}"/>
              </a:ext>
            </a:extLst>
          </p:cNvPr>
          <p:cNvSpPr txBox="1"/>
          <p:nvPr/>
        </p:nvSpPr>
        <p:spPr>
          <a:xfrm>
            <a:off x="608909" y="1380348"/>
            <a:ext cx="7926181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b="1" dirty="0" err="1"/>
              <a:t>Minikube</a:t>
            </a:r>
            <a:r>
              <a:rPr lang="en-US" sz="2800" b="1" dirty="0"/>
              <a:t>: </a:t>
            </a:r>
            <a:r>
              <a:rPr lang="tr-TR" sz="2800" dirty="0"/>
              <a:t>R</a:t>
            </a:r>
            <a:r>
              <a:rPr lang="en-US" sz="2800" dirty="0"/>
              <a:t>un</a:t>
            </a:r>
            <a:r>
              <a:rPr lang="tr-TR" sz="2800" dirty="0"/>
              <a:t>s</a:t>
            </a:r>
            <a:r>
              <a:rPr lang="en-US" sz="2800" dirty="0"/>
              <a:t> Kubernetes locally.</a:t>
            </a:r>
            <a:r>
              <a:rPr lang="tr-TR" sz="2800" dirty="0"/>
              <a:t> </a:t>
            </a:r>
            <a:endParaRPr lang="tr-TR" sz="2800" b="1" dirty="0"/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b="1" dirty="0" err="1"/>
              <a:t>Minishift</a:t>
            </a:r>
            <a:r>
              <a:rPr lang="en-US" sz="2800" b="1" dirty="0"/>
              <a:t>:</a:t>
            </a:r>
            <a:r>
              <a:rPr lang="tr-TR" sz="2800" b="1" dirty="0"/>
              <a:t> </a:t>
            </a:r>
            <a:r>
              <a:rPr lang="tr-TR" sz="2800" dirty="0" err="1"/>
              <a:t>OpenShift</a:t>
            </a:r>
            <a:r>
              <a:rPr lang="en-US" sz="2800" dirty="0"/>
              <a:t> </a:t>
            </a:r>
            <a:r>
              <a:rPr lang="tr-TR" sz="2800" dirty="0"/>
              <a:t>(</a:t>
            </a:r>
            <a:r>
              <a:rPr lang="en-US" sz="2800" dirty="0"/>
              <a:t>OKD</a:t>
            </a:r>
            <a:r>
              <a:rPr lang="tr-TR" sz="2800" dirty="0"/>
              <a:t>),</a:t>
            </a:r>
            <a:r>
              <a:rPr lang="en-US" sz="2800" dirty="0"/>
              <a:t> local single-node OKD cluster inside a </a:t>
            </a:r>
            <a:r>
              <a:rPr lang="tr-TR" sz="2800" dirty="0"/>
              <a:t>VM</a:t>
            </a:r>
            <a:r>
              <a:rPr lang="en-US" sz="2800" dirty="0"/>
              <a:t>.</a:t>
            </a:r>
            <a:r>
              <a:rPr lang="tr-TR" sz="2800" dirty="0"/>
              <a:t> 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b="1" dirty="0" err="1"/>
              <a:t>Rancher</a:t>
            </a:r>
            <a:r>
              <a:rPr lang="tr-TR" sz="2800" b="1" dirty="0"/>
              <a:t>:</a:t>
            </a:r>
            <a:r>
              <a:rPr lang="tr-TR" sz="2800" dirty="0"/>
              <a:t> </a:t>
            </a:r>
            <a:r>
              <a:rPr lang="tr-TR" sz="2800" dirty="0" err="1"/>
              <a:t>Single</a:t>
            </a:r>
            <a:r>
              <a:rPr lang="tr-TR" sz="2800" dirty="0"/>
              <a:t> </a:t>
            </a:r>
            <a:r>
              <a:rPr lang="tr-TR" sz="2800" dirty="0" err="1"/>
              <a:t>Node</a:t>
            </a:r>
            <a:r>
              <a:rPr lang="tr-TR" sz="2800" dirty="0"/>
              <a:t> Cluster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383585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8" y="287419"/>
            <a:ext cx="775594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 err="1">
                <a:latin typeface="Chromatica" panose="00000500000000000000" pitchFamily="50" charset="-94"/>
              </a:rPr>
              <a:t>Minikube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A9F667-781B-4B8D-8278-105A668878A4}"/>
              </a:ext>
            </a:extLst>
          </p:cNvPr>
          <p:cNvSpPr txBox="1"/>
          <p:nvPr/>
        </p:nvSpPr>
        <p:spPr>
          <a:xfrm>
            <a:off x="608909" y="1412458"/>
            <a:ext cx="7926181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150000"/>
              </a:lnSpc>
            </a:pPr>
            <a:r>
              <a:rPr lang="en-US" sz="2400" dirty="0">
                <a:latin typeface="Chromatica" panose="00000500000000000000" pitchFamily="50" charset="-94"/>
              </a:rPr>
              <a:t>Using </a:t>
            </a:r>
            <a:r>
              <a:rPr lang="en-US" sz="2400" dirty="0" err="1">
                <a:latin typeface="Chromatica" panose="00000500000000000000" pitchFamily="50" charset="-94"/>
              </a:rPr>
              <a:t>MiniKube</a:t>
            </a:r>
            <a:r>
              <a:rPr lang="en-US" sz="2400" dirty="0">
                <a:latin typeface="Chromatica" panose="00000500000000000000" pitchFamily="50" charset="-94"/>
              </a:rPr>
              <a:t>, we can rapidly iterate on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kubelet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configurations, storage configurations</a:t>
            </a:r>
            <a:r>
              <a:rPr lang="en-US" sz="2400" dirty="0">
                <a:latin typeface="Chromatica" panose="00000500000000000000" pitchFamily="50" charset="-94"/>
              </a:rPr>
              <a:t>, and actually understand in its entirety, a whole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dynamic provisioning system, end-to-end</a:t>
            </a:r>
            <a:r>
              <a:rPr lang="en-US" sz="2400" dirty="0">
                <a:latin typeface="Chromatica" panose="00000500000000000000" pitchFamily="50" charset="-94"/>
              </a:rPr>
              <a:t>..</a:t>
            </a:r>
            <a:r>
              <a:rPr lang="tr-TR" sz="2400" dirty="0">
                <a:latin typeface="Chromatica" panose="00000500000000000000" pitchFamily="50" charset="-9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66221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8" y="287419"/>
            <a:ext cx="775594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 err="1">
                <a:latin typeface="Chromatica" panose="00000500000000000000" pitchFamily="50" charset="-94"/>
              </a:rPr>
              <a:t>Why</a:t>
            </a:r>
            <a:r>
              <a:rPr lang="tr-TR" sz="2800" b="1" dirty="0">
                <a:latin typeface="Chromatica" panose="00000500000000000000" pitchFamily="50" charset="-94"/>
              </a:rPr>
              <a:t> </a:t>
            </a:r>
            <a:r>
              <a:rPr lang="tr-TR" sz="2800" b="1" dirty="0" err="1">
                <a:latin typeface="Chromatica" panose="00000500000000000000" pitchFamily="50" charset="-94"/>
              </a:rPr>
              <a:t>we</a:t>
            </a:r>
            <a:r>
              <a:rPr lang="tr-TR" sz="2800" b="1" dirty="0">
                <a:latin typeface="Chromatica" panose="00000500000000000000" pitchFamily="50" charset="-94"/>
              </a:rPr>
              <a:t> </a:t>
            </a:r>
            <a:r>
              <a:rPr lang="tr-TR" sz="2800" b="1" dirty="0" err="1">
                <a:latin typeface="Chromatica" panose="00000500000000000000" pitchFamily="50" charset="-94"/>
              </a:rPr>
              <a:t>need</a:t>
            </a:r>
            <a:r>
              <a:rPr lang="tr-TR" sz="2800" b="1" dirty="0">
                <a:latin typeface="Chromatica" panose="00000500000000000000" pitchFamily="50" charset="-94"/>
              </a:rPr>
              <a:t> to </a:t>
            </a:r>
            <a:r>
              <a:rPr lang="tr-TR" sz="2800" b="1" dirty="0" err="1">
                <a:latin typeface="Chromatica" panose="00000500000000000000" pitchFamily="50" charset="-94"/>
              </a:rPr>
              <a:t>learn</a:t>
            </a:r>
            <a:r>
              <a:rPr lang="tr-TR" sz="2800" b="1" dirty="0">
                <a:latin typeface="Chromatica" panose="00000500000000000000" pitchFamily="50" charset="-94"/>
              </a:rPr>
              <a:t>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A9F667-781B-4B8D-8278-105A668878A4}"/>
              </a:ext>
            </a:extLst>
          </p:cNvPr>
          <p:cNvSpPr txBox="1"/>
          <p:nvPr/>
        </p:nvSpPr>
        <p:spPr>
          <a:xfrm>
            <a:off x="733708" y="943518"/>
            <a:ext cx="7926181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hromatica" panose="00000500000000000000" pitchFamily="50" charset="-94"/>
              </a:rPr>
              <a:t>Moore's law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hromatica" panose="00000500000000000000" pitchFamily="50" charset="-94"/>
              </a:rPr>
              <a:t>Changing very fast in IT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hromatica" panose="00000500000000000000" pitchFamily="50" charset="-94"/>
              </a:rPr>
              <a:t>Cloud Native, DevOps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hromatica" panose="00000500000000000000" pitchFamily="50" charset="-94"/>
              </a:rPr>
              <a:t>These new concepts are still in progress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hromatica" panose="00000500000000000000" pitchFamily="50" charset="-94"/>
              </a:rPr>
              <a:t>The infancy of this process is over</a:t>
            </a:r>
            <a:endParaRPr lang="tr-TR" sz="2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272831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8" y="287419"/>
            <a:ext cx="775594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 err="1">
                <a:latin typeface="Chromatica" panose="00000500000000000000" pitchFamily="50" charset="-94"/>
              </a:rPr>
              <a:t>Why</a:t>
            </a:r>
            <a:r>
              <a:rPr lang="tr-TR" sz="2800" b="1" dirty="0">
                <a:latin typeface="Chromatica" panose="00000500000000000000" pitchFamily="50" charset="-94"/>
              </a:rPr>
              <a:t> </a:t>
            </a:r>
            <a:r>
              <a:rPr lang="tr-TR" sz="2800" b="1" dirty="0" err="1">
                <a:latin typeface="Chromatica" panose="00000500000000000000" pitchFamily="50" charset="-94"/>
              </a:rPr>
              <a:t>we</a:t>
            </a:r>
            <a:r>
              <a:rPr lang="tr-TR" sz="2800" b="1" dirty="0">
                <a:latin typeface="Chromatica" panose="00000500000000000000" pitchFamily="50" charset="-94"/>
              </a:rPr>
              <a:t> </a:t>
            </a:r>
            <a:r>
              <a:rPr lang="tr-TR" sz="2800" b="1" dirty="0" err="1">
                <a:latin typeface="Chromatica" panose="00000500000000000000" pitchFamily="50" charset="-94"/>
              </a:rPr>
              <a:t>need</a:t>
            </a:r>
            <a:r>
              <a:rPr lang="tr-TR" sz="2800" b="1" dirty="0">
                <a:latin typeface="Chromatica" panose="00000500000000000000" pitchFamily="50" charset="-94"/>
              </a:rPr>
              <a:t> to </a:t>
            </a:r>
            <a:r>
              <a:rPr lang="tr-TR" sz="2800" b="1" dirty="0" err="1">
                <a:latin typeface="Chromatica" panose="00000500000000000000" pitchFamily="50" charset="-94"/>
              </a:rPr>
              <a:t>learn</a:t>
            </a:r>
            <a:r>
              <a:rPr lang="tr-TR" sz="2800" b="1" dirty="0">
                <a:latin typeface="Chromatica" panose="00000500000000000000" pitchFamily="50" charset="-94"/>
              </a:rPr>
              <a:t>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CC8FCC3-E502-4799-B364-BC59659E8F6F}"/>
              </a:ext>
            </a:extLst>
          </p:cNvPr>
          <p:cNvSpPr txBox="1"/>
          <p:nvPr/>
        </p:nvSpPr>
        <p:spPr>
          <a:xfrm>
            <a:off x="809908" y="918361"/>
            <a:ext cx="7926181" cy="36574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Chromatica" panose="00000500000000000000" pitchFamily="50" charset="-94"/>
              </a:rPr>
              <a:t>Marc Andersen article of the year 2011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</a:p>
          <a:p>
            <a:pPr algn="l" defTabSz="2438338">
              <a:lnSpc>
                <a:spcPct val="150000"/>
              </a:lnSpc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The software is eating the world. </a:t>
            </a:r>
            <a:endParaRPr lang="tr-TR" sz="22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Chromatica" panose="00000500000000000000" pitchFamily="50" charset="-94"/>
              </a:rPr>
              <a:t>Every company is a software company.</a:t>
            </a:r>
            <a:endParaRPr lang="tr-TR" sz="22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Chromatica" panose="00000500000000000000" pitchFamily="50" charset="-94"/>
              </a:rPr>
              <a:t>If you don't digitize your processes and keep up with the new world,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they will eat you</a:t>
            </a:r>
            <a:r>
              <a:rPr lang="en-US" sz="2200" dirty="0">
                <a:latin typeface="Chromatica" panose="00000500000000000000" pitchFamily="50" charset="-94"/>
              </a:rPr>
              <a:t>.</a:t>
            </a:r>
            <a:endParaRPr lang="tr-TR" sz="22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Chromatica" panose="00000500000000000000" pitchFamily="50" charset="-94"/>
              </a:rPr>
              <a:t>According to Microsoft CEO, 500 million new apps will appear in the next 5 years.</a:t>
            </a:r>
            <a:endParaRPr lang="tr-TR" sz="22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124328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249A35CB-E2F0-4AD8-954A-3AE42C16E50A}"/>
              </a:ext>
            </a:extLst>
          </p:cNvPr>
          <p:cNvGrpSpPr/>
          <p:nvPr/>
        </p:nvGrpSpPr>
        <p:grpSpPr>
          <a:xfrm>
            <a:off x="-147763" y="0"/>
            <a:ext cx="9388745" cy="5223164"/>
            <a:chOff x="899300" y="347534"/>
            <a:chExt cx="7252539" cy="4465097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5A44F7DF-0F63-40DC-932F-B168BDCF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300" y="347534"/>
              <a:ext cx="7252539" cy="4465097"/>
            </a:xfrm>
            <a:prstGeom prst="rect">
              <a:avLst/>
            </a:prstGeom>
          </p:spPr>
        </p:pic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D3F00C5A-2545-47F6-AF1E-4A63DF78CC7A}"/>
                </a:ext>
              </a:extLst>
            </p:cNvPr>
            <p:cNvSpPr/>
            <p:nvPr/>
          </p:nvSpPr>
          <p:spPr>
            <a:xfrm>
              <a:off x="4271210" y="3633537"/>
              <a:ext cx="601579" cy="144000"/>
            </a:xfrm>
            <a:prstGeom prst="rect">
              <a:avLst/>
            </a:prstGeom>
            <a:solidFill>
              <a:srgbClr val="060606"/>
            </a:solidFill>
            <a:ln w="12700" cap="flat">
              <a:solidFill>
                <a:srgbClr val="06060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8" name="Dikdörtgen 7">
            <a:extLst>
              <a:ext uri="{FF2B5EF4-FFF2-40B4-BE49-F238E27FC236}">
                <a16:creationId xmlns:a16="http://schemas.microsoft.com/office/drawing/2014/main" id="{58B03881-25DD-40CD-8B81-5C8C8515E232}"/>
              </a:ext>
            </a:extLst>
          </p:cNvPr>
          <p:cNvSpPr/>
          <p:nvPr/>
        </p:nvSpPr>
        <p:spPr>
          <a:xfrm>
            <a:off x="2396836" y="425894"/>
            <a:ext cx="5347855" cy="33320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7F3F080-67C1-4EEA-8BED-1A787AF95BD8}"/>
              </a:ext>
            </a:extLst>
          </p:cNvPr>
          <p:cNvSpPr txBox="1"/>
          <p:nvPr/>
        </p:nvSpPr>
        <p:spPr>
          <a:xfrm>
            <a:off x="2556163" y="456933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Virtualbox centos7 </a:t>
            </a:r>
            <a:r>
              <a:rPr lang="tr-TR" sz="1000" dirty="0" err="1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vm</a:t>
            </a:r>
            <a:endParaRPr lang="tr-TR" sz="1000" dirty="0">
              <a:solidFill>
                <a:schemeClr val="tx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4435B87-3564-4741-8FD4-0DA775A41115}"/>
              </a:ext>
            </a:extLst>
          </p:cNvPr>
          <p:cNvSpPr txBox="1"/>
          <p:nvPr/>
        </p:nvSpPr>
        <p:spPr>
          <a:xfrm>
            <a:off x="1163781" y="1177369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Ana makine Windows</a:t>
            </a:r>
          </a:p>
        </p:txBody>
      </p:sp>
      <p:sp>
        <p:nvSpPr>
          <p:cNvPr id="2" name="Akış Çizelgesi: Manyetik Disk 1">
            <a:extLst>
              <a:ext uri="{FF2B5EF4-FFF2-40B4-BE49-F238E27FC236}">
                <a16:creationId xmlns:a16="http://schemas.microsoft.com/office/drawing/2014/main" id="{946F714D-8B0A-4925-964A-13FB1F5533C3}"/>
              </a:ext>
            </a:extLst>
          </p:cNvPr>
          <p:cNvSpPr/>
          <p:nvPr/>
        </p:nvSpPr>
        <p:spPr>
          <a:xfrm>
            <a:off x="1253836" y="3316504"/>
            <a:ext cx="6393541" cy="498217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784A6C59-D00D-4C6E-84F7-63BEDACF29A4}"/>
              </a:ext>
            </a:extLst>
          </p:cNvPr>
          <p:cNvSpPr/>
          <p:nvPr/>
        </p:nvSpPr>
        <p:spPr>
          <a:xfrm>
            <a:off x="2396836" y="1738745"/>
            <a:ext cx="5250541" cy="16486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C5060CE8-FB32-4AF3-AF69-1B38D0741083}"/>
              </a:ext>
            </a:extLst>
          </p:cNvPr>
          <p:cNvGrpSpPr/>
          <p:nvPr/>
        </p:nvGrpSpPr>
        <p:grpSpPr>
          <a:xfrm>
            <a:off x="5642228" y="2049667"/>
            <a:ext cx="1181214" cy="1053751"/>
            <a:chOff x="4606715" y="1850619"/>
            <a:chExt cx="983673" cy="844067"/>
          </a:xfrm>
        </p:grpSpPr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77E54031-EA6C-4E6D-84EB-C62B5E6569AE}"/>
                </a:ext>
              </a:extLst>
            </p:cNvPr>
            <p:cNvSpPr txBox="1"/>
            <p:nvPr/>
          </p:nvSpPr>
          <p:spPr>
            <a:xfrm>
              <a:off x="4606715" y="1850619"/>
              <a:ext cx="983673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2438338"/>
              <a:r>
                <a:rPr lang="tr-TR" sz="1000" dirty="0" err="1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minikube</a:t>
              </a:r>
              <a:endPara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4" name="Resim 3">
              <a:extLst>
                <a:ext uri="{FF2B5EF4-FFF2-40B4-BE49-F238E27FC236}">
                  <a16:creationId xmlns:a16="http://schemas.microsoft.com/office/drawing/2014/main" id="{2E34378F-EA02-405E-A7D6-E0405B7A9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0353" y="2094796"/>
              <a:ext cx="970035" cy="599890"/>
            </a:xfrm>
            <a:prstGeom prst="rect">
              <a:avLst/>
            </a:prstGeom>
          </p:spPr>
        </p:pic>
      </p:grp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7E740E80-865B-47A2-A929-78B70B730BBC}"/>
              </a:ext>
            </a:extLst>
          </p:cNvPr>
          <p:cNvSpPr txBox="1"/>
          <p:nvPr/>
        </p:nvSpPr>
        <p:spPr>
          <a:xfrm>
            <a:off x="2518102" y="1820227"/>
            <a:ext cx="983673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 Engine</a:t>
            </a:r>
          </a:p>
        </p:txBody>
      </p:sp>
    </p:spTree>
    <p:extLst>
      <p:ext uri="{BB962C8B-B14F-4D97-AF65-F5344CB8AC3E}">
        <p14:creationId xmlns:p14="http://schemas.microsoft.com/office/powerpoint/2010/main" val="40748283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249A35CB-E2F0-4AD8-954A-3AE42C16E50A}"/>
              </a:ext>
            </a:extLst>
          </p:cNvPr>
          <p:cNvGrpSpPr/>
          <p:nvPr/>
        </p:nvGrpSpPr>
        <p:grpSpPr>
          <a:xfrm>
            <a:off x="-147763" y="0"/>
            <a:ext cx="9388745" cy="5223164"/>
            <a:chOff x="899300" y="347534"/>
            <a:chExt cx="7252539" cy="4465097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5A44F7DF-0F63-40DC-932F-B168BDCF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300" y="347534"/>
              <a:ext cx="7252539" cy="4465097"/>
            </a:xfrm>
            <a:prstGeom prst="rect">
              <a:avLst/>
            </a:prstGeom>
          </p:spPr>
        </p:pic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D3F00C5A-2545-47F6-AF1E-4A63DF78CC7A}"/>
                </a:ext>
              </a:extLst>
            </p:cNvPr>
            <p:cNvSpPr/>
            <p:nvPr/>
          </p:nvSpPr>
          <p:spPr>
            <a:xfrm>
              <a:off x="4271210" y="3633537"/>
              <a:ext cx="601579" cy="144000"/>
            </a:xfrm>
            <a:prstGeom prst="rect">
              <a:avLst/>
            </a:prstGeom>
            <a:solidFill>
              <a:srgbClr val="060606"/>
            </a:solidFill>
            <a:ln w="12700" cap="flat">
              <a:solidFill>
                <a:srgbClr val="06060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8" name="Dikdörtgen 7">
            <a:extLst>
              <a:ext uri="{FF2B5EF4-FFF2-40B4-BE49-F238E27FC236}">
                <a16:creationId xmlns:a16="http://schemas.microsoft.com/office/drawing/2014/main" id="{58B03881-25DD-40CD-8B81-5C8C8515E232}"/>
              </a:ext>
            </a:extLst>
          </p:cNvPr>
          <p:cNvSpPr/>
          <p:nvPr/>
        </p:nvSpPr>
        <p:spPr>
          <a:xfrm>
            <a:off x="4094017" y="425894"/>
            <a:ext cx="3650673" cy="33320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7F3F080-67C1-4EEA-8BED-1A787AF95BD8}"/>
              </a:ext>
            </a:extLst>
          </p:cNvPr>
          <p:cNvSpPr txBox="1"/>
          <p:nvPr/>
        </p:nvSpPr>
        <p:spPr>
          <a:xfrm>
            <a:off x="4114878" y="456933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Virtualbox centos7 </a:t>
            </a:r>
            <a:r>
              <a:rPr lang="tr-TR" sz="1000" dirty="0" err="1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vm</a:t>
            </a:r>
            <a:endParaRPr lang="tr-TR" sz="1000" dirty="0">
              <a:solidFill>
                <a:schemeClr val="tx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4435B87-3564-4741-8FD4-0DA775A41115}"/>
              </a:ext>
            </a:extLst>
          </p:cNvPr>
          <p:cNvSpPr txBox="1"/>
          <p:nvPr/>
        </p:nvSpPr>
        <p:spPr>
          <a:xfrm>
            <a:off x="1163781" y="1177369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Ana makine Windows</a:t>
            </a:r>
          </a:p>
        </p:txBody>
      </p:sp>
      <p:sp>
        <p:nvSpPr>
          <p:cNvPr id="2" name="Akış Çizelgesi: Manyetik Disk 1">
            <a:extLst>
              <a:ext uri="{FF2B5EF4-FFF2-40B4-BE49-F238E27FC236}">
                <a16:creationId xmlns:a16="http://schemas.microsoft.com/office/drawing/2014/main" id="{946F714D-8B0A-4925-964A-13FB1F5533C3}"/>
              </a:ext>
            </a:extLst>
          </p:cNvPr>
          <p:cNvSpPr/>
          <p:nvPr/>
        </p:nvSpPr>
        <p:spPr>
          <a:xfrm>
            <a:off x="1253836" y="3316504"/>
            <a:ext cx="6393541" cy="498217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189007D7-13F2-41AA-90E6-F38AE526380B}"/>
              </a:ext>
            </a:extLst>
          </p:cNvPr>
          <p:cNvSpPr/>
          <p:nvPr/>
        </p:nvSpPr>
        <p:spPr>
          <a:xfrm>
            <a:off x="2261248" y="425894"/>
            <a:ext cx="1756317" cy="33320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D9C70DC9-E9D0-4436-85C5-17BB915B411E}"/>
              </a:ext>
            </a:extLst>
          </p:cNvPr>
          <p:cNvSpPr txBox="1"/>
          <p:nvPr/>
        </p:nvSpPr>
        <p:spPr>
          <a:xfrm>
            <a:off x="2282109" y="456933"/>
            <a:ext cx="85594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 err="1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Minishift</a:t>
            </a:r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(</a:t>
            </a:r>
            <a:r>
              <a:rPr lang="tr-TR" sz="1000" dirty="0" err="1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openshift</a:t>
            </a:r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)</a:t>
            </a:r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1F8ADA6A-9D51-46FC-A2AD-1BE0D430B34F}"/>
              </a:ext>
            </a:extLst>
          </p:cNvPr>
          <p:cNvGrpSpPr/>
          <p:nvPr/>
        </p:nvGrpSpPr>
        <p:grpSpPr>
          <a:xfrm>
            <a:off x="6015595" y="1833163"/>
            <a:ext cx="983673" cy="844067"/>
            <a:chOff x="4606715" y="1850619"/>
            <a:chExt cx="983673" cy="844067"/>
          </a:xfrm>
        </p:grpSpPr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E43475A6-133C-4682-8319-60AE289723D3}"/>
                </a:ext>
              </a:extLst>
            </p:cNvPr>
            <p:cNvSpPr txBox="1"/>
            <p:nvPr/>
          </p:nvSpPr>
          <p:spPr>
            <a:xfrm>
              <a:off x="4606715" y="1850619"/>
              <a:ext cx="983673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2438338"/>
              <a:r>
                <a:rPr lang="tr-TR" sz="1000" dirty="0" err="1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minikube</a:t>
              </a:r>
              <a:endPara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1" name="Resim 20">
              <a:extLst>
                <a:ext uri="{FF2B5EF4-FFF2-40B4-BE49-F238E27FC236}">
                  <a16:creationId xmlns:a16="http://schemas.microsoft.com/office/drawing/2014/main" id="{BB3990B8-43E5-4226-A34D-E7A593329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0353" y="2094796"/>
              <a:ext cx="970035" cy="599890"/>
            </a:xfrm>
            <a:prstGeom prst="rect">
              <a:avLst/>
            </a:prstGeom>
          </p:spPr>
        </p:pic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A958E54A-BD9B-4444-A33A-9967116FA805}"/>
              </a:ext>
            </a:extLst>
          </p:cNvPr>
          <p:cNvGrpSpPr/>
          <p:nvPr/>
        </p:nvGrpSpPr>
        <p:grpSpPr>
          <a:xfrm>
            <a:off x="4935680" y="1723538"/>
            <a:ext cx="983673" cy="921011"/>
            <a:chOff x="4606715" y="1773675"/>
            <a:chExt cx="983673" cy="921011"/>
          </a:xfrm>
        </p:grpSpPr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8F5D5B00-B35D-42D1-A83D-1464A371080F}"/>
                </a:ext>
              </a:extLst>
            </p:cNvPr>
            <p:cNvSpPr txBox="1"/>
            <p:nvPr/>
          </p:nvSpPr>
          <p:spPr>
            <a:xfrm>
              <a:off x="4606715" y="1773675"/>
              <a:ext cx="98367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2438338"/>
              <a:r>
                <a:rPr lang="tr-TR" sz="1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docker-</a:t>
              </a:r>
              <a:r>
                <a:rPr lang="tr-TR" sz="1000" dirty="0" err="1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container</a:t>
              </a:r>
              <a:endPara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0" name="Resim 29">
              <a:extLst>
                <a:ext uri="{FF2B5EF4-FFF2-40B4-BE49-F238E27FC236}">
                  <a16:creationId xmlns:a16="http://schemas.microsoft.com/office/drawing/2014/main" id="{03FAE2E4-E3D8-4AA2-8955-788F199C0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0353" y="2094796"/>
              <a:ext cx="970035" cy="5998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3843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Why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6BB88AB4-CF5F-4A1E-A016-1AD72224579B}"/>
              </a:ext>
            </a:extLst>
          </p:cNvPr>
          <p:cNvGrpSpPr/>
          <p:nvPr/>
        </p:nvGrpSpPr>
        <p:grpSpPr>
          <a:xfrm>
            <a:off x="531873" y="846176"/>
            <a:ext cx="760295" cy="1258963"/>
            <a:chOff x="571762" y="2665314"/>
            <a:chExt cx="760295" cy="1258963"/>
          </a:xfrm>
        </p:grpSpPr>
        <p:grpSp>
          <p:nvGrpSpPr>
            <p:cNvPr id="47" name="Grup 46">
              <a:extLst>
                <a:ext uri="{FF2B5EF4-FFF2-40B4-BE49-F238E27FC236}">
                  <a16:creationId xmlns:a16="http://schemas.microsoft.com/office/drawing/2014/main" id="{4FEBE090-A8F3-471E-A02B-049BF5FFA843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49" name="Yamuk 48">
                <a:extLst>
                  <a:ext uri="{FF2B5EF4-FFF2-40B4-BE49-F238E27FC236}">
                    <a16:creationId xmlns:a16="http://schemas.microsoft.com/office/drawing/2014/main" id="{575C177C-760F-4C41-BD9F-92719B8C569B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>
                <a:extLst>
                  <a:ext uri="{FF2B5EF4-FFF2-40B4-BE49-F238E27FC236}">
                    <a16:creationId xmlns:a16="http://schemas.microsoft.com/office/drawing/2014/main" id="{0A5683DE-7D50-4249-BBA3-D564D7A1FB9F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>
                <a:extLst>
                  <a:ext uri="{FF2B5EF4-FFF2-40B4-BE49-F238E27FC236}">
                    <a16:creationId xmlns:a16="http://schemas.microsoft.com/office/drawing/2014/main" id="{E977F42F-4D0E-4599-B8D4-78CCC99C582D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>
                <a:extLst>
                  <a:ext uri="{FF2B5EF4-FFF2-40B4-BE49-F238E27FC236}">
                    <a16:creationId xmlns:a16="http://schemas.microsoft.com/office/drawing/2014/main" id="{B2912548-5DBD-49E5-9799-54050B8FEAAD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96">
                <a:extLst>
                  <a:ext uri="{FF2B5EF4-FFF2-40B4-BE49-F238E27FC236}">
                    <a16:creationId xmlns:a16="http://schemas.microsoft.com/office/drawing/2014/main" id="{9F1140DB-849F-41AD-8172-D2187FC54B97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>
                <a:extLst>
                  <a:ext uri="{FF2B5EF4-FFF2-40B4-BE49-F238E27FC236}">
                    <a16:creationId xmlns:a16="http://schemas.microsoft.com/office/drawing/2014/main" id="{93B5B1D0-24D9-4BEF-8BD6-CF3ADF1AE26C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>
                <a:extLst>
                  <a:ext uri="{FF2B5EF4-FFF2-40B4-BE49-F238E27FC236}">
                    <a16:creationId xmlns:a16="http://schemas.microsoft.com/office/drawing/2014/main" id="{DC6AD8C0-0A57-4D74-95A0-8ADA0D9AAECF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>
                <a:extLst>
                  <a:ext uri="{FF2B5EF4-FFF2-40B4-BE49-F238E27FC236}">
                    <a16:creationId xmlns:a16="http://schemas.microsoft.com/office/drawing/2014/main" id="{43EDC95C-4361-4A9F-A796-C3770BB9D6E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Resim 56">
              <a:extLst>
                <a:ext uri="{FF2B5EF4-FFF2-40B4-BE49-F238E27FC236}">
                  <a16:creationId xmlns:a16="http://schemas.microsoft.com/office/drawing/2014/main" id="{81C2B7AF-B460-4E01-ABDF-6F9EAAEE7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58" name="Resim 57">
              <a:extLst>
                <a:ext uri="{FF2B5EF4-FFF2-40B4-BE49-F238E27FC236}">
                  <a16:creationId xmlns:a16="http://schemas.microsoft.com/office/drawing/2014/main" id="{F8876B48-90E6-496A-A0C4-70444FFE7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59" name="Resim 58">
              <a:extLst>
                <a:ext uri="{FF2B5EF4-FFF2-40B4-BE49-F238E27FC236}">
                  <a16:creationId xmlns:a16="http://schemas.microsoft.com/office/drawing/2014/main" id="{3774F151-9B26-46FE-AF2E-5A6CB79D2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60" name="Resim 59">
              <a:extLst>
                <a:ext uri="{FF2B5EF4-FFF2-40B4-BE49-F238E27FC236}">
                  <a16:creationId xmlns:a16="http://schemas.microsoft.com/office/drawing/2014/main" id="{406018AF-CBAD-4330-98F5-39CFE020D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61" name="Resim 60">
              <a:extLst>
                <a:ext uri="{FF2B5EF4-FFF2-40B4-BE49-F238E27FC236}">
                  <a16:creationId xmlns:a16="http://schemas.microsoft.com/office/drawing/2014/main" id="{DEFBA76F-A3C0-4B4A-A7F3-39D74A25D8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62" name="Resim 61">
              <a:extLst>
                <a:ext uri="{FF2B5EF4-FFF2-40B4-BE49-F238E27FC236}">
                  <a16:creationId xmlns:a16="http://schemas.microsoft.com/office/drawing/2014/main" id="{8F0737ED-E521-4B33-8681-010953866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63" name="Resim 62">
              <a:extLst>
                <a:ext uri="{FF2B5EF4-FFF2-40B4-BE49-F238E27FC236}">
                  <a16:creationId xmlns:a16="http://schemas.microsoft.com/office/drawing/2014/main" id="{8B1AB3B7-789A-431D-B14A-7BB3F017E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64" name="Resim 63">
              <a:extLst>
                <a:ext uri="{FF2B5EF4-FFF2-40B4-BE49-F238E27FC236}">
                  <a16:creationId xmlns:a16="http://schemas.microsoft.com/office/drawing/2014/main" id="{2DC67FF7-DCC9-4753-A79D-E5B7DC084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65" name="Resim 64">
              <a:extLst>
                <a:ext uri="{FF2B5EF4-FFF2-40B4-BE49-F238E27FC236}">
                  <a16:creationId xmlns:a16="http://schemas.microsoft.com/office/drawing/2014/main" id="{772A3ACC-5283-41E4-B7D3-23C9B87DFA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66" name="Resim 65">
              <a:extLst>
                <a:ext uri="{FF2B5EF4-FFF2-40B4-BE49-F238E27FC236}">
                  <a16:creationId xmlns:a16="http://schemas.microsoft.com/office/drawing/2014/main" id="{C1CEF2FC-48C6-4DB2-A0AF-A8054A9D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67" name="Grup 66">
            <a:extLst>
              <a:ext uri="{FF2B5EF4-FFF2-40B4-BE49-F238E27FC236}">
                <a16:creationId xmlns:a16="http://schemas.microsoft.com/office/drawing/2014/main" id="{5E0F48C3-CBDB-42EF-888E-D382583C5792}"/>
              </a:ext>
            </a:extLst>
          </p:cNvPr>
          <p:cNvGrpSpPr/>
          <p:nvPr/>
        </p:nvGrpSpPr>
        <p:grpSpPr>
          <a:xfrm>
            <a:off x="1440540" y="863048"/>
            <a:ext cx="760295" cy="1258963"/>
            <a:chOff x="571762" y="2665314"/>
            <a:chExt cx="760295" cy="1258963"/>
          </a:xfrm>
        </p:grpSpPr>
        <p:grpSp>
          <p:nvGrpSpPr>
            <p:cNvPr id="68" name="Grup 67">
              <a:extLst>
                <a:ext uri="{FF2B5EF4-FFF2-40B4-BE49-F238E27FC236}">
                  <a16:creationId xmlns:a16="http://schemas.microsoft.com/office/drawing/2014/main" id="{9690CB6D-3913-4BBB-AA61-F15E3914A31C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2FA7DE07-94C2-4EB7-94A1-F502CC277A1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Yamuk 79">
                <a:extLst>
                  <a:ext uri="{FF2B5EF4-FFF2-40B4-BE49-F238E27FC236}">
                    <a16:creationId xmlns:a16="http://schemas.microsoft.com/office/drawing/2014/main" id="{7FE53DD6-54CA-431E-B625-80DA570E4130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DBB60AC5-C5E3-455B-807E-7B9B0A135149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Dikdörtgen 81">
                <a:extLst>
                  <a:ext uri="{FF2B5EF4-FFF2-40B4-BE49-F238E27FC236}">
                    <a16:creationId xmlns:a16="http://schemas.microsoft.com/office/drawing/2014/main" id="{8F38805D-4F19-4A60-923F-23AFEDBD53B0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uvarlatılmış Dikdörtgen 96">
                <a:extLst>
                  <a:ext uri="{FF2B5EF4-FFF2-40B4-BE49-F238E27FC236}">
                    <a16:creationId xmlns:a16="http://schemas.microsoft.com/office/drawing/2014/main" id="{C5302EB4-35EB-4AF8-86B3-A2766DA0173C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38486681-523A-4C77-BB71-2735480A85A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E5019FB8-997F-40AA-8820-FC28D74203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Düz Bağlayıcı 85">
                <a:extLst>
                  <a:ext uri="{FF2B5EF4-FFF2-40B4-BE49-F238E27FC236}">
                    <a16:creationId xmlns:a16="http://schemas.microsoft.com/office/drawing/2014/main" id="{C8D2DA41-02F6-4097-A763-2E39555238D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Resim 68">
              <a:extLst>
                <a:ext uri="{FF2B5EF4-FFF2-40B4-BE49-F238E27FC236}">
                  <a16:creationId xmlns:a16="http://schemas.microsoft.com/office/drawing/2014/main" id="{30E8D494-D8E5-4692-8863-8751A5754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70" name="Resim 69">
              <a:extLst>
                <a:ext uri="{FF2B5EF4-FFF2-40B4-BE49-F238E27FC236}">
                  <a16:creationId xmlns:a16="http://schemas.microsoft.com/office/drawing/2014/main" id="{16E3DD19-32CF-4F43-BCBC-834CE1351D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71" name="Resim 70">
              <a:extLst>
                <a:ext uri="{FF2B5EF4-FFF2-40B4-BE49-F238E27FC236}">
                  <a16:creationId xmlns:a16="http://schemas.microsoft.com/office/drawing/2014/main" id="{252FCCAF-D51C-45E4-875E-262EC6788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72" name="Resim 71">
              <a:extLst>
                <a:ext uri="{FF2B5EF4-FFF2-40B4-BE49-F238E27FC236}">
                  <a16:creationId xmlns:a16="http://schemas.microsoft.com/office/drawing/2014/main" id="{6A33E163-2DC0-4746-BA8A-5CECF3A9C3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73" name="Resim 72">
              <a:extLst>
                <a:ext uri="{FF2B5EF4-FFF2-40B4-BE49-F238E27FC236}">
                  <a16:creationId xmlns:a16="http://schemas.microsoft.com/office/drawing/2014/main" id="{EE6AF159-A737-4508-BF44-04BBD8A818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74" name="Resim 73">
              <a:extLst>
                <a:ext uri="{FF2B5EF4-FFF2-40B4-BE49-F238E27FC236}">
                  <a16:creationId xmlns:a16="http://schemas.microsoft.com/office/drawing/2014/main" id="{D7B95842-98BA-406C-BA9A-2E37F54B5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75" name="Resim 74">
              <a:extLst>
                <a:ext uri="{FF2B5EF4-FFF2-40B4-BE49-F238E27FC236}">
                  <a16:creationId xmlns:a16="http://schemas.microsoft.com/office/drawing/2014/main" id="{11ED42D2-B4CC-458D-A118-E18B59C02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76" name="Resim 75">
              <a:extLst>
                <a:ext uri="{FF2B5EF4-FFF2-40B4-BE49-F238E27FC236}">
                  <a16:creationId xmlns:a16="http://schemas.microsoft.com/office/drawing/2014/main" id="{8460DBA2-303A-407B-9D8C-279823FC7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77" name="Resim 76">
              <a:extLst>
                <a:ext uri="{FF2B5EF4-FFF2-40B4-BE49-F238E27FC236}">
                  <a16:creationId xmlns:a16="http://schemas.microsoft.com/office/drawing/2014/main" id="{C00C8DD8-38E0-4D1A-A609-D031A3157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78" name="Resim 77">
              <a:extLst>
                <a:ext uri="{FF2B5EF4-FFF2-40B4-BE49-F238E27FC236}">
                  <a16:creationId xmlns:a16="http://schemas.microsoft.com/office/drawing/2014/main" id="{FAE4E845-9740-4AF0-8118-9460C9AC4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87" name="Grup 86">
            <a:extLst>
              <a:ext uri="{FF2B5EF4-FFF2-40B4-BE49-F238E27FC236}">
                <a16:creationId xmlns:a16="http://schemas.microsoft.com/office/drawing/2014/main" id="{B74D6F22-29B2-40B7-8329-E9B52A2D658C}"/>
              </a:ext>
            </a:extLst>
          </p:cNvPr>
          <p:cNvGrpSpPr/>
          <p:nvPr/>
        </p:nvGrpSpPr>
        <p:grpSpPr>
          <a:xfrm>
            <a:off x="2297799" y="850626"/>
            <a:ext cx="760295" cy="1258963"/>
            <a:chOff x="571762" y="2665314"/>
            <a:chExt cx="760295" cy="1258963"/>
          </a:xfrm>
        </p:grpSpPr>
        <p:grpSp>
          <p:nvGrpSpPr>
            <p:cNvPr id="88" name="Grup 87">
              <a:extLst>
                <a:ext uri="{FF2B5EF4-FFF2-40B4-BE49-F238E27FC236}">
                  <a16:creationId xmlns:a16="http://schemas.microsoft.com/office/drawing/2014/main" id="{F20332E6-D70F-4FB3-B5B9-0C97924ED9A5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99" name="Yamuk 98">
                <a:extLst>
                  <a:ext uri="{FF2B5EF4-FFF2-40B4-BE49-F238E27FC236}">
                    <a16:creationId xmlns:a16="http://schemas.microsoft.com/office/drawing/2014/main" id="{8F4C5757-B639-4583-A83A-194F480D94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160D8B64-1346-47DB-BF25-7CA84EC1B916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Dikdörtgen 100">
                <a:extLst>
                  <a:ext uri="{FF2B5EF4-FFF2-40B4-BE49-F238E27FC236}">
                    <a16:creationId xmlns:a16="http://schemas.microsoft.com/office/drawing/2014/main" id="{219276FC-3D82-4F47-88E8-90394845CE58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FA87D39E-F55C-4903-A0EF-23B63AFD869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Yuvarlatılmış Dikdörtgen 96">
                <a:extLst>
                  <a:ext uri="{FF2B5EF4-FFF2-40B4-BE49-F238E27FC236}">
                    <a16:creationId xmlns:a16="http://schemas.microsoft.com/office/drawing/2014/main" id="{7438B8D6-40BC-4CDD-9945-2E9CB37B4D5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Düz Bağlayıcı 103">
                <a:extLst>
                  <a:ext uri="{FF2B5EF4-FFF2-40B4-BE49-F238E27FC236}">
                    <a16:creationId xmlns:a16="http://schemas.microsoft.com/office/drawing/2014/main" id="{13D16572-78E6-4B43-BDB1-89699033DF29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8EA34579-E96A-40B0-8616-5E829168EBF6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0392DEC0-4418-43B0-B04B-8AE59EADCBC3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Resim 88">
              <a:extLst>
                <a:ext uri="{FF2B5EF4-FFF2-40B4-BE49-F238E27FC236}">
                  <a16:creationId xmlns:a16="http://schemas.microsoft.com/office/drawing/2014/main" id="{7A00ED48-F323-46CF-867E-FD51AFB24E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90" name="Resim 89">
              <a:extLst>
                <a:ext uri="{FF2B5EF4-FFF2-40B4-BE49-F238E27FC236}">
                  <a16:creationId xmlns:a16="http://schemas.microsoft.com/office/drawing/2014/main" id="{35AE59FC-3BFF-4F7D-8C27-A227CF9650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91" name="Resim 90">
              <a:extLst>
                <a:ext uri="{FF2B5EF4-FFF2-40B4-BE49-F238E27FC236}">
                  <a16:creationId xmlns:a16="http://schemas.microsoft.com/office/drawing/2014/main" id="{AE898758-72B6-4C85-AADF-DF793AEE9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92" name="Resim 91">
              <a:extLst>
                <a:ext uri="{FF2B5EF4-FFF2-40B4-BE49-F238E27FC236}">
                  <a16:creationId xmlns:a16="http://schemas.microsoft.com/office/drawing/2014/main" id="{EC14998C-D6BE-49D9-8D17-A3C19C570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93" name="Resim 92">
              <a:extLst>
                <a:ext uri="{FF2B5EF4-FFF2-40B4-BE49-F238E27FC236}">
                  <a16:creationId xmlns:a16="http://schemas.microsoft.com/office/drawing/2014/main" id="{B95E4D9E-333D-44D0-B43D-89751B574D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94" name="Resim 93">
              <a:extLst>
                <a:ext uri="{FF2B5EF4-FFF2-40B4-BE49-F238E27FC236}">
                  <a16:creationId xmlns:a16="http://schemas.microsoft.com/office/drawing/2014/main" id="{17D55B2F-4944-4274-9AF3-F1FCE78AD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95" name="Resim 94">
              <a:extLst>
                <a:ext uri="{FF2B5EF4-FFF2-40B4-BE49-F238E27FC236}">
                  <a16:creationId xmlns:a16="http://schemas.microsoft.com/office/drawing/2014/main" id="{5E023973-8541-48D9-96AC-A8E4C15F7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96" name="Resim 95">
              <a:extLst>
                <a:ext uri="{FF2B5EF4-FFF2-40B4-BE49-F238E27FC236}">
                  <a16:creationId xmlns:a16="http://schemas.microsoft.com/office/drawing/2014/main" id="{EE4BDA83-A480-453A-8B0D-D920A676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97" name="Resim 96">
              <a:extLst>
                <a:ext uri="{FF2B5EF4-FFF2-40B4-BE49-F238E27FC236}">
                  <a16:creationId xmlns:a16="http://schemas.microsoft.com/office/drawing/2014/main" id="{4CCDE2D9-F8F1-4F7B-8108-BB51C0918D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98" name="Resim 97">
              <a:extLst>
                <a:ext uri="{FF2B5EF4-FFF2-40B4-BE49-F238E27FC236}">
                  <a16:creationId xmlns:a16="http://schemas.microsoft.com/office/drawing/2014/main" id="{5739F57F-95D2-487F-9B07-D47157496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107" name="Grup 106">
            <a:extLst>
              <a:ext uri="{FF2B5EF4-FFF2-40B4-BE49-F238E27FC236}">
                <a16:creationId xmlns:a16="http://schemas.microsoft.com/office/drawing/2014/main" id="{75A4EDD9-391D-4E33-9AA6-8A1A1B4B8811}"/>
              </a:ext>
            </a:extLst>
          </p:cNvPr>
          <p:cNvGrpSpPr/>
          <p:nvPr/>
        </p:nvGrpSpPr>
        <p:grpSpPr>
          <a:xfrm>
            <a:off x="3206466" y="867498"/>
            <a:ext cx="760295" cy="1258963"/>
            <a:chOff x="571762" y="2665314"/>
            <a:chExt cx="760295" cy="1258963"/>
          </a:xfrm>
        </p:grpSpPr>
        <p:grpSp>
          <p:nvGrpSpPr>
            <p:cNvPr id="108" name="Grup 107">
              <a:extLst>
                <a:ext uri="{FF2B5EF4-FFF2-40B4-BE49-F238E27FC236}">
                  <a16:creationId xmlns:a16="http://schemas.microsoft.com/office/drawing/2014/main" id="{1EACDD20-F58F-46EA-A1B4-5DD5EA4DBD6C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119" name="Yamuk 118">
                <a:extLst>
                  <a:ext uri="{FF2B5EF4-FFF2-40B4-BE49-F238E27FC236}">
                    <a16:creationId xmlns:a16="http://schemas.microsoft.com/office/drawing/2014/main" id="{DFF8AD95-119F-4379-89F5-7AA7163794E7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Yamuk 119">
                <a:extLst>
                  <a:ext uri="{FF2B5EF4-FFF2-40B4-BE49-F238E27FC236}">
                    <a16:creationId xmlns:a16="http://schemas.microsoft.com/office/drawing/2014/main" id="{C00D90BD-8477-44CC-BBE1-DCA1ACF6EE08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ikdörtgen 120">
                <a:extLst>
                  <a:ext uri="{FF2B5EF4-FFF2-40B4-BE49-F238E27FC236}">
                    <a16:creationId xmlns:a16="http://schemas.microsoft.com/office/drawing/2014/main" id="{90049646-BF63-4D18-97CF-A9CFE5223B57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Dikdörtgen 121">
                <a:extLst>
                  <a:ext uri="{FF2B5EF4-FFF2-40B4-BE49-F238E27FC236}">
                    <a16:creationId xmlns:a16="http://schemas.microsoft.com/office/drawing/2014/main" id="{D9A19A5D-9177-4DAC-A0AC-181018ADFE3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Yuvarlatılmış Dikdörtgen 96">
                <a:extLst>
                  <a:ext uri="{FF2B5EF4-FFF2-40B4-BE49-F238E27FC236}">
                    <a16:creationId xmlns:a16="http://schemas.microsoft.com/office/drawing/2014/main" id="{EBB85389-B14D-42F2-BB3F-F62DABCE601C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Düz Bağlayıcı 123">
                <a:extLst>
                  <a:ext uri="{FF2B5EF4-FFF2-40B4-BE49-F238E27FC236}">
                    <a16:creationId xmlns:a16="http://schemas.microsoft.com/office/drawing/2014/main" id="{79AE1A3A-5F02-49DF-9C53-0AF19F0280A0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Düz Bağlayıcı 124">
                <a:extLst>
                  <a:ext uri="{FF2B5EF4-FFF2-40B4-BE49-F238E27FC236}">
                    <a16:creationId xmlns:a16="http://schemas.microsoft.com/office/drawing/2014/main" id="{43869A53-DB8A-4443-8878-7EF4ABA7B0C6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Düz Bağlayıcı 125">
                <a:extLst>
                  <a:ext uri="{FF2B5EF4-FFF2-40B4-BE49-F238E27FC236}">
                    <a16:creationId xmlns:a16="http://schemas.microsoft.com/office/drawing/2014/main" id="{C51CB82F-6487-4831-B7A5-6458AF9891F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9" name="Resim 108">
              <a:extLst>
                <a:ext uri="{FF2B5EF4-FFF2-40B4-BE49-F238E27FC236}">
                  <a16:creationId xmlns:a16="http://schemas.microsoft.com/office/drawing/2014/main" id="{464ABF24-94FA-4190-B23B-3AEF409BA8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110" name="Resim 109">
              <a:extLst>
                <a:ext uri="{FF2B5EF4-FFF2-40B4-BE49-F238E27FC236}">
                  <a16:creationId xmlns:a16="http://schemas.microsoft.com/office/drawing/2014/main" id="{E9BF1FD0-E4AD-4AD4-8A54-2D696A2A5A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111" name="Resim 110">
              <a:extLst>
                <a:ext uri="{FF2B5EF4-FFF2-40B4-BE49-F238E27FC236}">
                  <a16:creationId xmlns:a16="http://schemas.microsoft.com/office/drawing/2014/main" id="{A7109B75-FC48-46BC-A07B-9DB646984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112" name="Resim 111">
              <a:extLst>
                <a:ext uri="{FF2B5EF4-FFF2-40B4-BE49-F238E27FC236}">
                  <a16:creationId xmlns:a16="http://schemas.microsoft.com/office/drawing/2014/main" id="{75CDD9BE-F920-409E-9CB5-4EF3EF7D3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113" name="Resim 112">
              <a:extLst>
                <a:ext uri="{FF2B5EF4-FFF2-40B4-BE49-F238E27FC236}">
                  <a16:creationId xmlns:a16="http://schemas.microsoft.com/office/drawing/2014/main" id="{C93B725A-8879-4244-B115-FD79B634F2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114" name="Resim 113">
              <a:extLst>
                <a:ext uri="{FF2B5EF4-FFF2-40B4-BE49-F238E27FC236}">
                  <a16:creationId xmlns:a16="http://schemas.microsoft.com/office/drawing/2014/main" id="{1885B5E8-A0A1-4298-88C2-6CE6497A0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115" name="Resim 114">
              <a:extLst>
                <a:ext uri="{FF2B5EF4-FFF2-40B4-BE49-F238E27FC236}">
                  <a16:creationId xmlns:a16="http://schemas.microsoft.com/office/drawing/2014/main" id="{66B67912-531B-4CA5-AC0A-9A3AB2DCD7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116" name="Resim 115">
              <a:extLst>
                <a:ext uri="{FF2B5EF4-FFF2-40B4-BE49-F238E27FC236}">
                  <a16:creationId xmlns:a16="http://schemas.microsoft.com/office/drawing/2014/main" id="{66CDBCEE-83DC-4B39-A2FD-1FBB37FC01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117" name="Resim 116">
              <a:extLst>
                <a:ext uri="{FF2B5EF4-FFF2-40B4-BE49-F238E27FC236}">
                  <a16:creationId xmlns:a16="http://schemas.microsoft.com/office/drawing/2014/main" id="{DF9A8E95-DF4C-4FBC-9F87-BCD668DBE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118" name="Resim 117">
              <a:extLst>
                <a:ext uri="{FF2B5EF4-FFF2-40B4-BE49-F238E27FC236}">
                  <a16:creationId xmlns:a16="http://schemas.microsoft.com/office/drawing/2014/main" id="{61F9BC4E-F490-4FF8-B090-F9335FC9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127" name="Grup 126">
            <a:extLst>
              <a:ext uri="{FF2B5EF4-FFF2-40B4-BE49-F238E27FC236}">
                <a16:creationId xmlns:a16="http://schemas.microsoft.com/office/drawing/2014/main" id="{D355EDAF-DCBA-41AD-9B69-3C4BE54E8734}"/>
              </a:ext>
            </a:extLst>
          </p:cNvPr>
          <p:cNvGrpSpPr/>
          <p:nvPr/>
        </p:nvGrpSpPr>
        <p:grpSpPr>
          <a:xfrm>
            <a:off x="4132476" y="870410"/>
            <a:ext cx="760295" cy="1258963"/>
            <a:chOff x="571762" y="2665314"/>
            <a:chExt cx="760295" cy="1258963"/>
          </a:xfrm>
        </p:grpSpPr>
        <p:grpSp>
          <p:nvGrpSpPr>
            <p:cNvPr id="128" name="Grup 127">
              <a:extLst>
                <a:ext uri="{FF2B5EF4-FFF2-40B4-BE49-F238E27FC236}">
                  <a16:creationId xmlns:a16="http://schemas.microsoft.com/office/drawing/2014/main" id="{8FC19899-C529-40C2-8B4E-827304E96F4D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139" name="Yamuk 138">
                <a:extLst>
                  <a:ext uri="{FF2B5EF4-FFF2-40B4-BE49-F238E27FC236}">
                    <a16:creationId xmlns:a16="http://schemas.microsoft.com/office/drawing/2014/main" id="{D0263A92-C5DD-4F5F-9F89-2CAD0F10019E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amuk 139">
                <a:extLst>
                  <a:ext uri="{FF2B5EF4-FFF2-40B4-BE49-F238E27FC236}">
                    <a16:creationId xmlns:a16="http://schemas.microsoft.com/office/drawing/2014/main" id="{59FEFFE9-92C4-4707-B387-556CF7DEDCDF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Dikdörtgen 140">
                <a:extLst>
                  <a:ext uri="{FF2B5EF4-FFF2-40B4-BE49-F238E27FC236}">
                    <a16:creationId xmlns:a16="http://schemas.microsoft.com/office/drawing/2014/main" id="{47703084-14FC-4167-B552-A5DF7BA67B59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Dikdörtgen 141">
                <a:extLst>
                  <a:ext uri="{FF2B5EF4-FFF2-40B4-BE49-F238E27FC236}">
                    <a16:creationId xmlns:a16="http://schemas.microsoft.com/office/drawing/2014/main" id="{3C2CE724-B68B-4515-92FB-B6B9B5D42FE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Yuvarlatılmış Dikdörtgen 96">
                <a:extLst>
                  <a:ext uri="{FF2B5EF4-FFF2-40B4-BE49-F238E27FC236}">
                    <a16:creationId xmlns:a16="http://schemas.microsoft.com/office/drawing/2014/main" id="{269D8BCD-DD52-408E-BE7E-D897AE7E2DD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Düz Bağlayıcı 143">
                <a:extLst>
                  <a:ext uri="{FF2B5EF4-FFF2-40B4-BE49-F238E27FC236}">
                    <a16:creationId xmlns:a16="http://schemas.microsoft.com/office/drawing/2014/main" id="{DF1C51F8-B0CF-4A1E-AD80-044FBE2DCD6E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144">
                <a:extLst>
                  <a:ext uri="{FF2B5EF4-FFF2-40B4-BE49-F238E27FC236}">
                    <a16:creationId xmlns:a16="http://schemas.microsoft.com/office/drawing/2014/main" id="{2F06AE5C-3787-4850-8E03-28C9AA51E299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Düz Bağlayıcı 145">
                <a:extLst>
                  <a:ext uri="{FF2B5EF4-FFF2-40B4-BE49-F238E27FC236}">
                    <a16:creationId xmlns:a16="http://schemas.microsoft.com/office/drawing/2014/main" id="{CE83B7A3-0B04-4538-8666-11E3B2BE8B2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9" name="Resim 128">
              <a:extLst>
                <a:ext uri="{FF2B5EF4-FFF2-40B4-BE49-F238E27FC236}">
                  <a16:creationId xmlns:a16="http://schemas.microsoft.com/office/drawing/2014/main" id="{273F6057-6FC0-4F33-A00D-B582A4908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130" name="Resim 129">
              <a:extLst>
                <a:ext uri="{FF2B5EF4-FFF2-40B4-BE49-F238E27FC236}">
                  <a16:creationId xmlns:a16="http://schemas.microsoft.com/office/drawing/2014/main" id="{60D2C09D-332F-4C29-9050-E230DF7C80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131" name="Resim 130">
              <a:extLst>
                <a:ext uri="{FF2B5EF4-FFF2-40B4-BE49-F238E27FC236}">
                  <a16:creationId xmlns:a16="http://schemas.microsoft.com/office/drawing/2014/main" id="{0FE6BD57-4AD9-4A4B-86E8-6E8975DCE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132" name="Resim 131">
              <a:extLst>
                <a:ext uri="{FF2B5EF4-FFF2-40B4-BE49-F238E27FC236}">
                  <a16:creationId xmlns:a16="http://schemas.microsoft.com/office/drawing/2014/main" id="{3F5CA53B-A357-4F60-9C5A-559281C3C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133" name="Resim 132">
              <a:extLst>
                <a:ext uri="{FF2B5EF4-FFF2-40B4-BE49-F238E27FC236}">
                  <a16:creationId xmlns:a16="http://schemas.microsoft.com/office/drawing/2014/main" id="{899E881C-8EDA-4C0B-B94B-6479992DA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134" name="Resim 133">
              <a:extLst>
                <a:ext uri="{FF2B5EF4-FFF2-40B4-BE49-F238E27FC236}">
                  <a16:creationId xmlns:a16="http://schemas.microsoft.com/office/drawing/2014/main" id="{999543FA-F8E1-4D49-BE77-B2DD5388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135" name="Resim 134">
              <a:extLst>
                <a:ext uri="{FF2B5EF4-FFF2-40B4-BE49-F238E27FC236}">
                  <a16:creationId xmlns:a16="http://schemas.microsoft.com/office/drawing/2014/main" id="{6EB30215-4E9D-4FAA-AE3A-F5F8B9C8E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136" name="Resim 135">
              <a:extLst>
                <a:ext uri="{FF2B5EF4-FFF2-40B4-BE49-F238E27FC236}">
                  <a16:creationId xmlns:a16="http://schemas.microsoft.com/office/drawing/2014/main" id="{1032A6A4-3661-463F-8AB3-32157A06F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137" name="Resim 136">
              <a:extLst>
                <a:ext uri="{FF2B5EF4-FFF2-40B4-BE49-F238E27FC236}">
                  <a16:creationId xmlns:a16="http://schemas.microsoft.com/office/drawing/2014/main" id="{4B4A0ED6-52BA-4C8D-8C8E-A1186034EB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138" name="Resim 137">
              <a:extLst>
                <a:ext uri="{FF2B5EF4-FFF2-40B4-BE49-F238E27FC236}">
                  <a16:creationId xmlns:a16="http://schemas.microsoft.com/office/drawing/2014/main" id="{F8C97021-0C99-4E8A-A18D-1225B2D92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147" name="Grup 146">
            <a:extLst>
              <a:ext uri="{FF2B5EF4-FFF2-40B4-BE49-F238E27FC236}">
                <a16:creationId xmlns:a16="http://schemas.microsoft.com/office/drawing/2014/main" id="{6589037C-3C46-49EB-BDD6-0EF4A2762F09}"/>
              </a:ext>
            </a:extLst>
          </p:cNvPr>
          <p:cNvGrpSpPr/>
          <p:nvPr/>
        </p:nvGrpSpPr>
        <p:grpSpPr>
          <a:xfrm>
            <a:off x="5041143" y="887282"/>
            <a:ext cx="760295" cy="1258963"/>
            <a:chOff x="571762" y="2665314"/>
            <a:chExt cx="760295" cy="1258963"/>
          </a:xfrm>
        </p:grpSpPr>
        <p:grpSp>
          <p:nvGrpSpPr>
            <p:cNvPr id="148" name="Grup 147">
              <a:extLst>
                <a:ext uri="{FF2B5EF4-FFF2-40B4-BE49-F238E27FC236}">
                  <a16:creationId xmlns:a16="http://schemas.microsoft.com/office/drawing/2014/main" id="{DE5B5746-D829-407A-9C41-58C3809F836A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159" name="Yamuk 158">
                <a:extLst>
                  <a:ext uri="{FF2B5EF4-FFF2-40B4-BE49-F238E27FC236}">
                    <a16:creationId xmlns:a16="http://schemas.microsoft.com/office/drawing/2014/main" id="{3FDF1FBC-A12E-4381-8B20-0C721794F9F5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>
                <a:extLst>
                  <a:ext uri="{FF2B5EF4-FFF2-40B4-BE49-F238E27FC236}">
                    <a16:creationId xmlns:a16="http://schemas.microsoft.com/office/drawing/2014/main" id="{EB013112-F2AF-471B-8C6E-1795966A9E86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>
                <a:extLst>
                  <a:ext uri="{FF2B5EF4-FFF2-40B4-BE49-F238E27FC236}">
                    <a16:creationId xmlns:a16="http://schemas.microsoft.com/office/drawing/2014/main" id="{92F6C213-7888-40E0-9839-F79CF52CF42D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>
                <a:extLst>
                  <a:ext uri="{FF2B5EF4-FFF2-40B4-BE49-F238E27FC236}">
                    <a16:creationId xmlns:a16="http://schemas.microsoft.com/office/drawing/2014/main" id="{45FF95CF-5157-4F5D-85F0-EC1643AC907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96">
                <a:extLst>
                  <a:ext uri="{FF2B5EF4-FFF2-40B4-BE49-F238E27FC236}">
                    <a16:creationId xmlns:a16="http://schemas.microsoft.com/office/drawing/2014/main" id="{E6E0E0FE-F4C7-4ED4-A781-F17B8DDFBBB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>
                <a:extLst>
                  <a:ext uri="{FF2B5EF4-FFF2-40B4-BE49-F238E27FC236}">
                    <a16:creationId xmlns:a16="http://schemas.microsoft.com/office/drawing/2014/main" id="{89A694C3-04FA-4B6E-998C-4D477933CFD8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>
                <a:extLst>
                  <a:ext uri="{FF2B5EF4-FFF2-40B4-BE49-F238E27FC236}">
                    <a16:creationId xmlns:a16="http://schemas.microsoft.com/office/drawing/2014/main" id="{718388B3-CDFD-49D2-A689-6AEC5CA7CE5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>
                <a:extLst>
                  <a:ext uri="{FF2B5EF4-FFF2-40B4-BE49-F238E27FC236}">
                    <a16:creationId xmlns:a16="http://schemas.microsoft.com/office/drawing/2014/main" id="{7A2688F2-F031-470E-8919-345BE3DF33B9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9" name="Resim 148">
              <a:extLst>
                <a:ext uri="{FF2B5EF4-FFF2-40B4-BE49-F238E27FC236}">
                  <a16:creationId xmlns:a16="http://schemas.microsoft.com/office/drawing/2014/main" id="{9A90B6CD-318A-4B10-856D-5CDDD149B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150" name="Resim 149">
              <a:extLst>
                <a:ext uri="{FF2B5EF4-FFF2-40B4-BE49-F238E27FC236}">
                  <a16:creationId xmlns:a16="http://schemas.microsoft.com/office/drawing/2014/main" id="{932870D3-CFA7-46AF-A79D-AE3EED4AB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151" name="Resim 150">
              <a:extLst>
                <a:ext uri="{FF2B5EF4-FFF2-40B4-BE49-F238E27FC236}">
                  <a16:creationId xmlns:a16="http://schemas.microsoft.com/office/drawing/2014/main" id="{AFD4E4EC-21E6-4F6A-B3FA-3BC907E2A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152" name="Resim 151">
              <a:extLst>
                <a:ext uri="{FF2B5EF4-FFF2-40B4-BE49-F238E27FC236}">
                  <a16:creationId xmlns:a16="http://schemas.microsoft.com/office/drawing/2014/main" id="{7CE15C4B-B610-4C5E-B3EA-286406301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153" name="Resim 152">
              <a:extLst>
                <a:ext uri="{FF2B5EF4-FFF2-40B4-BE49-F238E27FC236}">
                  <a16:creationId xmlns:a16="http://schemas.microsoft.com/office/drawing/2014/main" id="{8B8A39FA-9B84-473E-9B90-42DAD0FC5E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154" name="Resim 153">
              <a:extLst>
                <a:ext uri="{FF2B5EF4-FFF2-40B4-BE49-F238E27FC236}">
                  <a16:creationId xmlns:a16="http://schemas.microsoft.com/office/drawing/2014/main" id="{E70D3957-75FD-47F1-885D-60AEC2B9C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155" name="Resim 154">
              <a:extLst>
                <a:ext uri="{FF2B5EF4-FFF2-40B4-BE49-F238E27FC236}">
                  <a16:creationId xmlns:a16="http://schemas.microsoft.com/office/drawing/2014/main" id="{C30EB4B2-0AEC-46EC-B8F9-1976AA89E5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156" name="Resim 155">
              <a:extLst>
                <a:ext uri="{FF2B5EF4-FFF2-40B4-BE49-F238E27FC236}">
                  <a16:creationId xmlns:a16="http://schemas.microsoft.com/office/drawing/2014/main" id="{A82B2EB8-0680-4B01-818C-598213A923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157" name="Resim 156">
              <a:extLst>
                <a:ext uri="{FF2B5EF4-FFF2-40B4-BE49-F238E27FC236}">
                  <a16:creationId xmlns:a16="http://schemas.microsoft.com/office/drawing/2014/main" id="{58B90253-7783-4D49-B416-71C5B735F6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158" name="Resim 157">
              <a:extLst>
                <a:ext uri="{FF2B5EF4-FFF2-40B4-BE49-F238E27FC236}">
                  <a16:creationId xmlns:a16="http://schemas.microsoft.com/office/drawing/2014/main" id="{2BDB4DC1-BEE8-4834-8026-D24148C5D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167" name="Grup 166">
            <a:extLst>
              <a:ext uri="{FF2B5EF4-FFF2-40B4-BE49-F238E27FC236}">
                <a16:creationId xmlns:a16="http://schemas.microsoft.com/office/drawing/2014/main" id="{75AF776E-F95F-4A58-BF11-3DEEFE8E06EC}"/>
              </a:ext>
            </a:extLst>
          </p:cNvPr>
          <p:cNvGrpSpPr/>
          <p:nvPr/>
        </p:nvGrpSpPr>
        <p:grpSpPr>
          <a:xfrm>
            <a:off x="5898402" y="874860"/>
            <a:ext cx="760295" cy="1258963"/>
            <a:chOff x="571762" y="2665314"/>
            <a:chExt cx="760295" cy="1258963"/>
          </a:xfrm>
        </p:grpSpPr>
        <p:grpSp>
          <p:nvGrpSpPr>
            <p:cNvPr id="168" name="Grup 167">
              <a:extLst>
                <a:ext uri="{FF2B5EF4-FFF2-40B4-BE49-F238E27FC236}">
                  <a16:creationId xmlns:a16="http://schemas.microsoft.com/office/drawing/2014/main" id="{1A2389C4-2BCC-417B-92AC-DC7D27724491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179" name="Yamuk 178">
                <a:extLst>
                  <a:ext uri="{FF2B5EF4-FFF2-40B4-BE49-F238E27FC236}">
                    <a16:creationId xmlns:a16="http://schemas.microsoft.com/office/drawing/2014/main" id="{D0C0A894-F469-4909-A648-93B328F31E3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Yamuk 179">
                <a:extLst>
                  <a:ext uri="{FF2B5EF4-FFF2-40B4-BE49-F238E27FC236}">
                    <a16:creationId xmlns:a16="http://schemas.microsoft.com/office/drawing/2014/main" id="{0895C649-45A3-4091-995C-5285BE1C79C0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Dikdörtgen 180">
                <a:extLst>
                  <a:ext uri="{FF2B5EF4-FFF2-40B4-BE49-F238E27FC236}">
                    <a16:creationId xmlns:a16="http://schemas.microsoft.com/office/drawing/2014/main" id="{4DD78EA3-A953-4D4B-9DC9-12EFEDF31CE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Dikdörtgen 181">
                <a:extLst>
                  <a:ext uri="{FF2B5EF4-FFF2-40B4-BE49-F238E27FC236}">
                    <a16:creationId xmlns:a16="http://schemas.microsoft.com/office/drawing/2014/main" id="{CDB70CDF-8D8C-428C-A648-E9105BEAEEDE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96">
                <a:extLst>
                  <a:ext uri="{FF2B5EF4-FFF2-40B4-BE49-F238E27FC236}">
                    <a16:creationId xmlns:a16="http://schemas.microsoft.com/office/drawing/2014/main" id="{5CF376EC-728E-46AE-8EE3-96110CE0D4C4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Düz Bağlayıcı 183">
                <a:extLst>
                  <a:ext uri="{FF2B5EF4-FFF2-40B4-BE49-F238E27FC236}">
                    <a16:creationId xmlns:a16="http://schemas.microsoft.com/office/drawing/2014/main" id="{E6FDB7F5-94E5-4308-A135-F02AD72EA1B4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Düz Bağlayıcı 184">
                <a:extLst>
                  <a:ext uri="{FF2B5EF4-FFF2-40B4-BE49-F238E27FC236}">
                    <a16:creationId xmlns:a16="http://schemas.microsoft.com/office/drawing/2014/main" id="{8FB1E25E-8009-41B2-AECF-5C647176165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Düz Bağlayıcı 185">
                <a:extLst>
                  <a:ext uri="{FF2B5EF4-FFF2-40B4-BE49-F238E27FC236}">
                    <a16:creationId xmlns:a16="http://schemas.microsoft.com/office/drawing/2014/main" id="{A3078EC5-81BF-44B9-8CA8-7A1AE1A25B42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9" name="Resim 168">
              <a:extLst>
                <a:ext uri="{FF2B5EF4-FFF2-40B4-BE49-F238E27FC236}">
                  <a16:creationId xmlns:a16="http://schemas.microsoft.com/office/drawing/2014/main" id="{DB69ABFC-B3A4-44E0-8F5C-B424731EAA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170" name="Resim 169">
              <a:extLst>
                <a:ext uri="{FF2B5EF4-FFF2-40B4-BE49-F238E27FC236}">
                  <a16:creationId xmlns:a16="http://schemas.microsoft.com/office/drawing/2014/main" id="{E2BAFADE-3EB7-4AEF-B685-FABBA080B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171" name="Resim 170">
              <a:extLst>
                <a:ext uri="{FF2B5EF4-FFF2-40B4-BE49-F238E27FC236}">
                  <a16:creationId xmlns:a16="http://schemas.microsoft.com/office/drawing/2014/main" id="{293A8C72-44EE-47C8-843C-B5B72F19C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172" name="Resim 171">
              <a:extLst>
                <a:ext uri="{FF2B5EF4-FFF2-40B4-BE49-F238E27FC236}">
                  <a16:creationId xmlns:a16="http://schemas.microsoft.com/office/drawing/2014/main" id="{81720193-3659-4465-90BD-C6BC44B71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173" name="Resim 172">
              <a:extLst>
                <a:ext uri="{FF2B5EF4-FFF2-40B4-BE49-F238E27FC236}">
                  <a16:creationId xmlns:a16="http://schemas.microsoft.com/office/drawing/2014/main" id="{596A257F-A9CC-4960-8388-8EA7C4AB1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174" name="Resim 173">
              <a:extLst>
                <a:ext uri="{FF2B5EF4-FFF2-40B4-BE49-F238E27FC236}">
                  <a16:creationId xmlns:a16="http://schemas.microsoft.com/office/drawing/2014/main" id="{DF7F13D9-FE83-444C-953D-D59FA7C5B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175" name="Resim 174">
              <a:extLst>
                <a:ext uri="{FF2B5EF4-FFF2-40B4-BE49-F238E27FC236}">
                  <a16:creationId xmlns:a16="http://schemas.microsoft.com/office/drawing/2014/main" id="{EDD3346F-78C5-4401-A26B-45802DE5A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176" name="Resim 175">
              <a:extLst>
                <a:ext uri="{FF2B5EF4-FFF2-40B4-BE49-F238E27FC236}">
                  <a16:creationId xmlns:a16="http://schemas.microsoft.com/office/drawing/2014/main" id="{FCFF949F-2C1E-4D7E-9DE5-B8203FB0F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177" name="Resim 176">
              <a:extLst>
                <a:ext uri="{FF2B5EF4-FFF2-40B4-BE49-F238E27FC236}">
                  <a16:creationId xmlns:a16="http://schemas.microsoft.com/office/drawing/2014/main" id="{57A77F31-1747-4579-B896-03D917605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178" name="Resim 177">
              <a:extLst>
                <a:ext uri="{FF2B5EF4-FFF2-40B4-BE49-F238E27FC236}">
                  <a16:creationId xmlns:a16="http://schemas.microsoft.com/office/drawing/2014/main" id="{BC475B47-1EBD-4BCE-B93E-A7E7E6C4E4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187" name="Grup 186">
            <a:extLst>
              <a:ext uri="{FF2B5EF4-FFF2-40B4-BE49-F238E27FC236}">
                <a16:creationId xmlns:a16="http://schemas.microsoft.com/office/drawing/2014/main" id="{BF144EC8-A349-461F-90B3-318C8F1177EE}"/>
              </a:ext>
            </a:extLst>
          </p:cNvPr>
          <p:cNvGrpSpPr/>
          <p:nvPr/>
        </p:nvGrpSpPr>
        <p:grpSpPr>
          <a:xfrm>
            <a:off x="6807069" y="891732"/>
            <a:ext cx="760295" cy="1258963"/>
            <a:chOff x="571762" y="2665314"/>
            <a:chExt cx="760295" cy="1258963"/>
          </a:xfrm>
        </p:grpSpPr>
        <p:grpSp>
          <p:nvGrpSpPr>
            <p:cNvPr id="188" name="Grup 187">
              <a:extLst>
                <a:ext uri="{FF2B5EF4-FFF2-40B4-BE49-F238E27FC236}">
                  <a16:creationId xmlns:a16="http://schemas.microsoft.com/office/drawing/2014/main" id="{11726DD2-9145-4E28-9848-4F88E381772F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199" name="Yamuk 198">
                <a:extLst>
                  <a:ext uri="{FF2B5EF4-FFF2-40B4-BE49-F238E27FC236}">
                    <a16:creationId xmlns:a16="http://schemas.microsoft.com/office/drawing/2014/main" id="{3F3C094C-EA6B-4038-BEDE-D981E8A197A9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Yamuk 199">
                <a:extLst>
                  <a:ext uri="{FF2B5EF4-FFF2-40B4-BE49-F238E27FC236}">
                    <a16:creationId xmlns:a16="http://schemas.microsoft.com/office/drawing/2014/main" id="{4EBA3B2F-2C7F-4693-B7D1-CBDB1BBB9E73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Dikdörtgen 200">
                <a:extLst>
                  <a:ext uri="{FF2B5EF4-FFF2-40B4-BE49-F238E27FC236}">
                    <a16:creationId xmlns:a16="http://schemas.microsoft.com/office/drawing/2014/main" id="{57509DB6-AE76-4497-A38A-65D18E905073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Dikdörtgen 201">
                <a:extLst>
                  <a:ext uri="{FF2B5EF4-FFF2-40B4-BE49-F238E27FC236}">
                    <a16:creationId xmlns:a16="http://schemas.microsoft.com/office/drawing/2014/main" id="{E87DC38D-51AD-4D3D-B20B-C0676F4884A8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Yuvarlatılmış Dikdörtgen 96">
                <a:extLst>
                  <a:ext uri="{FF2B5EF4-FFF2-40B4-BE49-F238E27FC236}">
                    <a16:creationId xmlns:a16="http://schemas.microsoft.com/office/drawing/2014/main" id="{C351703B-EB66-408D-91A1-E25C7A532C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Düz Bağlayıcı 203">
                <a:extLst>
                  <a:ext uri="{FF2B5EF4-FFF2-40B4-BE49-F238E27FC236}">
                    <a16:creationId xmlns:a16="http://schemas.microsoft.com/office/drawing/2014/main" id="{50D414F7-31CB-4F5A-BB99-AEB17EF46208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Düz Bağlayıcı 204">
                <a:extLst>
                  <a:ext uri="{FF2B5EF4-FFF2-40B4-BE49-F238E27FC236}">
                    <a16:creationId xmlns:a16="http://schemas.microsoft.com/office/drawing/2014/main" id="{75D7106F-A0C4-4A38-8D16-57A411FAF2AE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Düz Bağlayıcı 205">
                <a:extLst>
                  <a:ext uri="{FF2B5EF4-FFF2-40B4-BE49-F238E27FC236}">
                    <a16:creationId xmlns:a16="http://schemas.microsoft.com/office/drawing/2014/main" id="{C8E4E1C1-CE64-4A4A-A096-6C7C3AAE7A9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9" name="Resim 188">
              <a:extLst>
                <a:ext uri="{FF2B5EF4-FFF2-40B4-BE49-F238E27FC236}">
                  <a16:creationId xmlns:a16="http://schemas.microsoft.com/office/drawing/2014/main" id="{5DA481F6-F97C-4030-9088-974CDA2CB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190" name="Resim 189">
              <a:extLst>
                <a:ext uri="{FF2B5EF4-FFF2-40B4-BE49-F238E27FC236}">
                  <a16:creationId xmlns:a16="http://schemas.microsoft.com/office/drawing/2014/main" id="{5C4CED6C-22C0-408F-9B18-2828C3B16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191" name="Resim 190">
              <a:extLst>
                <a:ext uri="{FF2B5EF4-FFF2-40B4-BE49-F238E27FC236}">
                  <a16:creationId xmlns:a16="http://schemas.microsoft.com/office/drawing/2014/main" id="{71C44685-E8B7-41EB-8F0B-99BE1A8B1E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192" name="Resim 191">
              <a:extLst>
                <a:ext uri="{FF2B5EF4-FFF2-40B4-BE49-F238E27FC236}">
                  <a16:creationId xmlns:a16="http://schemas.microsoft.com/office/drawing/2014/main" id="{18BD2386-7811-4E6B-B543-B7156FA96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193" name="Resim 192">
              <a:extLst>
                <a:ext uri="{FF2B5EF4-FFF2-40B4-BE49-F238E27FC236}">
                  <a16:creationId xmlns:a16="http://schemas.microsoft.com/office/drawing/2014/main" id="{2E616A2A-EE6C-4905-842B-574628911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194" name="Resim 193">
              <a:extLst>
                <a:ext uri="{FF2B5EF4-FFF2-40B4-BE49-F238E27FC236}">
                  <a16:creationId xmlns:a16="http://schemas.microsoft.com/office/drawing/2014/main" id="{CBA1A8DC-63DC-4E8D-8765-C125EA945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195" name="Resim 194">
              <a:extLst>
                <a:ext uri="{FF2B5EF4-FFF2-40B4-BE49-F238E27FC236}">
                  <a16:creationId xmlns:a16="http://schemas.microsoft.com/office/drawing/2014/main" id="{5D05061F-AB0B-46E3-9C8D-AC4245900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196" name="Resim 195">
              <a:extLst>
                <a:ext uri="{FF2B5EF4-FFF2-40B4-BE49-F238E27FC236}">
                  <a16:creationId xmlns:a16="http://schemas.microsoft.com/office/drawing/2014/main" id="{8CEF460D-BEF0-4802-AFAC-6776E97A62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197" name="Resim 196">
              <a:extLst>
                <a:ext uri="{FF2B5EF4-FFF2-40B4-BE49-F238E27FC236}">
                  <a16:creationId xmlns:a16="http://schemas.microsoft.com/office/drawing/2014/main" id="{B5F5A743-CBBC-4D43-BCAB-1BDBEA821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198" name="Resim 197">
              <a:extLst>
                <a:ext uri="{FF2B5EF4-FFF2-40B4-BE49-F238E27FC236}">
                  <a16:creationId xmlns:a16="http://schemas.microsoft.com/office/drawing/2014/main" id="{1D46F3FA-66D7-43C9-9986-F25633750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207" name="Grup 206">
            <a:extLst>
              <a:ext uri="{FF2B5EF4-FFF2-40B4-BE49-F238E27FC236}">
                <a16:creationId xmlns:a16="http://schemas.microsoft.com/office/drawing/2014/main" id="{513DBDA0-0440-4BCF-970C-88A2818308E4}"/>
              </a:ext>
            </a:extLst>
          </p:cNvPr>
          <p:cNvGrpSpPr/>
          <p:nvPr/>
        </p:nvGrpSpPr>
        <p:grpSpPr>
          <a:xfrm>
            <a:off x="567064" y="2261989"/>
            <a:ext cx="760295" cy="1258963"/>
            <a:chOff x="571762" y="2665314"/>
            <a:chExt cx="760295" cy="1258963"/>
          </a:xfrm>
        </p:grpSpPr>
        <p:grpSp>
          <p:nvGrpSpPr>
            <p:cNvPr id="208" name="Grup 207">
              <a:extLst>
                <a:ext uri="{FF2B5EF4-FFF2-40B4-BE49-F238E27FC236}">
                  <a16:creationId xmlns:a16="http://schemas.microsoft.com/office/drawing/2014/main" id="{C6596B1A-442E-4EDA-9056-BBEC205B7884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219" name="Yamuk 218">
                <a:extLst>
                  <a:ext uri="{FF2B5EF4-FFF2-40B4-BE49-F238E27FC236}">
                    <a16:creationId xmlns:a16="http://schemas.microsoft.com/office/drawing/2014/main" id="{5391035B-DAC5-4CD9-B6D3-60B8038E8FEE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Yamuk 219">
                <a:extLst>
                  <a:ext uri="{FF2B5EF4-FFF2-40B4-BE49-F238E27FC236}">
                    <a16:creationId xmlns:a16="http://schemas.microsoft.com/office/drawing/2014/main" id="{6F9A3AB1-8D5A-46AB-8EBE-4E9D1D5B9278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Dikdörtgen 220">
                <a:extLst>
                  <a:ext uri="{FF2B5EF4-FFF2-40B4-BE49-F238E27FC236}">
                    <a16:creationId xmlns:a16="http://schemas.microsoft.com/office/drawing/2014/main" id="{2A3F25AF-BC04-4FEE-8D79-18FA4779F02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Dikdörtgen 221">
                <a:extLst>
                  <a:ext uri="{FF2B5EF4-FFF2-40B4-BE49-F238E27FC236}">
                    <a16:creationId xmlns:a16="http://schemas.microsoft.com/office/drawing/2014/main" id="{264BD016-2AD0-410E-A281-ECBAD6A388BE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Yuvarlatılmış Dikdörtgen 96">
                <a:extLst>
                  <a:ext uri="{FF2B5EF4-FFF2-40B4-BE49-F238E27FC236}">
                    <a16:creationId xmlns:a16="http://schemas.microsoft.com/office/drawing/2014/main" id="{47EC100D-6EE9-40A9-A2FD-0FC8D4C721A0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Düz Bağlayıcı 223">
                <a:extLst>
                  <a:ext uri="{FF2B5EF4-FFF2-40B4-BE49-F238E27FC236}">
                    <a16:creationId xmlns:a16="http://schemas.microsoft.com/office/drawing/2014/main" id="{6D055DB4-0FC1-4C3D-8BBA-F0E356D511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Düz Bağlayıcı 224">
                <a:extLst>
                  <a:ext uri="{FF2B5EF4-FFF2-40B4-BE49-F238E27FC236}">
                    <a16:creationId xmlns:a16="http://schemas.microsoft.com/office/drawing/2014/main" id="{7EB62865-8D41-4452-BD45-C7D8459B2BF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Düz Bağlayıcı 225">
                <a:extLst>
                  <a:ext uri="{FF2B5EF4-FFF2-40B4-BE49-F238E27FC236}">
                    <a16:creationId xmlns:a16="http://schemas.microsoft.com/office/drawing/2014/main" id="{C2D28E76-8CCC-4BBE-A21C-D355B6192B1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9" name="Resim 208">
              <a:extLst>
                <a:ext uri="{FF2B5EF4-FFF2-40B4-BE49-F238E27FC236}">
                  <a16:creationId xmlns:a16="http://schemas.microsoft.com/office/drawing/2014/main" id="{4E35B98F-4F19-4DD7-9644-5615C3E5F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210" name="Resim 209">
              <a:extLst>
                <a:ext uri="{FF2B5EF4-FFF2-40B4-BE49-F238E27FC236}">
                  <a16:creationId xmlns:a16="http://schemas.microsoft.com/office/drawing/2014/main" id="{4CA5E6C1-37D7-4062-BE77-162B61A6ED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211" name="Resim 210">
              <a:extLst>
                <a:ext uri="{FF2B5EF4-FFF2-40B4-BE49-F238E27FC236}">
                  <a16:creationId xmlns:a16="http://schemas.microsoft.com/office/drawing/2014/main" id="{1A1A2EC5-F3F0-4B2B-8FE0-D618EFA8A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212" name="Resim 211">
              <a:extLst>
                <a:ext uri="{FF2B5EF4-FFF2-40B4-BE49-F238E27FC236}">
                  <a16:creationId xmlns:a16="http://schemas.microsoft.com/office/drawing/2014/main" id="{3F388EB4-719E-45DD-82A0-82F104CB7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213" name="Resim 212">
              <a:extLst>
                <a:ext uri="{FF2B5EF4-FFF2-40B4-BE49-F238E27FC236}">
                  <a16:creationId xmlns:a16="http://schemas.microsoft.com/office/drawing/2014/main" id="{9D9901C7-299C-464D-A022-3E3995DAB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214" name="Resim 213">
              <a:extLst>
                <a:ext uri="{FF2B5EF4-FFF2-40B4-BE49-F238E27FC236}">
                  <a16:creationId xmlns:a16="http://schemas.microsoft.com/office/drawing/2014/main" id="{3CA16E81-AC34-480D-B838-330C70963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215" name="Resim 214">
              <a:extLst>
                <a:ext uri="{FF2B5EF4-FFF2-40B4-BE49-F238E27FC236}">
                  <a16:creationId xmlns:a16="http://schemas.microsoft.com/office/drawing/2014/main" id="{7D6D5EAD-AF83-48DE-BFB1-A197AA1EA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216" name="Resim 215">
              <a:extLst>
                <a:ext uri="{FF2B5EF4-FFF2-40B4-BE49-F238E27FC236}">
                  <a16:creationId xmlns:a16="http://schemas.microsoft.com/office/drawing/2014/main" id="{DCA0C1EA-7585-4659-BEE3-DB4307317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217" name="Resim 216">
              <a:extLst>
                <a:ext uri="{FF2B5EF4-FFF2-40B4-BE49-F238E27FC236}">
                  <a16:creationId xmlns:a16="http://schemas.microsoft.com/office/drawing/2014/main" id="{F9C902CA-85E2-44FF-A9F7-E854D6222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218" name="Resim 217">
              <a:extLst>
                <a:ext uri="{FF2B5EF4-FFF2-40B4-BE49-F238E27FC236}">
                  <a16:creationId xmlns:a16="http://schemas.microsoft.com/office/drawing/2014/main" id="{B1BC6F03-4BAF-4A0B-B856-3ADA253EC8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227" name="Grup 226">
            <a:extLst>
              <a:ext uri="{FF2B5EF4-FFF2-40B4-BE49-F238E27FC236}">
                <a16:creationId xmlns:a16="http://schemas.microsoft.com/office/drawing/2014/main" id="{3325FABC-E461-4996-A7C3-92B980BB3122}"/>
              </a:ext>
            </a:extLst>
          </p:cNvPr>
          <p:cNvGrpSpPr/>
          <p:nvPr/>
        </p:nvGrpSpPr>
        <p:grpSpPr>
          <a:xfrm>
            <a:off x="1475731" y="2278861"/>
            <a:ext cx="760295" cy="1258963"/>
            <a:chOff x="571762" y="2665314"/>
            <a:chExt cx="760295" cy="1258963"/>
          </a:xfrm>
        </p:grpSpPr>
        <p:grpSp>
          <p:nvGrpSpPr>
            <p:cNvPr id="228" name="Grup 227">
              <a:extLst>
                <a:ext uri="{FF2B5EF4-FFF2-40B4-BE49-F238E27FC236}">
                  <a16:creationId xmlns:a16="http://schemas.microsoft.com/office/drawing/2014/main" id="{36C1B142-70F0-4F66-8722-C1DA0A20B20F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239" name="Yamuk 238">
                <a:extLst>
                  <a:ext uri="{FF2B5EF4-FFF2-40B4-BE49-F238E27FC236}">
                    <a16:creationId xmlns:a16="http://schemas.microsoft.com/office/drawing/2014/main" id="{D3BA6B80-CF75-482E-98F4-3A3ECA5A2B5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Yamuk 239">
                <a:extLst>
                  <a:ext uri="{FF2B5EF4-FFF2-40B4-BE49-F238E27FC236}">
                    <a16:creationId xmlns:a16="http://schemas.microsoft.com/office/drawing/2014/main" id="{AC5C18A3-6537-4052-A040-EACA3CC9E4E4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Dikdörtgen 240">
                <a:extLst>
                  <a:ext uri="{FF2B5EF4-FFF2-40B4-BE49-F238E27FC236}">
                    <a16:creationId xmlns:a16="http://schemas.microsoft.com/office/drawing/2014/main" id="{C95D1B6B-B775-4E44-81A1-D4AAA549EE85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Dikdörtgen 241">
                <a:extLst>
                  <a:ext uri="{FF2B5EF4-FFF2-40B4-BE49-F238E27FC236}">
                    <a16:creationId xmlns:a16="http://schemas.microsoft.com/office/drawing/2014/main" id="{75573A49-44B2-4A83-82AB-305B041335E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Yuvarlatılmış Dikdörtgen 96">
                <a:extLst>
                  <a:ext uri="{FF2B5EF4-FFF2-40B4-BE49-F238E27FC236}">
                    <a16:creationId xmlns:a16="http://schemas.microsoft.com/office/drawing/2014/main" id="{D0DD3EC4-D7AF-46E9-8DDB-F01186459E21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Düz Bağlayıcı 243">
                <a:extLst>
                  <a:ext uri="{FF2B5EF4-FFF2-40B4-BE49-F238E27FC236}">
                    <a16:creationId xmlns:a16="http://schemas.microsoft.com/office/drawing/2014/main" id="{8B1C1843-CE7D-4B83-8899-947A9A790521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Düz Bağlayıcı 244">
                <a:extLst>
                  <a:ext uri="{FF2B5EF4-FFF2-40B4-BE49-F238E27FC236}">
                    <a16:creationId xmlns:a16="http://schemas.microsoft.com/office/drawing/2014/main" id="{9CA743C0-D12D-43BA-BD01-3D2167A1FE70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Düz Bağlayıcı 245">
                <a:extLst>
                  <a:ext uri="{FF2B5EF4-FFF2-40B4-BE49-F238E27FC236}">
                    <a16:creationId xmlns:a16="http://schemas.microsoft.com/office/drawing/2014/main" id="{B62CC1CB-FC8F-471D-ADE5-68784E67315C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9" name="Resim 228">
              <a:extLst>
                <a:ext uri="{FF2B5EF4-FFF2-40B4-BE49-F238E27FC236}">
                  <a16:creationId xmlns:a16="http://schemas.microsoft.com/office/drawing/2014/main" id="{4BED31DF-CA63-4D49-A9DF-BA847DFB46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230" name="Resim 229">
              <a:extLst>
                <a:ext uri="{FF2B5EF4-FFF2-40B4-BE49-F238E27FC236}">
                  <a16:creationId xmlns:a16="http://schemas.microsoft.com/office/drawing/2014/main" id="{0EF2F0DC-9DCB-4F33-B762-7DC3C962E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231" name="Resim 230">
              <a:extLst>
                <a:ext uri="{FF2B5EF4-FFF2-40B4-BE49-F238E27FC236}">
                  <a16:creationId xmlns:a16="http://schemas.microsoft.com/office/drawing/2014/main" id="{72514D10-E0F3-445C-B8CE-8AADCB660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232" name="Resim 231">
              <a:extLst>
                <a:ext uri="{FF2B5EF4-FFF2-40B4-BE49-F238E27FC236}">
                  <a16:creationId xmlns:a16="http://schemas.microsoft.com/office/drawing/2014/main" id="{4E076138-231D-4C43-917B-4CAE1C7A7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233" name="Resim 232">
              <a:extLst>
                <a:ext uri="{FF2B5EF4-FFF2-40B4-BE49-F238E27FC236}">
                  <a16:creationId xmlns:a16="http://schemas.microsoft.com/office/drawing/2014/main" id="{1D284452-A21E-40ED-AF67-A4DF1C5F6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234" name="Resim 233">
              <a:extLst>
                <a:ext uri="{FF2B5EF4-FFF2-40B4-BE49-F238E27FC236}">
                  <a16:creationId xmlns:a16="http://schemas.microsoft.com/office/drawing/2014/main" id="{8A1B7D53-B088-47C2-AFFA-4B7E0D2BF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235" name="Resim 234">
              <a:extLst>
                <a:ext uri="{FF2B5EF4-FFF2-40B4-BE49-F238E27FC236}">
                  <a16:creationId xmlns:a16="http://schemas.microsoft.com/office/drawing/2014/main" id="{A182CEDA-2482-47D6-99F3-6879C57D00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236" name="Resim 235">
              <a:extLst>
                <a:ext uri="{FF2B5EF4-FFF2-40B4-BE49-F238E27FC236}">
                  <a16:creationId xmlns:a16="http://schemas.microsoft.com/office/drawing/2014/main" id="{9D79B54C-514E-406A-B618-2588D17AA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237" name="Resim 236">
              <a:extLst>
                <a:ext uri="{FF2B5EF4-FFF2-40B4-BE49-F238E27FC236}">
                  <a16:creationId xmlns:a16="http://schemas.microsoft.com/office/drawing/2014/main" id="{2BA11655-F136-4F28-B047-0FA062F8F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238" name="Resim 237">
              <a:extLst>
                <a:ext uri="{FF2B5EF4-FFF2-40B4-BE49-F238E27FC236}">
                  <a16:creationId xmlns:a16="http://schemas.microsoft.com/office/drawing/2014/main" id="{43B07E78-66AB-4D9C-A55A-F398CF163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247" name="Grup 246">
            <a:extLst>
              <a:ext uri="{FF2B5EF4-FFF2-40B4-BE49-F238E27FC236}">
                <a16:creationId xmlns:a16="http://schemas.microsoft.com/office/drawing/2014/main" id="{DE439DA4-36F4-43E1-BC2B-6C8F854EB49B}"/>
              </a:ext>
            </a:extLst>
          </p:cNvPr>
          <p:cNvGrpSpPr/>
          <p:nvPr/>
        </p:nvGrpSpPr>
        <p:grpSpPr>
          <a:xfrm>
            <a:off x="2332990" y="2266439"/>
            <a:ext cx="760295" cy="1258963"/>
            <a:chOff x="571762" y="2665314"/>
            <a:chExt cx="760295" cy="1258963"/>
          </a:xfrm>
        </p:grpSpPr>
        <p:grpSp>
          <p:nvGrpSpPr>
            <p:cNvPr id="248" name="Grup 247">
              <a:extLst>
                <a:ext uri="{FF2B5EF4-FFF2-40B4-BE49-F238E27FC236}">
                  <a16:creationId xmlns:a16="http://schemas.microsoft.com/office/drawing/2014/main" id="{59DEDD37-8BA9-4AC6-94F7-3D259078CAFB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259" name="Yamuk 258">
                <a:extLst>
                  <a:ext uri="{FF2B5EF4-FFF2-40B4-BE49-F238E27FC236}">
                    <a16:creationId xmlns:a16="http://schemas.microsoft.com/office/drawing/2014/main" id="{E1609780-8D05-4272-AB92-2D6B37CE9719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Yamuk 259">
                <a:extLst>
                  <a:ext uri="{FF2B5EF4-FFF2-40B4-BE49-F238E27FC236}">
                    <a16:creationId xmlns:a16="http://schemas.microsoft.com/office/drawing/2014/main" id="{BC704512-1F1B-4B8B-8BF6-A8422113A81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Dikdörtgen 260">
                <a:extLst>
                  <a:ext uri="{FF2B5EF4-FFF2-40B4-BE49-F238E27FC236}">
                    <a16:creationId xmlns:a16="http://schemas.microsoft.com/office/drawing/2014/main" id="{81F3DDD0-7038-461C-B166-8E26E247FF9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Dikdörtgen 261">
                <a:extLst>
                  <a:ext uri="{FF2B5EF4-FFF2-40B4-BE49-F238E27FC236}">
                    <a16:creationId xmlns:a16="http://schemas.microsoft.com/office/drawing/2014/main" id="{17D80F64-655E-49C9-A4D9-E70F2A9DA37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Yuvarlatılmış Dikdörtgen 96">
                <a:extLst>
                  <a:ext uri="{FF2B5EF4-FFF2-40B4-BE49-F238E27FC236}">
                    <a16:creationId xmlns:a16="http://schemas.microsoft.com/office/drawing/2014/main" id="{383281A3-60E4-4581-AAF6-43DB7B1B502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Düz Bağlayıcı 263">
                <a:extLst>
                  <a:ext uri="{FF2B5EF4-FFF2-40B4-BE49-F238E27FC236}">
                    <a16:creationId xmlns:a16="http://schemas.microsoft.com/office/drawing/2014/main" id="{94273323-DFEF-4A2B-9C1B-C280764105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Düz Bağlayıcı 264">
                <a:extLst>
                  <a:ext uri="{FF2B5EF4-FFF2-40B4-BE49-F238E27FC236}">
                    <a16:creationId xmlns:a16="http://schemas.microsoft.com/office/drawing/2014/main" id="{8B842811-0831-48C3-BE94-BEFBE569F4A2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Düz Bağlayıcı 265">
                <a:extLst>
                  <a:ext uri="{FF2B5EF4-FFF2-40B4-BE49-F238E27FC236}">
                    <a16:creationId xmlns:a16="http://schemas.microsoft.com/office/drawing/2014/main" id="{E0D3D754-9F96-4567-A7A3-132A9B61C60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9" name="Resim 248">
              <a:extLst>
                <a:ext uri="{FF2B5EF4-FFF2-40B4-BE49-F238E27FC236}">
                  <a16:creationId xmlns:a16="http://schemas.microsoft.com/office/drawing/2014/main" id="{8C68EFBF-2644-4341-ACAA-393B49AD7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250" name="Resim 249">
              <a:extLst>
                <a:ext uri="{FF2B5EF4-FFF2-40B4-BE49-F238E27FC236}">
                  <a16:creationId xmlns:a16="http://schemas.microsoft.com/office/drawing/2014/main" id="{CCA4C1BF-9B80-4192-977D-E08FCA62D3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251" name="Resim 250">
              <a:extLst>
                <a:ext uri="{FF2B5EF4-FFF2-40B4-BE49-F238E27FC236}">
                  <a16:creationId xmlns:a16="http://schemas.microsoft.com/office/drawing/2014/main" id="{DD2386AF-6EDF-4090-82D2-1B887748B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252" name="Resim 251">
              <a:extLst>
                <a:ext uri="{FF2B5EF4-FFF2-40B4-BE49-F238E27FC236}">
                  <a16:creationId xmlns:a16="http://schemas.microsoft.com/office/drawing/2014/main" id="{EFCBA154-F8FC-40B6-80BA-766B52EE3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253" name="Resim 252">
              <a:extLst>
                <a:ext uri="{FF2B5EF4-FFF2-40B4-BE49-F238E27FC236}">
                  <a16:creationId xmlns:a16="http://schemas.microsoft.com/office/drawing/2014/main" id="{44C2F398-3A66-44F5-806E-AFDB5D397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254" name="Resim 253">
              <a:extLst>
                <a:ext uri="{FF2B5EF4-FFF2-40B4-BE49-F238E27FC236}">
                  <a16:creationId xmlns:a16="http://schemas.microsoft.com/office/drawing/2014/main" id="{F9D20B0B-6C3F-4C9C-89E3-8922D589C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255" name="Resim 254">
              <a:extLst>
                <a:ext uri="{FF2B5EF4-FFF2-40B4-BE49-F238E27FC236}">
                  <a16:creationId xmlns:a16="http://schemas.microsoft.com/office/drawing/2014/main" id="{725A4708-6444-4715-802F-80173B1B57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256" name="Resim 255">
              <a:extLst>
                <a:ext uri="{FF2B5EF4-FFF2-40B4-BE49-F238E27FC236}">
                  <a16:creationId xmlns:a16="http://schemas.microsoft.com/office/drawing/2014/main" id="{AC7BD00A-1510-4AC7-ABCE-FFB1E33DB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257" name="Resim 256">
              <a:extLst>
                <a:ext uri="{FF2B5EF4-FFF2-40B4-BE49-F238E27FC236}">
                  <a16:creationId xmlns:a16="http://schemas.microsoft.com/office/drawing/2014/main" id="{13C490D6-35A8-4D4C-9DD9-5226FC410D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258" name="Resim 257">
              <a:extLst>
                <a:ext uri="{FF2B5EF4-FFF2-40B4-BE49-F238E27FC236}">
                  <a16:creationId xmlns:a16="http://schemas.microsoft.com/office/drawing/2014/main" id="{11CE0F4A-7C3E-4749-82BA-44C3A42072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267" name="Grup 266">
            <a:extLst>
              <a:ext uri="{FF2B5EF4-FFF2-40B4-BE49-F238E27FC236}">
                <a16:creationId xmlns:a16="http://schemas.microsoft.com/office/drawing/2014/main" id="{F0156120-3525-45AC-8840-F787BDB0F7CE}"/>
              </a:ext>
            </a:extLst>
          </p:cNvPr>
          <p:cNvGrpSpPr/>
          <p:nvPr/>
        </p:nvGrpSpPr>
        <p:grpSpPr>
          <a:xfrm>
            <a:off x="3241657" y="2283311"/>
            <a:ext cx="760295" cy="1258963"/>
            <a:chOff x="571762" y="2665314"/>
            <a:chExt cx="760295" cy="1258963"/>
          </a:xfrm>
        </p:grpSpPr>
        <p:grpSp>
          <p:nvGrpSpPr>
            <p:cNvPr id="268" name="Grup 267">
              <a:extLst>
                <a:ext uri="{FF2B5EF4-FFF2-40B4-BE49-F238E27FC236}">
                  <a16:creationId xmlns:a16="http://schemas.microsoft.com/office/drawing/2014/main" id="{5F9CF0A4-AF0B-4970-A542-8AE88D0ED174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279" name="Yamuk 278">
                <a:extLst>
                  <a:ext uri="{FF2B5EF4-FFF2-40B4-BE49-F238E27FC236}">
                    <a16:creationId xmlns:a16="http://schemas.microsoft.com/office/drawing/2014/main" id="{CF454BC3-40CC-4835-B22A-973ECD800817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Yamuk 279">
                <a:extLst>
                  <a:ext uri="{FF2B5EF4-FFF2-40B4-BE49-F238E27FC236}">
                    <a16:creationId xmlns:a16="http://schemas.microsoft.com/office/drawing/2014/main" id="{84C2C2DF-57FE-4B38-8550-633D29E9F46F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Dikdörtgen 280">
                <a:extLst>
                  <a:ext uri="{FF2B5EF4-FFF2-40B4-BE49-F238E27FC236}">
                    <a16:creationId xmlns:a16="http://schemas.microsoft.com/office/drawing/2014/main" id="{5042E3A2-EE3F-48C0-AF29-48EDB57A87EA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Dikdörtgen 281">
                <a:extLst>
                  <a:ext uri="{FF2B5EF4-FFF2-40B4-BE49-F238E27FC236}">
                    <a16:creationId xmlns:a16="http://schemas.microsoft.com/office/drawing/2014/main" id="{7D30BD3F-1525-4003-92E1-590A044681B9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Yuvarlatılmış Dikdörtgen 96">
                <a:extLst>
                  <a:ext uri="{FF2B5EF4-FFF2-40B4-BE49-F238E27FC236}">
                    <a16:creationId xmlns:a16="http://schemas.microsoft.com/office/drawing/2014/main" id="{5DCC7BE7-5308-4220-8DD5-66556468F423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Düz Bağlayıcı 283">
                <a:extLst>
                  <a:ext uri="{FF2B5EF4-FFF2-40B4-BE49-F238E27FC236}">
                    <a16:creationId xmlns:a16="http://schemas.microsoft.com/office/drawing/2014/main" id="{1C5503A0-FD40-4CB2-812F-09301C6FE034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Düz Bağlayıcı 284">
                <a:extLst>
                  <a:ext uri="{FF2B5EF4-FFF2-40B4-BE49-F238E27FC236}">
                    <a16:creationId xmlns:a16="http://schemas.microsoft.com/office/drawing/2014/main" id="{E37D0729-242E-4295-AC64-889C16D3C510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Düz Bağlayıcı 285">
                <a:extLst>
                  <a:ext uri="{FF2B5EF4-FFF2-40B4-BE49-F238E27FC236}">
                    <a16:creationId xmlns:a16="http://schemas.microsoft.com/office/drawing/2014/main" id="{9FC7AE1B-169F-449B-8440-D61880B77AF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9" name="Resim 268">
              <a:extLst>
                <a:ext uri="{FF2B5EF4-FFF2-40B4-BE49-F238E27FC236}">
                  <a16:creationId xmlns:a16="http://schemas.microsoft.com/office/drawing/2014/main" id="{07F2867C-BB7C-42B3-941A-7C4D56740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270" name="Resim 269">
              <a:extLst>
                <a:ext uri="{FF2B5EF4-FFF2-40B4-BE49-F238E27FC236}">
                  <a16:creationId xmlns:a16="http://schemas.microsoft.com/office/drawing/2014/main" id="{DF0BBA0B-EEB4-414F-AA48-752AA6EAF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271" name="Resim 270">
              <a:extLst>
                <a:ext uri="{FF2B5EF4-FFF2-40B4-BE49-F238E27FC236}">
                  <a16:creationId xmlns:a16="http://schemas.microsoft.com/office/drawing/2014/main" id="{FEE87416-6753-48F4-9144-7E1FC4C02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272" name="Resim 271">
              <a:extLst>
                <a:ext uri="{FF2B5EF4-FFF2-40B4-BE49-F238E27FC236}">
                  <a16:creationId xmlns:a16="http://schemas.microsoft.com/office/drawing/2014/main" id="{B130A164-2CB7-4748-8C6F-583BC5104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273" name="Resim 272">
              <a:extLst>
                <a:ext uri="{FF2B5EF4-FFF2-40B4-BE49-F238E27FC236}">
                  <a16:creationId xmlns:a16="http://schemas.microsoft.com/office/drawing/2014/main" id="{DF6ED8C8-9E72-4C65-8C90-030808416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274" name="Resim 273">
              <a:extLst>
                <a:ext uri="{FF2B5EF4-FFF2-40B4-BE49-F238E27FC236}">
                  <a16:creationId xmlns:a16="http://schemas.microsoft.com/office/drawing/2014/main" id="{ED288353-DB00-405C-A747-871678AB6B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275" name="Resim 274">
              <a:extLst>
                <a:ext uri="{FF2B5EF4-FFF2-40B4-BE49-F238E27FC236}">
                  <a16:creationId xmlns:a16="http://schemas.microsoft.com/office/drawing/2014/main" id="{8BAAA422-3E5E-458B-AA8B-0B71D1F543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276" name="Resim 275">
              <a:extLst>
                <a:ext uri="{FF2B5EF4-FFF2-40B4-BE49-F238E27FC236}">
                  <a16:creationId xmlns:a16="http://schemas.microsoft.com/office/drawing/2014/main" id="{CCB8F912-BE9A-4C25-906A-27AE1642C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277" name="Resim 276">
              <a:extLst>
                <a:ext uri="{FF2B5EF4-FFF2-40B4-BE49-F238E27FC236}">
                  <a16:creationId xmlns:a16="http://schemas.microsoft.com/office/drawing/2014/main" id="{1B5F541B-7645-46B9-A8CC-42805242C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278" name="Resim 277">
              <a:extLst>
                <a:ext uri="{FF2B5EF4-FFF2-40B4-BE49-F238E27FC236}">
                  <a16:creationId xmlns:a16="http://schemas.microsoft.com/office/drawing/2014/main" id="{82EF3501-25D1-4B31-9AE9-FD46CF2CC4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287" name="Grup 286">
            <a:extLst>
              <a:ext uri="{FF2B5EF4-FFF2-40B4-BE49-F238E27FC236}">
                <a16:creationId xmlns:a16="http://schemas.microsoft.com/office/drawing/2014/main" id="{C7A730F7-BD2D-4CDA-A8C4-67C4F887418A}"/>
              </a:ext>
            </a:extLst>
          </p:cNvPr>
          <p:cNvGrpSpPr/>
          <p:nvPr/>
        </p:nvGrpSpPr>
        <p:grpSpPr>
          <a:xfrm>
            <a:off x="4167667" y="2286223"/>
            <a:ext cx="760295" cy="1258963"/>
            <a:chOff x="571762" y="2665314"/>
            <a:chExt cx="760295" cy="1258963"/>
          </a:xfrm>
        </p:grpSpPr>
        <p:grpSp>
          <p:nvGrpSpPr>
            <p:cNvPr id="288" name="Grup 287">
              <a:extLst>
                <a:ext uri="{FF2B5EF4-FFF2-40B4-BE49-F238E27FC236}">
                  <a16:creationId xmlns:a16="http://schemas.microsoft.com/office/drawing/2014/main" id="{F9801F47-EC0B-4888-9FB5-5FCA3A642FCE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299" name="Yamuk 298">
                <a:extLst>
                  <a:ext uri="{FF2B5EF4-FFF2-40B4-BE49-F238E27FC236}">
                    <a16:creationId xmlns:a16="http://schemas.microsoft.com/office/drawing/2014/main" id="{2E4290D7-6C73-4DE1-BDF5-EABC1E9C7A25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Yamuk 299">
                <a:extLst>
                  <a:ext uri="{FF2B5EF4-FFF2-40B4-BE49-F238E27FC236}">
                    <a16:creationId xmlns:a16="http://schemas.microsoft.com/office/drawing/2014/main" id="{19C436F8-BCBA-4F1F-AB49-C161380E305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Dikdörtgen 300">
                <a:extLst>
                  <a:ext uri="{FF2B5EF4-FFF2-40B4-BE49-F238E27FC236}">
                    <a16:creationId xmlns:a16="http://schemas.microsoft.com/office/drawing/2014/main" id="{F3E002DA-F69C-407D-B019-D0172A8A00EC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Dikdörtgen 301">
                <a:extLst>
                  <a:ext uri="{FF2B5EF4-FFF2-40B4-BE49-F238E27FC236}">
                    <a16:creationId xmlns:a16="http://schemas.microsoft.com/office/drawing/2014/main" id="{A8840383-18C1-4B1A-BC3B-A179AD24482F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Yuvarlatılmış Dikdörtgen 96">
                <a:extLst>
                  <a:ext uri="{FF2B5EF4-FFF2-40B4-BE49-F238E27FC236}">
                    <a16:creationId xmlns:a16="http://schemas.microsoft.com/office/drawing/2014/main" id="{DD728D85-6E1F-4371-909D-19F3603E700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" name="Düz Bağlayıcı 303">
                <a:extLst>
                  <a:ext uri="{FF2B5EF4-FFF2-40B4-BE49-F238E27FC236}">
                    <a16:creationId xmlns:a16="http://schemas.microsoft.com/office/drawing/2014/main" id="{D13A4AF9-23CD-4B8C-9B61-E76F03A63C53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Düz Bağlayıcı 304">
                <a:extLst>
                  <a:ext uri="{FF2B5EF4-FFF2-40B4-BE49-F238E27FC236}">
                    <a16:creationId xmlns:a16="http://schemas.microsoft.com/office/drawing/2014/main" id="{428DABE2-8397-4A91-9642-D757487E0658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Düz Bağlayıcı 305">
                <a:extLst>
                  <a:ext uri="{FF2B5EF4-FFF2-40B4-BE49-F238E27FC236}">
                    <a16:creationId xmlns:a16="http://schemas.microsoft.com/office/drawing/2014/main" id="{87600161-70BA-4733-B9D5-C86C82F0528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89" name="Resim 288">
              <a:extLst>
                <a:ext uri="{FF2B5EF4-FFF2-40B4-BE49-F238E27FC236}">
                  <a16:creationId xmlns:a16="http://schemas.microsoft.com/office/drawing/2014/main" id="{573483A6-8DF6-4D92-AC48-CC00EF4500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290" name="Resim 289">
              <a:extLst>
                <a:ext uri="{FF2B5EF4-FFF2-40B4-BE49-F238E27FC236}">
                  <a16:creationId xmlns:a16="http://schemas.microsoft.com/office/drawing/2014/main" id="{732CBE55-31DD-41F0-B7DD-0B1EB7C4C9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291" name="Resim 290">
              <a:extLst>
                <a:ext uri="{FF2B5EF4-FFF2-40B4-BE49-F238E27FC236}">
                  <a16:creationId xmlns:a16="http://schemas.microsoft.com/office/drawing/2014/main" id="{A800ADB3-DC96-47B0-B62C-D46939BAEB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292" name="Resim 291">
              <a:extLst>
                <a:ext uri="{FF2B5EF4-FFF2-40B4-BE49-F238E27FC236}">
                  <a16:creationId xmlns:a16="http://schemas.microsoft.com/office/drawing/2014/main" id="{8E274F6D-BB1C-4852-88D3-4F935AA19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293" name="Resim 292">
              <a:extLst>
                <a:ext uri="{FF2B5EF4-FFF2-40B4-BE49-F238E27FC236}">
                  <a16:creationId xmlns:a16="http://schemas.microsoft.com/office/drawing/2014/main" id="{431CA225-FE87-45E7-AD35-1F80433AD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294" name="Resim 293">
              <a:extLst>
                <a:ext uri="{FF2B5EF4-FFF2-40B4-BE49-F238E27FC236}">
                  <a16:creationId xmlns:a16="http://schemas.microsoft.com/office/drawing/2014/main" id="{705C5709-527F-434F-AA70-7C10A68B1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295" name="Resim 294">
              <a:extLst>
                <a:ext uri="{FF2B5EF4-FFF2-40B4-BE49-F238E27FC236}">
                  <a16:creationId xmlns:a16="http://schemas.microsoft.com/office/drawing/2014/main" id="{B8B1C4D6-25E3-4000-A18D-25EDD1A68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296" name="Resim 295">
              <a:extLst>
                <a:ext uri="{FF2B5EF4-FFF2-40B4-BE49-F238E27FC236}">
                  <a16:creationId xmlns:a16="http://schemas.microsoft.com/office/drawing/2014/main" id="{153E36DC-8EA6-4B01-BD5E-5E48F45BD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297" name="Resim 296">
              <a:extLst>
                <a:ext uri="{FF2B5EF4-FFF2-40B4-BE49-F238E27FC236}">
                  <a16:creationId xmlns:a16="http://schemas.microsoft.com/office/drawing/2014/main" id="{8391EBF5-D895-41B9-986D-D4FF0DBFD4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298" name="Resim 297">
              <a:extLst>
                <a:ext uri="{FF2B5EF4-FFF2-40B4-BE49-F238E27FC236}">
                  <a16:creationId xmlns:a16="http://schemas.microsoft.com/office/drawing/2014/main" id="{121A6C51-BD61-4586-A7C1-E44C33F6C8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307" name="Grup 306">
            <a:extLst>
              <a:ext uri="{FF2B5EF4-FFF2-40B4-BE49-F238E27FC236}">
                <a16:creationId xmlns:a16="http://schemas.microsoft.com/office/drawing/2014/main" id="{A28AF713-6F67-4751-BFAA-91AE307DBB65}"/>
              </a:ext>
            </a:extLst>
          </p:cNvPr>
          <p:cNvGrpSpPr/>
          <p:nvPr/>
        </p:nvGrpSpPr>
        <p:grpSpPr>
          <a:xfrm>
            <a:off x="5076334" y="2303095"/>
            <a:ext cx="760295" cy="1258963"/>
            <a:chOff x="571762" y="2665314"/>
            <a:chExt cx="760295" cy="1258963"/>
          </a:xfrm>
        </p:grpSpPr>
        <p:grpSp>
          <p:nvGrpSpPr>
            <p:cNvPr id="308" name="Grup 307">
              <a:extLst>
                <a:ext uri="{FF2B5EF4-FFF2-40B4-BE49-F238E27FC236}">
                  <a16:creationId xmlns:a16="http://schemas.microsoft.com/office/drawing/2014/main" id="{B6E83D15-024D-4AFE-9E36-741AFCA1C18A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319" name="Yamuk 318">
                <a:extLst>
                  <a:ext uri="{FF2B5EF4-FFF2-40B4-BE49-F238E27FC236}">
                    <a16:creationId xmlns:a16="http://schemas.microsoft.com/office/drawing/2014/main" id="{29EDB8DD-A091-4B42-BA0C-DE891D4FC9E5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Yamuk 319">
                <a:extLst>
                  <a:ext uri="{FF2B5EF4-FFF2-40B4-BE49-F238E27FC236}">
                    <a16:creationId xmlns:a16="http://schemas.microsoft.com/office/drawing/2014/main" id="{9B1E25E5-ECF1-499E-B5F9-9C6E30A9A5C3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Dikdörtgen 320">
                <a:extLst>
                  <a:ext uri="{FF2B5EF4-FFF2-40B4-BE49-F238E27FC236}">
                    <a16:creationId xmlns:a16="http://schemas.microsoft.com/office/drawing/2014/main" id="{AB265CBB-DFB7-49CD-AB2E-A0C55372C27D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Dikdörtgen 321">
                <a:extLst>
                  <a:ext uri="{FF2B5EF4-FFF2-40B4-BE49-F238E27FC236}">
                    <a16:creationId xmlns:a16="http://schemas.microsoft.com/office/drawing/2014/main" id="{AE0D50BB-14DB-4F05-8E39-43F74E5C0056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Yuvarlatılmış Dikdörtgen 96">
                <a:extLst>
                  <a:ext uri="{FF2B5EF4-FFF2-40B4-BE49-F238E27FC236}">
                    <a16:creationId xmlns:a16="http://schemas.microsoft.com/office/drawing/2014/main" id="{B2C2F508-93FC-4EE3-8BB2-5044ED1EC78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4" name="Düz Bağlayıcı 323">
                <a:extLst>
                  <a:ext uri="{FF2B5EF4-FFF2-40B4-BE49-F238E27FC236}">
                    <a16:creationId xmlns:a16="http://schemas.microsoft.com/office/drawing/2014/main" id="{AE07D82D-9461-4BE3-85FD-C215D189BB68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Düz Bağlayıcı 324">
                <a:extLst>
                  <a:ext uri="{FF2B5EF4-FFF2-40B4-BE49-F238E27FC236}">
                    <a16:creationId xmlns:a16="http://schemas.microsoft.com/office/drawing/2014/main" id="{C076233A-D93E-4450-BA15-B4637243D9D9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Düz Bağlayıcı 325">
                <a:extLst>
                  <a:ext uri="{FF2B5EF4-FFF2-40B4-BE49-F238E27FC236}">
                    <a16:creationId xmlns:a16="http://schemas.microsoft.com/office/drawing/2014/main" id="{CB9E3476-4E32-4640-A101-78387C64958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9" name="Resim 308">
              <a:extLst>
                <a:ext uri="{FF2B5EF4-FFF2-40B4-BE49-F238E27FC236}">
                  <a16:creationId xmlns:a16="http://schemas.microsoft.com/office/drawing/2014/main" id="{A01C0B02-F7BD-4F46-A703-AEA7498E15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310" name="Resim 309">
              <a:extLst>
                <a:ext uri="{FF2B5EF4-FFF2-40B4-BE49-F238E27FC236}">
                  <a16:creationId xmlns:a16="http://schemas.microsoft.com/office/drawing/2014/main" id="{6271D8E2-EE50-499F-B281-E73C41CF0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311" name="Resim 310">
              <a:extLst>
                <a:ext uri="{FF2B5EF4-FFF2-40B4-BE49-F238E27FC236}">
                  <a16:creationId xmlns:a16="http://schemas.microsoft.com/office/drawing/2014/main" id="{B4FB6A1E-141E-4211-8F81-8F4BC787F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312" name="Resim 311">
              <a:extLst>
                <a:ext uri="{FF2B5EF4-FFF2-40B4-BE49-F238E27FC236}">
                  <a16:creationId xmlns:a16="http://schemas.microsoft.com/office/drawing/2014/main" id="{293A5D86-51B6-413D-994A-03F3B4C98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313" name="Resim 312">
              <a:extLst>
                <a:ext uri="{FF2B5EF4-FFF2-40B4-BE49-F238E27FC236}">
                  <a16:creationId xmlns:a16="http://schemas.microsoft.com/office/drawing/2014/main" id="{2C5C214F-9AE7-48FB-9250-3CDB9BBDC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314" name="Resim 313">
              <a:extLst>
                <a:ext uri="{FF2B5EF4-FFF2-40B4-BE49-F238E27FC236}">
                  <a16:creationId xmlns:a16="http://schemas.microsoft.com/office/drawing/2014/main" id="{9066130B-4301-4639-B935-A76661881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315" name="Resim 314">
              <a:extLst>
                <a:ext uri="{FF2B5EF4-FFF2-40B4-BE49-F238E27FC236}">
                  <a16:creationId xmlns:a16="http://schemas.microsoft.com/office/drawing/2014/main" id="{BAE0049F-64F0-4E03-AA0B-A677BB4A0C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316" name="Resim 315">
              <a:extLst>
                <a:ext uri="{FF2B5EF4-FFF2-40B4-BE49-F238E27FC236}">
                  <a16:creationId xmlns:a16="http://schemas.microsoft.com/office/drawing/2014/main" id="{DEC95EB8-D151-4847-8D81-1C651880B5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317" name="Resim 316">
              <a:extLst>
                <a:ext uri="{FF2B5EF4-FFF2-40B4-BE49-F238E27FC236}">
                  <a16:creationId xmlns:a16="http://schemas.microsoft.com/office/drawing/2014/main" id="{57A8D5DF-A9A3-45A9-AC10-198152530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318" name="Resim 317">
              <a:extLst>
                <a:ext uri="{FF2B5EF4-FFF2-40B4-BE49-F238E27FC236}">
                  <a16:creationId xmlns:a16="http://schemas.microsoft.com/office/drawing/2014/main" id="{AADF033E-761F-40AD-AD05-0967DE8FFC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327" name="Grup 326">
            <a:extLst>
              <a:ext uri="{FF2B5EF4-FFF2-40B4-BE49-F238E27FC236}">
                <a16:creationId xmlns:a16="http://schemas.microsoft.com/office/drawing/2014/main" id="{4483F960-01D4-4EAE-8683-4D6E8B892AC5}"/>
              </a:ext>
            </a:extLst>
          </p:cNvPr>
          <p:cNvGrpSpPr/>
          <p:nvPr/>
        </p:nvGrpSpPr>
        <p:grpSpPr>
          <a:xfrm>
            <a:off x="5933593" y="2290673"/>
            <a:ext cx="760295" cy="1258963"/>
            <a:chOff x="571762" y="2665314"/>
            <a:chExt cx="760295" cy="1258963"/>
          </a:xfrm>
        </p:grpSpPr>
        <p:grpSp>
          <p:nvGrpSpPr>
            <p:cNvPr id="328" name="Grup 327">
              <a:extLst>
                <a:ext uri="{FF2B5EF4-FFF2-40B4-BE49-F238E27FC236}">
                  <a16:creationId xmlns:a16="http://schemas.microsoft.com/office/drawing/2014/main" id="{67E43CD6-71F9-4174-A182-B8E7188A15B8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339" name="Yamuk 338">
                <a:extLst>
                  <a:ext uri="{FF2B5EF4-FFF2-40B4-BE49-F238E27FC236}">
                    <a16:creationId xmlns:a16="http://schemas.microsoft.com/office/drawing/2014/main" id="{5A6F43E7-E06A-4998-B644-404D09FCE8C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Yamuk 339">
                <a:extLst>
                  <a:ext uri="{FF2B5EF4-FFF2-40B4-BE49-F238E27FC236}">
                    <a16:creationId xmlns:a16="http://schemas.microsoft.com/office/drawing/2014/main" id="{4A430080-EBA3-443B-9270-0AAE6F270910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Dikdörtgen 340">
                <a:extLst>
                  <a:ext uri="{FF2B5EF4-FFF2-40B4-BE49-F238E27FC236}">
                    <a16:creationId xmlns:a16="http://schemas.microsoft.com/office/drawing/2014/main" id="{C6E5C3D0-1E5D-4415-B16D-D3D70FBCA41F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Dikdörtgen 341">
                <a:extLst>
                  <a:ext uri="{FF2B5EF4-FFF2-40B4-BE49-F238E27FC236}">
                    <a16:creationId xmlns:a16="http://schemas.microsoft.com/office/drawing/2014/main" id="{FA671D9F-3630-4C34-8F6F-7C214D4A9CB6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Yuvarlatılmış Dikdörtgen 96">
                <a:extLst>
                  <a:ext uri="{FF2B5EF4-FFF2-40B4-BE49-F238E27FC236}">
                    <a16:creationId xmlns:a16="http://schemas.microsoft.com/office/drawing/2014/main" id="{8A672352-FC84-4A79-93A1-503003DE31DE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4" name="Düz Bağlayıcı 343">
                <a:extLst>
                  <a:ext uri="{FF2B5EF4-FFF2-40B4-BE49-F238E27FC236}">
                    <a16:creationId xmlns:a16="http://schemas.microsoft.com/office/drawing/2014/main" id="{1E87E0E1-A658-43F6-B4B3-56A983D7E94C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Düz Bağlayıcı 344">
                <a:extLst>
                  <a:ext uri="{FF2B5EF4-FFF2-40B4-BE49-F238E27FC236}">
                    <a16:creationId xmlns:a16="http://schemas.microsoft.com/office/drawing/2014/main" id="{6348DCEB-6279-4584-AF9A-70A60D9D6AC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Düz Bağlayıcı 345">
                <a:extLst>
                  <a:ext uri="{FF2B5EF4-FFF2-40B4-BE49-F238E27FC236}">
                    <a16:creationId xmlns:a16="http://schemas.microsoft.com/office/drawing/2014/main" id="{DA4127CA-652A-4179-9461-76C4AB4767CD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9" name="Resim 328">
              <a:extLst>
                <a:ext uri="{FF2B5EF4-FFF2-40B4-BE49-F238E27FC236}">
                  <a16:creationId xmlns:a16="http://schemas.microsoft.com/office/drawing/2014/main" id="{65B6FD51-9BBA-4CE2-A60F-06CEB26131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330" name="Resim 329">
              <a:extLst>
                <a:ext uri="{FF2B5EF4-FFF2-40B4-BE49-F238E27FC236}">
                  <a16:creationId xmlns:a16="http://schemas.microsoft.com/office/drawing/2014/main" id="{1E917BE6-8117-4129-9C3C-5580C1A16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331" name="Resim 330">
              <a:extLst>
                <a:ext uri="{FF2B5EF4-FFF2-40B4-BE49-F238E27FC236}">
                  <a16:creationId xmlns:a16="http://schemas.microsoft.com/office/drawing/2014/main" id="{5EFBE247-6E47-436A-BAC3-4D2F237612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332" name="Resim 331">
              <a:extLst>
                <a:ext uri="{FF2B5EF4-FFF2-40B4-BE49-F238E27FC236}">
                  <a16:creationId xmlns:a16="http://schemas.microsoft.com/office/drawing/2014/main" id="{639673F9-A3A8-4913-9E37-35CCA6F68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333" name="Resim 332">
              <a:extLst>
                <a:ext uri="{FF2B5EF4-FFF2-40B4-BE49-F238E27FC236}">
                  <a16:creationId xmlns:a16="http://schemas.microsoft.com/office/drawing/2014/main" id="{D298E1D5-B075-437A-9595-1C9FB97FFE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334" name="Resim 333">
              <a:extLst>
                <a:ext uri="{FF2B5EF4-FFF2-40B4-BE49-F238E27FC236}">
                  <a16:creationId xmlns:a16="http://schemas.microsoft.com/office/drawing/2014/main" id="{BBC7DF57-9453-437A-B864-EEC11A591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335" name="Resim 334">
              <a:extLst>
                <a:ext uri="{FF2B5EF4-FFF2-40B4-BE49-F238E27FC236}">
                  <a16:creationId xmlns:a16="http://schemas.microsoft.com/office/drawing/2014/main" id="{5C096215-134F-40AF-A588-5A4EF2537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336" name="Resim 335">
              <a:extLst>
                <a:ext uri="{FF2B5EF4-FFF2-40B4-BE49-F238E27FC236}">
                  <a16:creationId xmlns:a16="http://schemas.microsoft.com/office/drawing/2014/main" id="{09B26046-831E-4CFC-B2C5-BDE47B2B4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337" name="Resim 336">
              <a:extLst>
                <a:ext uri="{FF2B5EF4-FFF2-40B4-BE49-F238E27FC236}">
                  <a16:creationId xmlns:a16="http://schemas.microsoft.com/office/drawing/2014/main" id="{C19AC0A8-0094-4B12-B28F-227A1BE0BE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338" name="Resim 337">
              <a:extLst>
                <a:ext uri="{FF2B5EF4-FFF2-40B4-BE49-F238E27FC236}">
                  <a16:creationId xmlns:a16="http://schemas.microsoft.com/office/drawing/2014/main" id="{CBA688C1-0FBC-40E3-B0C9-4B363E856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347" name="Grup 346">
            <a:extLst>
              <a:ext uri="{FF2B5EF4-FFF2-40B4-BE49-F238E27FC236}">
                <a16:creationId xmlns:a16="http://schemas.microsoft.com/office/drawing/2014/main" id="{CC2A57D1-CB52-4ADF-9672-244C483B97A8}"/>
              </a:ext>
            </a:extLst>
          </p:cNvPr>
          <p:cNvGrpSpPr/>
          <p:nvPr/>
        </p:nvGrpSpPr>
        <p:grpSpPr>
          <a:xfrm>
            <a:off x="6842260" y="2307545"/>
            <a:ext cx="760295" cy="1258963"/>
            <a:chOff x="571762" y="2665314"/>
            <a:chExt cx="760295" cy="1258963"/>
          </a:xfrm>
        </p:grpSpPr>
        <p:grpSp>
          <p:nvGrpSpPr>
            <p:cNvPr id="348" name="Grup 347">
              <a:extLst>
                <a:ext uri="{FF2B5EF4-FFF2-40B4-BE49-F238E27FC236}">
                  <a16:creationId xmlns:a16="http://schemas.microsoft.com/office/drawing/2014/main" id="{6F2B0459-88C8-4C3B-A59F-4DB539C53DB4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359" name="Yamuk 358">
                <a:extLst>
                  <a:ext uri="{FF2B5EF4-FFF2-40B4-BE49-F238E27FC236}">
                    <a16:creationId xmlns:a16="http://schemas.microsoft.com/office/drawing/2014/main" id="{0F6B02A9-3F0A-4F4A-ADF4-565B49BCBEC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Yamuk 359">
                <a:extLst>
                  <a:ext uri="{FF2B5EF4-FFF2-40B4-BE49-F238E27FC236}">
                    <a16:creationId xmlns:a16="http://schemas.microsoft.com/office/drawing/2014/main" id="{AE46027A-28AF-4946-B5FE-14EE98B7DED4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Dikdörtgen 360">
                <a:extLst>
                  <a:ext uri="{FF2B5EF4-FFF2-40B4-BE49-F238E27FC236}">
                    <a16:creationId xmlns:a16="http://schemas.microsoft.com/office/drawing/2014/main" id="{FF3777E3-9E6D-4E1B-9E62-2C05C217C69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Dikdörtgen 361">
                <a:extLst>
                  <a:ext uri="{FF2B5EF4-FFF2-40B4-BE49-F238E27FC236}">
                    <a16:creationId xmlns:a16="http://schemas.microsoft.com/office/drawing/2014/main" id="{544556C1-0684-4DE4-81E0-63C876FAC7C3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Yuvarlatılmış Dikdörtgen 96">
                <a:extLst>
                  <a:ext uri="{FF2B5EF4-FFF2-40B4-BE49-F238E27FC236}">
                    <a16:creationId xmlns:a16="http://schemas.microsoft.com/office/drawing/2014/main" id="{3FBD4A2E-D6F0-4EA0-A02F-453CA82B50A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4" name="Düz Bağlayıcı 363">
                <a:extLst>
                  <a:ext uri="{FF2B5EF4-FFF2-40B4-BE49-F238E27FC236}">
                    <a16:creationId xmlns:a16="http://schemas.microsoft.com/office/drawing/2014/main" id="{ABDA162A-8283-4224-A3E4-252552E0A998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Düz Bağlayıcı 364">
                <a:extLst>
                  <a:ext uri="{FF2B5EF4-FFF2-40B4-BE49-F238E27FC236}">
                    <a16:creationId xmlns:a16="http://schemas.microsoft.com/office/drawing/2014/main" id="{49BD9532-479A-4E30-9FD7-91E4A2C12A6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Düz Bağlayıcı 365">
                <a:extLst>
                  <a:ext uri="{FF2B5EF4-FFF2-40B4-BE49-F238E27FC236}">
                    <a16:creationId xmlns:a16="http://schemas.microsoft.com/office/drawing/2014/main" id="{14734C38-C215-453C-98C1-C1E8DE7B1A5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9" name="Resim 348">
              <a:extLst>
                <a:ext uri="{FF2B5EF4-FFF2-40B4-BE49-F238E27FC236}">
                  <a16:creationId xmlns:a16="http://schemas.microsoft.com/office/drawing/2014/main" id="{97D76C6C-A40D-4EDD-B366-058BED640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350" name="Resim 349">
              <a:extLst>
                <a:ext uri="{FF2B5EF4-FFF2-40B4-BE49-F238E27FC236}">
                  <a16:creationId xmlns:a16="http://schemas.microsoft.com/office/drawing/2014/main" id="{DB61A42B-D37E-4DC2-92F8-750F18D40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351" name="Resim 350">
              <a:extLst>
                <a:ext uri="{FF2B5EF4-FFF2-40B4-BE49-F238E27FC236}">
                  <a16:creationId xmlns:a16="http://schemas.microsoft.com/office/drawing/2014/main" id="{986DCD46-7E14-4D16-966D-CCA786E7F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352" name="Resim 351">
              <a:extLst>
                <a:ext uri="{FF2B5EF4-FFF2-40B4-BE49-F238E27FC236}">
                  <a16:creationId xmlns:a16="http://schemas.microsoft.com/office/drawing/2014/main" id="{0A8C265A-617E-4FEF-A45D-D4FE7716D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353" name="Resim 352">
              <a:extLst>
                <a:ext uri="{FF2B5EF4-FFF2-40B4-BE49-F238E27FC236}">
                  <a16:creationId xmlns:a16="http://schemas.microsoft.com/office/drawing/2014/main" id="{5AAE5DAB-D365-4C4D-B2F4-9CF7F37D2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354" name="Resim 353">
              <a:extLst>
                <a:ext uri="{FF2B5EF4-FFF2-40B4-BE49-F238E27FC236}">
                  <a16:creationId xmlns:a16="http://schemas.microsoft.com/office/drawing/2014/main" id="{9340BBA8-DB42-4777-92B6-D375C2032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355" name="Resim 354">
              <a:extLst>
                <a:ext uri="{FF2B5EF4-FFF2-40B4-BE49-F238E27FC236}">
                  <a16:creationId xmlns:a16="http://schemas.microsoft.com/office/drawing/2014/main" id="{4DF84EFF-FB8C-4F76-98C5-A5F7011B4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356" name="Resim 355">
              <a:extLst>
                <a:ext uri="{FF2B5EF4-FFF2-40B4-BE49-F238E27FC236}">
                  <a16:creationId xmlns:a16="http://schemas.microsoft.com/office/drawing/2014/main" id="{33D681D1-B69F-4C2B-9FBB-060A75623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357" name="Resim 356">
              <a:extLst>
                <a:ext uri="{FF2B5EF4-FFF2-40B4-BE49-F238E27FC236}">
                  <a16:creationId xmlns:a16="http://schemas.microsoft.com/office/drawing/2014/main" id="{A4524D62-1C3F-4303-83C2-83EACFCA9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358" name="Resim 357">
              <a:extLst>
                <a:ext uri="{FF2B5EF4-FFF2-40B4-BE49-F238E27FC236}">
                  <a16:creationId xmlns:a16="http://schemas.microsoft.com/office/drawing/2014/main" id="{81EAE72E-9329-471D-92CF-DFC97EEB3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367" name="Grup 366">
            <a:extLst>
              <a:ext uri="{FF2B5EF4-FFF2-40B4-BE49-F238E27FC236}">
                <a16:creationId xmlns:a16="http://schemas.microsoft.com/office/drawing/2014/main" id="{BA5B167D-E2B9-4D4D-8C96-00DD47709DC2}"/>
              </a:ext>
            </a:extLst>
          </p:cNvPr>
          <p:cNvGrpSpPr/>
          <p:nvPr/>
        </p:nvGrpSpPr>
        <p:grpSpPr>
          <a:xfrm>
            <a:off x="553006" y="3715661"/>
            <a:ext cx="760295" cy="1258963"/>
            <a:chOff x="571762" y="2665314"/>
            <a:chExt cx="760295" cy="1258963"/>
          </a:xfrm>
        </p:grpSpPr>
        <p:grpSp>
          <p:nvGrpSpPr>
            <p:cNvPr id="368" name="Grup 367">
              <a:extLst>
                <a:ext uri="{FF2B5EF4-FFF2-40B4-BE49-F238E27FC236}">
                  <a16:creationId xmlns:a16="http://schemas.microsoft.com/office/drawing/2014/main" id="{FA11CFAD-2268-471C-9110-D7297F73D03A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379" name="Yamuk 378">
                <a:extLst>
                  <a:ext uri="{FF2B5EF4-FFF2-40B4-BE49-F238E27FC236}">
                    <a16:creationId xmlns:a16="http://schemas.microsoft.com/office/drawing/2014/main" id="{F4384DD7-C61A-463D-892C-FA09233360A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Yamuk 379">
                <a:extLst>
                  <a:ext uri="{FF2B5EF4-FFF2-40B4-BE49-F238E27FC236}">
                    <a16:creationId xmlns:a16="http://schemas.microsoft.com/office/drawing/2014/main" id="{FE6188CE-84F8-4000-B657-9E0B35909A04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Dikdörtgen 380">
                <a:extLst>
                  <a:ext uri="{FF2B5EF4-FFF2-40B4-BE49-F238E27FC236}">
                    <a16:creationId xmlns:a16="http://schemas.microsoft.com/office/drawing/2014/main" id="{DD6BAB46-3924-42A3-ABC7-A5AD4DD6031A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Dikdörtgen 381">
                <a:extLst>
                  <a:ext uri="{FF2B5EF4-FFF2-40B4-BE49-F238E27FC236}">
                    <a16:creationId xmlns:a16="http://schemas.microsoft.com/office/drawing/2014/main" id="{C6B85B7B-6E96-4EE5-A28D-F48C3EADF7AE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Yuvarlatılmış Dikdörtgen 96">
                <a:extLst>
                  <a:ext uri="{FF2B5EF4-FFF2-40B4-BE49-F238E27FC236}">
                    <a16:creationId xmlns:a16="http://schemas.microsoft.com/office/drawing/2014/main" id="{FA5EBD6F-1455-423A-B966-D0098BFD7BA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4" name="Düz Bağlayıcı 383">
                <a:extLst>
                  <a:ext uri="{FF2B5EF4-FFF2-40B4-BE49-F238E27FC236}">
                    <a16:creationId xmlns:a16="http://schemas.microsoft.com/office/drawing/2014/main" id="{8F5A535D-0A7D-49F5-B541-88040D6C6C5F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Düz Bağlayıcı 384">
                <a:extLst>
                  <a:ext uri="{FF2B5EF4-FFF2-40B4-BE49-F238E27FC236}">
                    <a16:creationId xmlns:a16="http://schemas.microsoft.com/office/drawing/2014/main" id="{FA8CBDEA-B3DD-44D3-9F66-03A6C7B4C436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Düz Bağlayıcı 385">
                <a:extLst>
                  <a:ext uri="{FF2B5EF4-FFF2-40B4-BE49-F238E27FC236}">
                    <a16:creationId xmlns:a16="http://schemas.microsoft.com/office/drawing/2014/main" id="{FBFD3F2E-3C72-4E0E-8708-DEF3BB59867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69" name="Resim 368">
              <a:extLst>
                <a:ext uri="{FF2B5EF4-FFF2-40B4-BE49-F238E27FC236}">
                  <a16:creationId xmlns:a16="http://schemas.microsoft.com/office/drawing/2014/main" id="{6AC91742-1713-4982-AEB1-2C6927815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370" name="Resim 369">
              <a:extLst>
                <a:ext uri="{FF2B5EF4-FFF2-40B4-BE49-F238E27FC236}">
                  <a16:creationId xmlns:a16="http://schemas.microsoft.com/office/drawing/2014/main" id="{6B3475C8-F0FE-4494-B076-95473E2A6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371" name="Resim 370">
              <a:extLst>
                <a:ext uri="{FF2B5EF4-FFF2-40B4-BE49-F238E27FC236}">
                  <a16:creationId xmlns:a16="http://schemas.microsoft.com/office/drawing/2014/main" id="{A4829AA9-81FA-4C79-97BA-55472BF31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372" name="Resim 371">
              <a:extLst>
                <a:ext uri="{FF2B5EF4-FFF2-40B4-BE49-F238E27FC236}">
                  <a16:creationId xmlns:a16="http://schemas.microsoft.com/office/drawing/2014/main" id="{8A2A123B-8541-4601-8E6A-38914FF9CF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373" name="Resim 372">
              <a:extLst>
                <a:ext uri="{FF2B5EF4-FFF2-40B4-BE49-F238E27FC236}">
                  <a16:creationId xmlns:a16="http://schemas.microsoft.com/office/drawing/2014/main" id="{D08E1DCB-FB96-4214-825E-4990068C4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374" name="Resim 373">
              <a:extLst>
                <a:ext uri="{FF2B5EF4-FFF2-40B4-BE49-F238E27FC236}">
                  <a16:creationId xmlns:a16="http://schemas.microsoft.com/office/drawing/2014/main" id="{7F465E81-1A6B-4C2C-B84E-D5DDF6FBA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375" name="Resim 374">
              <a:extLst>
                <a:ext uri="{FF2B5EF4-FFF2-40B4-BE49-F238E27FC236}">
                  <a16:creationId xmlns:a16="http://schemas.microsoft.com/office/drawing/2014/main" id="{D80B454E-D5CC-4FE5-90EB-2B211B00D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376" name="Resim 375">
              <a:extLst>
                <a:ext uri="{FF2B5EF4-FFF2-40B4-BE49-F238E27FC236}">
                  <a16:creationId xmlns:a16="http://schemas.microsoft.com/office/drawing/2014/main" id="{9914EC9D-9BDE-430D-A004-6A74442982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377" name="Resim 376">
              <a:extLst>
                <a:ext uri="{FF2B5EF4-FFF2-40B4-BE49-F238E27FC236}">
                  <a16:creationId xmlns:a16="http://schemas.microsoft.com/office/drawing/2014/main" id="{6875C3B4-C79E-4751-B42F-C7E0F8DF9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378" name="Resim 377">
              <a:extLst>
                <a:ext uri="{FF2B5EF4-FFF2-40B4-BE49-F238E27FC236}">
                  <a16:creationId xmlns:a16="http://schemas.microsoft.com/office/drawing/2014/main" id="{CAC8B470-9A49-451A-B861-0267AF879F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387" name="Grup 386">
            <a:extLst>
              <a:ext uri="{FF2B5EF4-FFF2-40B4-BE49-F238E27FC236}">
                <a16:creationId xmlns:a16="http://schemas.microsoft.com/office/drawing/2014/main" id="{A561C12D-F884-485B-8486-7E1A973D15A1}"/>
              </a:ext>
            </a:extLst>
          </p:cNvPr>
          <p:cNvGrpSpPr/>
          <p:nvPr/>
        </p:nvGrpSpPr>
        <p:grpSpPr>
          <a:xfrm>
            <a:off x="1461673" y="3732533"/>
            <a:ext cx="760295" cy="1258963"/>
            <a:chOff x="571762" y="2665314"/>
            <a:chExt cx="760295" cy="1258963"/>
          </a:xfrm>
        </p:grpSpPr>
        <p:grpSp>
          <p:nvGrpSpPr>
            <p:cNvPr id="388" name="Grup 387">
              <a:extLst>
                <a:ext uri="{FF2B5EF4-FFF2-40B4-BE49-F238E27FC236}">
                  <a16:creationId xmlns:a16="http://schemas.microsoft.com/office/drawing/2014/main" id="{20C04D79-369D-49E7-A408-E67E12984EB3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399" name="Yamuk 398">
                <a:extLst>
                  <a:ext uri="{FF2B5EF4-FFF2-40B4-BE49-F238E27FC236}">
                    <a16:creationId xmlns:a16="http://schemas.microsoft.com/office/drawing/2014/main" id="{27C7E335-FCD2-4754-A03B-6BD52D088ADE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Yamuk 399">
                <a:extLst>
                  <a:ext uri="{FF2B5EF4-FFF2-40B4-BE49-F238E27FC236}">
                    <a16:creationId xmlns:a16="http://schemas.microsoft.com/office/drawing/2014/main" id="{492EF8DF-8908-47FC-9D5B-5D4FFCE5FD2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Dikdörtgen 400">
                <a:extLst>
                  <a:ext uri="{FF2B5EF4-FFF2-40B4-BE49-F238E27FC236}">
                    <a16:creationId xmlns:a16="http://schemas.microsoft.com/office/drawing/2014/main" id="{0ACE84EE-940D-4C54-93DE-4B205DCC372A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Dikdörtgen 401">
                <a:extLst>
                  <a:ext uri="{FF2B5EF4-FFF2-40B4-BE49-F238E27FC236}">
                    <a16:creationId xmlns:a16="http://schemas.microsoft.com/office/drawing/2014/main" id="{B7D20B0F-5B89-433C-8CC1-2382AB701555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Yuvarlatılmış Dikdörtgen 96">
                <a:extLst>
                  <a:ext uri="{FF2B5EF4-FFF2-40B4-BE49-F238E27FC236}">
                    <a16:creationId xmlns:a16="http://schemas.microsoft.com/office/drawing/2014/main" id="{63364F2B-CE3D-49E8-BCF2-AA29BE104224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4" name="Düz Bağlayıcı 403">
                <a:extLst>
                  <a:ext uri="{FF2B5EF4-FFF2-40B4-BE49-F238E27FC236}">
                    <a16:creationId xmlns:a16="http://schemas.microsoft.com/office/drawing/2014/main" id="{B20676C3-025D-448F-9DE8-DC7AA5018C70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Düz Bağlayıcı 404">
                <a:extLst>
                  <a:ext uri="{FF2B5EF4-FFF2-40B4-BE49-F238E27FC236}">
                    <a16:creationId xmlns:a16="http://schemas.microsoft.com/office/drawing/2014/main" id="{A0516E3D-72AC-439B-AC91-69F9B95A754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Düz Bağlayıcı 405">
                <a:extLst>
                  <a:ext uri="{FF2B5EF4-FFF2-40B4-BE49-F238E27FC236}">
                    <a16:creationId xmlns:a16="http://schemas.microsoft.com/office/drawing/2014/main" id="{830FE631-3CD8-4287-8B52-BB7DA22F659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9" name="Resim 388">
              <a:extLst>
                <a:ext uri="{FF2B5EF4-FFF2-40B4-BE49-F238E27FC236}">
                  <a16:creationId xmlns:a16="http://schemas.microsoft.com/office/drawing/2014/main" id="{E55B0EDC-4018-49F3-AE2E-6B0F1074F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390" name="Resim 389">
              <a:extLst>
                <a:ext uri="{FF2B5EF4-FFF2-40B4-BE49-F238E27FC236}">
                  <a16:creationId xmlns:a16="http://schemas.microsoft.com/office/drawing/2014/main" id="{7CFE0076-A442-432E-95A4-B951C47A5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391" name="Resim 390">
              <a:extLst>
                <a:ext uri="{FF2B5EF4-FFF2-40B4-BE49-F238E27FC236}">
                  <a16:creationId xmlns:a16="http://schemas.microsoft.com/office/drawing/2014/main" id="{077EF2B2-A1B7-44C0-BEA0-4157C79971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392" name="Resim 391">
              <a:extLst>
                <a:ext uri="{FF2B5EF4-FFF2-40B4-BE49-F238E27FC236}">
                  <a16:creationId xmlns:a16="http://schemas.microsoft.com/office/drawing/2014/main" id="{749C2023-134A-409A-AA09-8ABC04D78B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393" name="Resim 392">
              <a:extLst>
                <a:ext uri="{FF2B5EF4-FFF2-40B4-BE49-F238E27FC236}">
                  <a16:creationId xmlns:a16="http://schemas.microsoft.com/office/drawing/2014/main" id="{9A5B6F81-2E3F-4E57-A94D-DB9E1BF863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394" name="Resim 393">
              <a:extLst>
                <a:ext uri="{FF2B5EF4-FFF2-40B4-BE49-F238E27FC236}">
                  <a16:creationId xmlns:a16="http://schemas.microsoft.com/office/drawing/2014/main" id="{D922CCC3-CCA0-4BE6-B340-DF03CC1D1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395" name="Resim 394">
              <a:extLst>
                <a:ext uri="{FF2B5EF4-FFF2-40B4-BE49-F238E27FC236}">
                  <a16:creationId xmlns:a16="http://schemas.microsoft.com/office/drawing/2014/main" id="{F6B644D2-4748-484C-8457-645E3E8A42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396" name="Resim 395">
              <a:extLst>
                <a:ext uri="{FF2B5EF4-FFF2-40B4-BE49-F238E27FC236}">
                  <a16:creationId xmlns:a16="http://schemas.microsoft.com/office/drawing/2014/main" id="{0D85B3B3-1BF1-498A-814C-FFB83598A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397" name="Resim 396">
              <a:extLst>
                <a:ext uri="{FF2B5EF4-FFF2-40B4-BE49-F238E27FC236}">
                  <a16:creationId xmlns:a16="http://schemas.microsoft.com/office/drawing/2014/main" id="{E3AF825E-39FD-4AD8-BC13-E26F369FA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398" name="Resim 397">
              <a:extLst>
                <a:ext uri="{FF2B5EF4-FFF2-40B4-BE49-F238E27FC236}">
                  <a16:creationId xmlns:a16="http://schemas.microsoft.com/office/drawing/2014/main" id="{ED545A19-4F15-4B97-ABEB-1426C5D1C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407" name="Grup 406">
            <a:extLst>
              <a:ext uri="{FF2B5EF4-FFF2-40B4-BE49-F238E27FC236}">
                <a16:creationId xmlns:a16="http://schemas.microsoft.com/office/drawing/2014/main" id="{B0B35F5A-0081-4EC2-BCDD-4B0DD58FC3E3}"/>
              </a:ext>
            </a:extLst>
          </p:cNvPr>
          <p:cNvGrpSpPr/>
          <p:nvPr/>
        </p:nvGrpSpPr>
        <p:grpSpPr>
          <a:xfrm>
            <a:off x="2318932" y="3720111"/>
            <a:ext cx="760295" cy="1258963"/>
            <a:chOff x="571762" y="2665314"/>
            <a:chExt cx="760295" cy="1258963"/>
          </a:xfrm>
        </p:grpSpPr>
        <p:grpSp>
          <p:nvGrpSpPr>
            <p:cNvPr id="408" name="Grup 407">
              <a:extLst>
                <a:ext uri="{FF2B5EF4-FFF2-40B4-BE49-F238E27FC236}">
                  <a16:creationId xmlns:a16="http://schemas.microsoft.com/office/drawing/2014/main" id="{8861450E-976A-4E51-9901-05B1E5E7D832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419" name="Yamuk 418">
                <a:extLst>
                  <a:ext uri="{FF2B5EF4-FFF2-40B4-BE49-F238E27FC236}">
                    <a16:creationId xmlns:a16="http://schemas.microsoft.com/office/drawing/2014/main" id="{11A9267F-F547-4C55-965A-E7755ADC46E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Yamuk 419">
                <a:extLst>
                  <a:ext uri="{FF2B5EF4-FFF2-40B4-BE49-F238E27FC236}">
                    <a16:creationId xmlns:a16="http://schemas.microsoft.com/office/drawing/2014/main" id="{29D6021F-E023-4CE4-9DCD-E7004CD18C79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Dikdörtgen 420">
                <a:extLst>
                  <a:ext uri="{FF2B5EF4-FFF2-40B4-BE49-F238E27FC236}">
                    <a16:creationId xmlns:a16="http://schemas.microsoft.com/office/drawing/2014/main" id="{386C6311-A2D5-40B6-A2B7-17669E9B1BBE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Dikdörtgen 421">
                <a:extLst>
                  <a:ext uri="{FF2B5EF4-FFF2-40B4-BE49-F238E27FC236}">
                    <a16:creationId xmlns:a16="http://schemas.microsoft.com/office/drawing/2014/main" id="{7386007D-ADC6-4AA2-9028-281B3199379D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Yuvarlatılmış Dikdörtgen 96">
                <a:extLst>
                  <a:ext uri="{FF2B5EF4-FFF2-40B4-BE49-F238E27FC236}">
                    <a16:creationId xmlns:a16="http://schemas.microsoft.com/office/drawing/2014/main" id="{E08BBC81-7F59-444F-BE5E-2137ED6E9EE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4" name="Düz Bağlayıcı 423">
                <a:extLst>
                  <a:ext uri="{FF2B5EF4-FFF2-40B4-BE49-F238E27FC236}">
                    <a16:creationId xmlns:a16="http://schemas.microsoft.com/office/drawing/2014/main" id="{B503D976-3A3B-4283-AEF4-02A09B385334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Düz Bağlayıcı 424">
                <a:extLst>
                  <a:ext uri="{FF2B5EF4-FFF2-40B4-BE49-F238E27FC236}">
                    <a16:creationId xmlns:a16="http://schemas.microsoft.com/office/drawing/2014/main" id="{FAAEE1C5-4963-4B01-B20A-EDF237A9E6B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Düz Bağlayıcı 425">
                <a:extLst>
                  <a:ext uri="{FF2B5EF4-FFF2-40B4-BE49-F238E27FC236}">
                    <a16:creationId xmlns:a16="http://schemas.microsoft.com/office/drawing/2014/main" id="{B32A0A6E-C56B-4632-B2F9-C861230A1442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9" name="Resim 408">
              <a:extLst>
                <a:ext uri="{FF2B5EF4-FFF2-40B4-BE49-F238E27FC236}">
                  <a16:creationId xmlns:a16="http://schemas.microsoft.com/office/drawing/2014/main" id="{16047ADD-949D-45C5-AF92-666898CFA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410" name="Resim 409">
              <a:extLst>
                <a:ext uri="{FF2B5EF4-FFF2-40B4-BE49-F238E27FC236}">
                  <a16:creationId xmlns:a16="http://schemas.microsoft.com/office/drawing/2014/main" id="{93F60CCB-DDC4-41FE-80C5-266DA3108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411" name="Resim 410">
              <a:extLst>
                <a:ext uri="{FF2B5EF4-FFF2-40B4-BE49-F238E27FC236}">
                  <a16:creationId xmlns:a16="http://schemas.microsoft.com/office/drawing/2014/main" id="{73EF47F1-4039-4896-B008-1CAFE43738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412" name="Resim 411">
              <a:extLst>
                <a:ext uri="{FF2B5EF4-FFF2-40B4-BE49-F238E27FC236}">
                  <a16:creationId xmlns:a16="http://schemas.microsoft.com/office/drawing/2014/main" id="{0C1AF6B2-4370-4986-9320-A8BCADB45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413" name="Resim 412">
              <a:extLst>
                <a:ext uri="{FF2B5EF4-FFF2-40B4-BE49-F238E27FC236}">
                  <a16:creationId xmlns:a16="http://schemas.microsoft.com/office/drawing/2014/main" id="{5FB45E0A-36FE-4503-B1DE-FFAF34EF4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414" name="Resim 413">
              <a:extLst>
                <a:ext uri="{FF2B5EF4-FFF2-40B4-BE49-F238E27FC236}">
                  <a16:creationId xmlns:a16="http://schemas.microsoft.com/office/drawing/2014/main" id="{9FF0C2BB-97C4-401C-9A06-B055FFB9F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415" name="Resim 414">
              <a:extLst>
                <a:ext uri="{FF2B5EF4-FFF2-40B4-BE49-F238E27FC236}">
                  <a16:creationId xmlns:a16="http://schemas.microsoft.com/office/drawing/2014/main" id="{18734250-7915-4E50-A253-E370A3C2AC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416" name="Resim 415">
              <a:extLst>
                <a:ext uri="{FF2B5EF4-FFF2-40B4-BE49-F238E27FC236}">
                  <a16:creationId xmlns:a16="http://schemas.microsoft.com/office/drawing/2014/main" id="{460AFAF9-4E7A-46A4-9C1F-710927002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417" name="Resim 416">
              <a:extLst>
                <a:ext uri="{FF2B5EF4-FFF2-40B4-BE49-F238E27FC236}">
                  <a16:creationId xmlns:a16="http://schemas.microsoft.com/office/drawing/2014/main" id="{DA80510A-609E-4A71-9860-A110F6F34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418" name="Resim 417">
              <a:extLst>
                <a:ext uri="{FF2B5EF4-FFF2-40B4-BE49-F238E27FC236}">
                  <a16:creationId xmlns:a16="http://schemas.microsoft.com/office/drawing/2014/main" id="{6942AD24-52A4-493B-9359-61DF57F523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427" name="Grup 426">
            <a:extLst>
              <a:ext uri="{FF2B5EF4-FFF2-40B4-BE49-F238E27FC236}">
                <a16:creationId xmlns:a16="http://schemas.microsoft.com/office/drawing/2014/main" id="{E0AAA5BD-165E-42E9-868D-671C059C467F}"/>
              </a:ext>
            </a:extLst>
          </p:cNvPr>
          <p:cNvGrpSpPr/>
          <p:nvPr/>
        </p:nvGrpSpPr>
        <p:grpSpPr>
          <a:xfrm>
            <a:off x="3227599" y="3736983"/>
            <a:ext cx="760295" cy="1258963"/>
            <a:chOff x="571762" y="2665314"/>
            <a:chExt cx="760295" cy="1258963"/>
          </a:xfrm>
        </p:grpSpPr>
        <p:grpSp>
          <p:nvGrpSpPr>
            <p:cNvPr id="428" name="Grup 427">
              <a:extLst>
                <a:ext uri="{FF2B5EF4-FFF2-40B4-BE49-F238E27FC236}">
                  <a16:creationId xmlns:a16="http://schemas.microsoft.com/office/drawing/2014/main" id="{12230B68-A472-400F-A7E0-C6451782099A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439" name="Yamuk 438">
                <a:extLst>
                  <a:ext uri="{FF2B5EF4-FFF2-40B4-BE49-F238E27FC236}">
                    <a16:creationId xmlns:a16="http://schemas.microsoft.com/office/drawing/2014/main" id="{5DA5B59F-82B6-4B54-86A0-8CAB960F48A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Yamuk 439">
                <a:extLst>
                  <a:ext uri="{FF2B5EF4-FFF2-40B4-BE49-F238E27FC236}">
                    <a16:creationId xmlns:a16="http://schemas.microsoft.com/office/drawing/2014/main" id="{84AFC41D-0C80-4F37-A76A-FE5CA736BB78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Dikdörtgen 440">
                <a:extLst>
                  <a:ext uri="{FF2B5EF4-FFF2-40B4-BE49-F238E27FC236}">
                    <a16:creationId xmlns:a16="http://schemas.microsoft.com/office/drawing/2014/main" id="{8AE3C48A-1B5A-4B83-A385-8FD2648CC597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Dikdörtgen 441">
                <a:extLst>
                  <a:ext uri="{FF2B5EF4-FFF2-40B4-BE49-F238E27FC236}">
                    <a16:creationId xmlns:a16="http://schemas.microsoft.com/office/drawing/2014/main" id="{A65B423B-AC19-4D35-88BC-201AEED93BC9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Yuvarlatılmış Dikdörtgen 96">
                <a:extLst>
                  <a:ext uri="{FF2B5EF4-FFF2-40B4-BE49-F238E27FC236}">
                    <a16:creationId xmlns:a16="http://schemas.microsoft.com/office/drawing/2014/main" id="{E454D7C3-2D9E-4B34-83B3-D22D7A22D9BC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4" name="Düz Bağlayıcı 443">
                <a:extLst>
                  <a:ext uri="{FF2B5EF4-FFF2-40B4-BE49-F238E27FC236}">
                    <a16:creationId xmlns:a16="http://schemas.microsoft.com/office/drawing/2014/main" id="{4BC9D943-63A8-494F-AE2C-CD20BEA76555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Düz Bağlayıcı 444">
                <a:extLst>
                  <a:ext uri="{FF2B5EF4-FFF2-40B4-BE49-F238E27FC236}">
                    <a16:creationId xmlns:a16="http://schemas.microsoft.com/office/drawing/2014/main" id="{5251FB30-1E36-4779-8908-1994B1441EC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Düz Bağlayıcı 445">
                <a:extLst>
                  <a:ext uri="{FF2B5EF4-FFF2-40B4-BE49-F238E27FC236}">
                    <a16:creationId xmlns:a16="http://schemas.microsoft.com/office/drawing/2014/main" id="{DD731ECF-1108-4FD8-A276-BF59D9FDA677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9" name="Resim 428">
              <a:extLst>
                <a:ext uri="{FF2B5EF4-FFF2-40B4-BE49-F238E27FC236}">
                  <a16:creationId xmlns:a16="http://schemas.microsoft.com/office/drawing/2014/main" id="{23540A2E-838E-4641-9089-46AC4AA10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430" name="Resim 429">
              <a:extLst>
                <a:ext uri="{FF2B5EF4-FFF2-40B4-BE49-F238E27FC236}">
                  <a16:creationId xmlns:a16="http://schemas.microsoft.com/office/drawing/2014/main" id="{B249C938-B260-46FD-82A4-F51FA74231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431" name="Resim 430">
              <a:extLst>
                <a:ext uri="{FF2B5EF4-FFF2-40B4-BE49-F238E27FC236}">
                  <a16:creationId xmlns:a16="http://schemas.microsoft.com/office/drawing/2014/main" id="{9D50647D-2029-496C-8A36-7AF0728D5F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432" name="Resim 431">
              <a:extLst>
                <a:ext uri="{FF2B5EF4-FFF2-40B4-BE49-F238E27FC236}">
                  <a16:creationId xmlns:a16="http://schemas.microsoft.com/office/drawing/2014/main" id="{4654AA2A-9C39-49C1-B51E-7F21CD154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433" name="Resim 432">
              <a:extLst>
                <a:ext uri="{FF2B5EF4-FFF2-40B4-BE49-F238E27FC236}">
                  <a16:creationId xmlns:a16="http://schemas.microsoft.com/office/drawing/2014/main" id="{498E5872-890C-4E6C-BDC1-BCF073135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434" name="Resim 433">
              <a:extLst>
                <a:ext uri="{FF2B5EF4-FFF2-40B4-BE49-F238E27FC236}">
                  <a16:creationId xmlns:a16="http://schemas.microsoft.com/office/drawing/2014/main" id="{E6D09744-B3B7-40F8-8C10-68915E709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435" name="Resim 434">
              <a:extLst>
                <a:ext uri="{FF2B5EF4-FFF2-40B4-BE49-F238E27FC236}">
                  <a16:creationId xmlns:a16="http://schemas.microsoft.com/office/drawing/2014/main" id="{FF8680C9-1DB2-493E-BB11-21CE3DA11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436" name="Resim 435">
              <a:extLst>
                <a:ext uri="{FF2B5EF4-FFF2-40B4-BE49-F238E27FC236}">
                  <a16:creationId xmlns:a16="http://schemas.microsoft.com/office/drawing/2014/main" id="{6C530786-CC0A-4CCA-B61C-B7CC894CF7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437" name="Resim 436">
              <a:extLst>
                <a:ext uri="{FF2B5EF4-FFF2-40B4-BE49-F238E27FC236}">
                  <a16:creationId xmlns:a16="http://schemas.microsoft.com/office/drawing/2014/main" id="{B18AA9BF-8ED8-4D1D-AC05-95F5DF223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438" name="Resim 437">
              <a:extLst>
                <a:ext uri="{FF2B5EF4-FFF2-40B4-BE49-F238E27FC236}">
                  <a16:creationId xmlns:a16="http://schemas.microsoft.com/office/drawing/2014/main" id="{598CFA43-A0C4-44ED-9974-4E3E66D760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447" name="Grup 446">
            <a:extLst>
              <a:ext uri="{FF2B5EF4-FFF2-40B4-BE49-F238E27FC236}">
                <a16:creationId xmlns:a16="http://schemas.microsoft.com/office/drawing/2014/main" id="{DCCC6A10-2583-4AD6-B290-46AA46483F8C}"/>
              </a:ext>
            </a:extLst>
          </p:cNvPr>
          <p:cNvGrpSpPr/>
          <p:nvPr/>
        </p:nvGrpSpPr>
        <p:grpSpPr>
          <a:xfrm>
            <a:off x="4153609" y="3739895"/>
            <a:ext cx="760295" cy="1258963"/>
            <a:chOff x="571762" y="2665314"/>
            <a:chExt cx="760295" cy="1258963"/>
          </a:xfrm>
        </p:grpSpPr>
        <p:grpSp>
          <p:nvGrpSpPr>
            <p:cNvPr id="448" name="Grup 447">
              <a:extLst>
                <a:ext uri="{FF2B5EF4-FFF2-40B4-BE49-F238E27FC236}">
                  <a16:creationId xmlns:a16="http://schemas.microsoft.com/office/drawing/2014/main" id="{15A6A834-3ED5-487A-B609-F9AF6803CBDE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459" name="Yamuk 458">
                <a:extLst>
                  <a:ext uri="{FF2B5EF4-FFF2-40B4-BE49-F238E27FC236}">
                    <a16:creationId xmlns:a16="http://schemas.microsoft.com/office/drawing/2014/main" id="{6A9354E0-3F73-46F2-B70F-05C22068DFF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Yamuk 459">
                <a:extLst>
                  <a:ext uri="{FF2B5EF4-FFF2-40B4-BE49-F238E27FC236}">
                    <a16:creationId xmlns:a16="http://schemas.microsoft.com/office/drawing/2014/main" id="{C5CF2F6D-164D-4223-9E21-017DD9C8B54E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Dikdörtgen 460">
                <a:extLst>
                  <a:ext uri="{FF2B5EF4-FFF2-40B4-BE49-F238E27FC236}">
                    <a16:creationId xmlns:a16="http://schemas.microsoft.com/office/drawing/2014/main" id="{0D377696-BB46-4CDA-B461-3137A89B01AF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Dikdörtgen 461">
                <a:extLst>
                  <a:ext uri="{FF2B5EF4-FFF2-40B4-BE49-F238E27FC236}">
                    <a16:creationId xmlns:a16="http://schemas.microsoft.com/office/drawing/2014/main" id="{0D86FB37-2ABF-4B4C-80D8-65D34C94DFBE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Yuvarlatılmış Dikdörtgen 96">
                <a:extLst>
                  <a:ext uri="{FF2B5EF4-FFF2-40B4-BE49-F238E27FC236}">
                    <a16:creationId xmlns:a16="http://schemas.microsoft.com/office/drawing/2014/main" id="{6142A5CA-6414-49EA-832B-216BD7015DB8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4" name="Düz Bağlayıcı 463">
                <a:extLst>
                  <a:ext uri="{FF2B5EF4-FFF2-40B4-BE49-F238E27FC236}">
                    <a16:creationId xmlns:a16="http://schemas.microsoft.com/office/drawing/2014/main" id="{A5F3BBF8-CBE6-447F-B3E8-595BE2DCF919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Düz Bağlayıcı 464">
                <a:extLst>
                  <a:ext uri="{FF2B5EF4-FFF2-40B4-BE49-F238E27FC236}">
                    <a16:creationId xmlns:a16="http://schemas.microsoft.com/office/drawing/2014/main" id="{AAD1707E-C343-472A-9A90-190B8245B269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Düz Bağlayıcı 465">
                <a:extLst>
                  <a:ext uri="{FF2B5EF4-FFF2-40B4-BE49-F238E27FC236}">
                    <a16:creationId xmlns:a16="http://schemas.microsoft.com/office/drawing/2014/main" id="{05DE08E4-C62E-4778-A96F-BA5F423C1E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9" name="Resim 448">
              <a:extLst>
                <a:ext uri="{FF2B5EF4-FFF2-40B4-BE49-F238E27FC236}">
                  <a16:creationId xmlns:a16="http://schemas.microsoft.com/office/drawing/2014/main" id="{DF7C5743-08BC-47C1-A435-34819A39F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450" name="Resim 449">
              <a:extLst>
                <a:ext uri="{FF2B5EF4-FFF2-40B4-BE49-F238E27FC236}">
                  <a16:creationId xmlns:a16="http://schemas.microsoft.com/office/drawing/2014/main" id="{EDEE4602-564E-40AD-8BF7-8887FE33A3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451" name="Resim 450">
              <a:extLst>
                <a:ext uri="{FF2B5EF4-FFF2-40B4-BE49-F238E27FC236}">
                  <a16:creationId xmlns:a16="http://schemas.microsoft.com/office/drawing/2014/main" id="{107752B2-2F9B-4A89-B5E0-9B461EA4E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452" name="Resim 451">
              <a:extLst>
                <a:ext uri="{FF2B5EF4-FFF2-40B4-BE49-F238E27FC236}">
                  <a16:creationId xmlns:a16="http://schemas.microsoft.com/office/drawing/2014/main" id="{F91AD68B-A350-4E70-B00E-5BD0545813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453" name="Resim 452">
              <a:extLst>
                <a:ext uri="{FF2B5EF4-FFF2-40B4-BE49-F238E27FC236}">
                  <a16:creationId xmlns:a16="http://schemas.microsoft.com/office/drawing/2014/main" id="{88F7953B-4464-4BCF-9FCC-D2D148E85E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454" name="Resim 453">
              <a:extLst>
                <a:ext uri="{FF2B5EF4-FFF2-40B4-BE49-F238E27FC236}">
                  <a16:creationId xmlns:a16="http://schemas.microsoft.com/office/drawing/2014/main" id="{25AEB436-F17D-48B9-93CE-6C2DBA156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455" name="Resim 454">
              <a:extLst>
                <a:ext uri="{FF2B5EF4-FFF2-40B4-BE49-F238E27FC236}">
                  <a16:creationId xmlns:a16="http://schemas.microsoft.com/office/drawing/2014/main" id="{F0927929-DDF2-4403-A189-258266478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456" name="Resim 455">
              <a:extLst>
                <a:ext uri="{FF2B5EF4-FFF2-40B4-BE49-F238E27FC236}">
                  <a16:creationId xmlns:a16="http://schemas.microsoft.com/office/drawing/2014/main" id="{2CA9DA7D-9475-4BB9-9E90-2BA9FAFA5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457" name="Resim 456">
              <a:extLst>
                <a:ext uri="{FF2B5EF4-FFF2-40B4-BE49-F238E27FC236}">
                  <a16:creationId xmlns:a16="http://schemas.microsoft.com/office/drawing/2014/main" id="{104B5C70-9155-4152-B7F4-AB8731D211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458" name="Resim 457">
              <a:extLst>
                <a:ext uri="{FF2B5EF4-FFF2-40B4-BE49-F238E27FC236}">
                  <a16:creationId xmlns:a16="http://schemas.microsoft.com/office/drawing/2014/main" id="{1DF2A054-A54F-43A5-91A2-A4761ADBB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467" name="Grup 466">
            <a:extLst>
              <a:ext uri="{FF2B5EF4-FFF2-40B4-BE49-F238E27FC236}">
                <a16:creationId xmlns:a16="http://schemas.microsoft.com/office/drawing/2014/main" id="{4A93D170-23A5-47BB-9F69-7CC0967C2AAA}"/>
              </a:ext>
            </a:extLst>
          </p:cNvPr>
          <p:cNvGrpSpPr/>
          <p:nvPr/>
        </p:nvGrpSpPr>
        <p:grpSpPr>
          <a:xfrm>
            <a:off x="5062276" y="3756767"/>
            <a:ext cx="760295" cy="1258963"/>
            <a:chOff x="571762" y="2665314"/>
            <a:chExt cx="760295" cy="1258963"/>
          </a:xfrm>
        </p:grpSpPr>
        <p:grpSp>
          <p:nvGrpSpPr>
            <p:cNvPr id="468" name="Grup 467">
              <a:extLst>
                <a:ext uri="{FF2B5EF4-FFF2-40B4-BE49-F238E27FC236}">
                  <a16:creationId xmlns:a16="http://schemas.microsoft.com/office/drawing/2014/main" id="{86FD842A-D8CE-448F-8226-B93BDCA77006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479" name="Yamuk 478">
                <a:extLst>
                  <a:ext uri="{FF2B5EF4-FFF2-40B4-BE49-F238E27FC236}">
                    <a16:creationId xmlns:a16="http://schemas.microsoft.com/office/drawing/2014/main" id="{B9DF1AD0-4928-419A-A4E2-3E81F2D90CC4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Yamuk 479">
                <a:extLst>
                  <a:ext uri="{FF2B5EF4-FFF2-40B4-BE49-F238E27FC236}">
                    <a16:creationId xmlns:a16="http://schemas.microsoft.com/office/drawing/2014/main" id="{C37DED61-FE73-450F-87E1-2A008C9550D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Dikdörtgen 480">
                <a:extLst>
                  <a:ext uri="{FF2B5EF4-FFF2-40B4-BE49-F238E27FC236}">
                    <a16:creationId xmlns:a16="http://schemas.microsoft.com/office/drawing/2014/main" id="{7B3743D2-2FC4-4D02-82A1-C6C63A4B0A57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Dikdörtgen 481">
                <a:extLst>
                  <a:ext uri="{FF2B5EF4-FFF2-40B4-BE49-F238E27FC236}">
                    <a16:creationId xmlns:a16="http://schemas.microsoft.com/office/drawing/2014/main" id="{E6FCFF03-92A0-4FE8-AB72-49BF001C98A5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Yuvarlatılmış Dikdörtgen 96">
                <a:extLst>
                  <a:ext uri="{FF2B5EF4-FFF2-40B4-BE49-F238E27FC236}">
                    <a16:creationId xmlns:a16="http://schemas.microsoft.com/office/drawing/2014/main" id="{ABB5614F-4091-4F7F-9C80-7E8BA62C5CCC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4" name="Düz Bağlayıcı 483">
                <a:extLst>
                  <a:ext uri="{FF2B5EF4-FFF2-40B4-BE49-F238E27FC236}">
                    <a16:creationId xmlns:a16="http://schemas.microsoft.com/office/drawing/2014/main" id="{D5A4E54C-6823-4933-9BF9-31807C8AD910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Düz Bağlayıcı 484">
                <a:extLst>
                  <a:ext uri="{FF2B5EF4-FFF2-40B4-BE49-F238E27FC236}">
                    <a16:creationId xmlns:a16="http://schemas.microsoft.com/office/drawing/2014/main" id="{DA0E28BB-9D37-4621-B556-F2FA629413D0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Düz Bağlayıcı 485">
                <a:extLst>
                  <a:ext uri="{FF2B5EF4-FFF2-40B4-BE49-F238E27FC236}">
                    <a16:creationId xmlns:a16="http://schemas.microsoft.com/office/drawing/2014/main" id="{B49D6479-BE1F-43A7-B39B-5D8A2E93DEC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9" name="Resim 468">
              <a:extLst>
                <a:ext uri="{FF2B5EF4-FFF2-40B4-BE49-F238E27FC236}">
                  <a16:creationId xmlns:a16="http://schemas.microsoft.com/office/drawing/2014/main" id="{A651BE11-6B49-42DC-965B-C7B5469FF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470" name="Resim 469">
              <a:extLst>
                <a:ext uri="{FF2B5EF4-FFF2-40B4-BE49-F238E27FC236}">
                  <a16:creationId xmlns:a16="http://schemas.microsoft.com/office/drawing/2014/main" id="{3761E51F-0AFB-4A9D-ABF3-BC83E5253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471" name="Resim 470">
              <a:extLst>
                <a:ext uri="{FF2B5EF4-FFF2-40B4-BE49-F238E27FC236}">
                  <a16:creationId xmlns:a16="http://schemas.microsoft.com/office/drawing/2014/main" id="{208266DE-0AFF-4D7B-BC03-845E331733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472" name="Resim 471">
              <a:extLst>
                <a:ext uri="{FF2B5EF4-FFF2-40B4-BE49-F238E27FC236}">
                  <a16:creationId xmlns:a16="http://schemas.microsoft.com/office/drawing/2014/main" id="{CB13199D-24DB-43B0-833A-80DE86120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473" name="Resim 472">
              <a:extLst>
                <a:ext uri="{FF2B5EF4-FFF2-40B4-BE49-F238E27FC236}">
                  <a16:creationId xmlns:a16="http://schemas.microsoft.com/office/drawing/2014/main" id="{80312EF1-AFFC-49AD-B999-312ED623E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474" name="Resim 473">
              <a:extLst>
                <a:ext uri="{FF2B5EF4-FFF2-40B4-BE49-F238E27FC236}">
                  <a16:creationId xmlns:a16="http://schemas.microsoft.com/office/drawing/2014/main" id="{EE3DC5A0-8A87-4E99-86E3-564346CE59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475" name="Resim 474">
              <a:extLst>
                <a:ext uri="{FF2B5EF4-FFF2-40B4-BE49-F238E27FC236}">
                  <a16:creationId xmlns:a16="http://schemas.microsoft.com/office/drawing/2014/main" id="{D553D180-A632-4272-8C9B-FF0412E21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476" name="Resim 475">
              <a:extLst>
                <a:ext uri="{FF2B5EF4-FFF2-40B4-BE49-F238E27FC236}">
                  <a16:creationId xmlns:a16="http://schemas.microsoft.com/office/drawing/2014/main" id="{6F974BCE-A113-49AD-B965-EF10F742F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477" name="Resim 476">
              <a:extLst>
                <a:ext uri="{FF2B5EF4-FFF2-40B4-BE49-F238E27FC236}">
                  <a16:creationId xmlns:a16="http://schemas.microsoft.com/office/drawing/2014/main" id="{55ECEC81-AD16-447A-8C13-3581835E0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478" name="Resim 477">
              <a:extLst>
                <a:ext uri="{FF2B5EF4-FFF2-40B4-BE49-F238E27FC236}">
                  <a16:creationId xmlns:a16="http://schemas.microsoft.com/office/drawing/2014/main" id="{3328727E-1969-444B-9BE7-CEBD14F0F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487" name="Grup 486">
            <a:extLst>
              <a:ext uri="{FF2B5EF4-FFF2-40B4-BE49-F238E27FC236}">
                <a16:creationId xmlns:a16="http://schemas.microsoft.com/office/drawing/2014/main" id="{AC1A4FCE-69DB-426D-B2AA-6993DC679FD2}"/>
              </a:ext>
            </a:extLst>
          </p:cNvPr>
          <p:cNvGrpSpPr/>
          <p:nvPr/>
        </p:nvGrpSpPr>
        <p:grpSpPr>
          <a:xfrm>
            <a:off x="5919535" y="3744345"/>
            <a:ext cx="760295" cy="1258963"/>
            <a:chOff x="571762" y="2665314"/>
            <a:chExt cx="760295" cy="1258963"/>
          </a:xfrm>
        </p:grpSpPr>
        <p:grpSp>
          <p:nvGrpSpPr>
            <p:cNvPr id="488" name="Grup 487">
              <a:extLst>
                <a:ext uri="{FF2B5EF4-FFF2-40B4-BE49-F238E27FC236}">
                  <a16:creationId xmlns:a16="http://schemas.microsoft.com/office/drawing/2014/main" id="{67529384-C24C-42DE-9EF4-58AC5A8E4FBF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499" name="Yamuk 498">
                <a:extLst>
                  <a:ext uri="{FF2B5EF4-FFF2-40B4-BE49-F238E27FC236}">
                    <a16:creationId xmlns:a16="http://schemas.microsoft.com/office/drawing/2014/main" id="{51EE3963-5431-4326-B9F9-37EB1763D459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Yamuk 499">
                <a:extLst>
                  <a:ext uri="{FF2B5EF4-FFF2-40B4-BE49-F238E27FC236}">
                    <a16:creationId xmlns:a16="http://schemas.microsoft.com/office/drawing/2014/main" id="{C1AB0E91-B6FF-4013-96B2-98B09922BCCE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Dikdörtgen 500">
                <a:extLst>
                  <a:ext uri="{FF2B5EF4-FFF2-40B4-BE49-F238E27FC236}">
                    <a16:creationId xmlns:a16="http://schemas.microsoft.com/office/drawing/2014/main" id="{8DFD10BD-CE57-4927-8396-8DE2C2217793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Dikdörtgen 501">
                <a:extLst>
                  <a:ext uri="{FF2B5EF4-FFF2-40B4-BE49-F238E27FC236}">
                    <a16:creationId xmlns:a16="http://schemas.microsoft.com/office/drawing/2014/main" id="{4B04D9CC-FAB7-47B1-9DED-77EB5EA8A30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Yuvarlatılmış Dikdörtgen 96">
                <a:extLst>
                  <a:ext uri="{FF2B5EF4-FFF2-40B4-BE49-F238E27FC236}">
                    <a16:creationId xmlns:a16="http://schemas.microsoft.com/office/drawing/2014/main" id="{12DD9AAF-9AAC-4C07-B569-AC745BFFF863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4" name="Düz Bağlayıcı 503">
                <a:extLst>
                  <a:ext uri="{FF2B5EF4-FFF2-40B4-BE49-F238E27FC236}">
                    <a16:creationId xmlns:a16="http://schemas.microsoft.com/office/drawing/2014/main" id="{6D4B92ED-2843-468A-AF30-2EA9D0F0F864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Düz Bağlayıcı 504">
                <a:extLst>
                  <a:ext uri="{FF2B5EF4-FFF2-40B4-BE49-F238E27FC236}">
                    <a16:creationId xmlns:a16="http://schemas.microsoft.com/office/drawing/2014/main" id="{EBEF04D3-BA21-486C-AC81-3A74614CC6F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Düz Bağlayıcı 505">
                <a:extLst>
                  <a:ext uri="{FF2B5EF4-FFF2-40B4-BE49-F238E27FC236}">
                    <a16:creationId xmlns:a16="http://schemas.microsoft.com/office/drawing/2014/main" id="{C9B76D4E-FD39-4AC9-AFA6-51A1FAE4A869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9" name="Resim 488">
              <a:extLst>
                <a:ext uri="{FF2B5EF4-FFF2-40B4-BE49-F238E27FC236}">
                  <a16:creationId xmlns:a16="http://schemas.microsoft.com/office/drawing/2014/main" id="{D194CD8B-D5DB-4F3A-BC49-0C7FF51F57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490" name="Resim 489">
              <a:extLst>
                <a:ext uri="{FF2B5EF4-FFF2-40B4-BE49-F238E27FC236}">
                  <a16:creationId xmlns:a16="http://schemas.microsoft.com/office/drawing/2014/main" id="{43D16A0F-CCA1-4E0E-8C20-4D8D2B949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491" name="Resim 490">
              <a:extLst>
                <a:ext uri="{FF2B5EF4-FFF2-40B4-BE49-F238E27FC236}">
                  <a16:creationId xmlns:a16="http://schemas.microsoft.com/office/drawing/2014/main" id="{06B983B0-E014-4A67-A585-C86105176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492" name="Resim 491">
              <a:extLst>
                <a:ext uri="{FF2B5EF4-FFF2-40B4-BE49-F238E27FC236}">
                  <a16:creationId xmlns:a16="http://schemas.microsoft.com/office/drawing/2014/main" id="{34E87642-9042-49DE-8076-A027C0668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493" name="Resim 492">
              <a:extLst>
                <a:ext uri="{FF2B5EF4-FFF2-40B4-BE49-F238E27FC236}">
                  <a16:creationId xmlns:a16="http://schemas.microsoft.com/office/drawing/2014/main" id="{6BE287E3-BEA0-458A-B097-343588C23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494" name="Resim 493">
              <a:extLst>
                <a:ext uri="{FF2B5EF4-FFF2-40B4-BE49-F238E27FC236}">
                  <a16:creationId xmlns:a16="http://schemas.microsoft.com/office/drawing/2014/main" id="{E99D3385-163F-4AB6-BD33-FE31CD71D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495" name="Resim 494">
              <a:extLst>
                <a:ext uri="{FF2B5EF4-FFF2-40B4-BE49-F238E27FC236}">
                  <a16:creationId xmlns:a16="http://schemas.microsoft.com/office/drawing/2014/main" id="{25D4824F-EADC-4A70-9E2A-42ED62FFD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496" name="Resim 495">
              <a:extLst>
                <a:ext uri="{FF2B5EF4-FFF2-40B4-BE49-F238E27FC236}">
                  <a16:creationId xmlns:a16="http://schemas.microsoft.com/office/drawing/2014/main" id="{FDB7C315-89A7-4E86-83AC-5610506C67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497" name="Resim 496">
              <a:extLst>
                <a:ext uri="{FF2B5EF4-FFF2-40B4-BE49-F238E27FC236}">
                  <a16:creationId xmlns:a16="http://schemas.microsoft.com/office/drawing/2014/main" id="{D7A88015-7810-4E29-8D70-8B7803100C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498" name="Resim 497">
              <a:extLst>
                <a:ext uri="{FF2B5EF4-FFF2-40B4-BE49-F238E27FC236}">
                  <a16:creationId xmlns:a16="http://schemas.microsoft.com/office/drawing/2014/main" id="{B0017635-60AD-4757-81A4-82915C922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507" name="Grup 506">
            <a:extLst>
              <a:ext uri="{FF2B5EF4-FFF2-40B4-BE49-F238E27FC236}">
                <a16:creationId xmlns:a16="http://schemas.microsoft.com/office/drawing/2014/main" id="{9BDDBBCD-295F-4488-B0FA-B883C63E5145}"/>
              </a:ext>
            </a:extLst>
          </p:cNvPr>
          <p:cNvGrpSpPr/>
          <p:nvPr/>
        </p:nvGrpSpPr>
        <p:grpSpPr>
          <a:xfrm>
            <a:off x="6828202" y="3761217"/>
            <a:ext cx="760295" cy="1258963"/>
            <a:chOff x="571762" y="2665314"/>
            <a:chExt cx="760295" cy="1258963"/>
          </a:xfrm>
        </p:grpSpPr>
        <p:grpSp>
          <p:nvGrpSpPr>
            <p:cNvPr id="508" name="Grup 507">
              <a:extLst>
                <a:ext uri="{FF2B5EF4-FFF2-40B4-BE49-F238E27FC236}">
                  <a16:creationId xmlns:a16="http://schemas.microsoft.com/office/drawing/2014/main" id="{E3DD1FE9-71D7-45BD-BAF2-2696373D473D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519" name="Yamuk 518">
                <a:extLst>
                  <a:ext uri="{FF2B5EF4-FFF2-40B4-BE49-F238E27FC236}">
                    <a16:creationId xmlns:a16="http://schemas.microsoft.com/office/drawing/2014/main" id="{EEB0CE29-8CC5-4E45-A222-670FE0DD61E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Yamuk 519">
                <a:extLst>
                  <a:ext uri="{FF2B5EF4-FFF2-40B4-BE49-F238E27FC236}">
                    <a16:creationId xmlns:a16="http://schemas.microsoft.com/office/drawing/2014/main" id="{CA8D089A-D2C5-44F4-AA56-212FF41EDA04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Dikdörtgen 520">
                <a:extLst>
                  <a:ext uri="{FF2B5EF4-FFF2-40B4-BE49-F238E27FC236}">
                    <a16:creationId xmlns:a16="http://schemas.microsoft.com/office/drawing/2014/main" id="{A456E54D-6844-45F7-8D9D-FACC8921132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Dikdörtgen 521">
                <a:extLst>
                  <a:ext uri="{FF2B5EF4-FFF2-40B4-BE49-F238E27FC236}">
                    <a16:creationId xmlns:a16="http://schemas.microsoft.com/office/drawing/2014/main" id="{2F2E758D-9006-437D-A79B-FB6125C18DD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Yuvarlatılmış Dikdörtgen 96">
                <a:extLst>
                  <a:ext uri="{FF2B5EF4-FFF2-40B4-BE49-F238E27FC236}">
                    <a16:creationId xmlns:a16="http://schemas.microsoft.com/office/drawing/2014/main" id="{00036572-D541-4BC5-8C87-63CA227B87A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4" name="Düz Bağlayıcı 523">
                <a:extLst>
                  <a:ext uri="{FF2B5EF4-FFF2-40B4-BE49-F238E27FC236}">
                    <a16:creationId xmlns:a16="http://schemas.microsoft.com/office/drawing/2014/main" id="{F67D5ECB-9509-4746-91FE-E59D8D8AE393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Düz Bağlayıcı 524">
                <a:extLst>
                  <a:ext uri="{FF2B5EF4-FFF2-40B4-BE49-F238E27FC236}">
                    <a16:creationId xmlns:a16="http://schemas.microsoft.com/office/drawing/2014/main" id="{582C526A-6F66-4DB0-A0AF-17ADFA588D8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Düz Bağlayıcı 525">
                <a:extLst>
                  <a:ext uri="{FF2B5EF4-FFF2-40B4-BE49-F238E27FC236}">
                    <a16:creationId xmlns:a16="http://schemas.microsoft.com/office/drawing/2014/main" id="{5675CE31-1BC6-48AA-B047-55BE18151CCF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09" name="Resim 508">
              <a:extLst>
                <a:ext uri="{FF2B5EF4-FFF2-40B4-BE49-F238E27FC236}">
                  <a16:creationId xmlns:a16="http://schemas.microsoft.com/office/drawing/2014/main" id="{A210E068-973F-42ED-93EE-AC2091C50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510" name="Resim 509">
              <a:extLst>
                <a:ext uri="{FF2B5EF4-FFF2-40B4-BE49-F238E27FC236}">
                  <a16:creationId xmlns:a16="http://schemas.microsoft.com/office/drawing/2014/main" id="{EBEC6CFE-6821-46A3-AB56-B28F47B36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511" name="Resim 510">
              <a:extLst>
                <a:ext uri="{FF2B5EF4-FFF2-40B4-BE49-F238E27FC236}">
                  <a16:creationId xmlns:a16="http://schemas.microsoft.com/office/drawing/2014/main" id="{A1A1900E-D526-4414-B700-77231ED43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512" name="Resim 511">
              <a:extLst>
                <a:ext uri="{FF2B5EF4-FFF2-40B4-BE49-F238E27FC236}">
                  <a16:creationId xmlns:a16="http://schemas.microsoft.com/office/drawing/2014/main" id="{894C6C7F-EDF1-434F-B78A-F1A7C2B95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513" name="Resim 512">
              <a:extLst>
                <a:ext uri="{FF2B5EF4-FFF2-40B4-BE49-F238E27FC236}">
                  <a16:creationId xmlns:a16="http://schemas.microsoft.com/office/drawing/2014/main" id="{CF6205BF-13FB-4DFF-8DE0-419B48786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514" name="Resim 513">
              <a:extLst>
                <a:ext uri="{FF2B5EF4-FFF2-40B4-BE49-F238E27FC236}">
                  <a16:creationId xmlns:a16="http://schemas.microsoft.com/office/drawing/2014/main" id="{FD326152-1D17-4B5E-8C47-EBB4B3151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515" name="Resim 514">
              <a:extLst>
                <a:ext uri="{FF2B5EF4-FFF2-40B4-BE49-F238E27FC236}">
                  <a16:creationId xmlns:a16="http://schemas.microsoft.com/office/drawing/2014/main" id="{9C4E0A7C-1401-4760-A4BA-67539C7BA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516" name="Resim 515">
              <a:extLst>
                <a:ext uri="{FF2B5EF4-FFF2-40B4-BE49-F238E27FC236}">
                  <a16:creationId xmlns:a16="http://schemas.microsoft.com/office/drawing/2014/main" id="{0F018BB5-62A9-458D-B917-D0F1EA5964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517" name="Resim 516">
              <a:extLst>
                <a:ext uri="{FF2B5EF4-FFF2-40B4-BE49-F238E27FC236}">
                  <a16:creationId xmlns:a16="http://schemas.microsoft.com/office/drawing/2014/main" id="{9A2CC57E-738B-4055-B950-66B71545B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518" name="Resim 517">
              <a:extLst>
                <a:ext uri="{FF2B5EF4-FFF2-40B4-BE49-F238E27FC236}">
                  <a16:creationId xmlns:a16="http://schemas.microsoft.com/office/drawing/2014/main" id="{764F663D-2D85-440E-9C13-7CA91E9704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sp>
        <p:nvSpPr>
          <p:cNvPr id="527" name="Uygulama: ‘Market Sepet Analizi’">
            <a:extLst>
              <a:ext uri="{FF2B5EF4-FFF2-40B4-BE49-F238E27FC236}">
                <a16:creationId xmlns:a16="http://schemas.microsoft.com/office/drawing/2014/main" id="{22B57CE9-15AB-4C22-8C67-D2FEAD2A0408}"/>
              </a:ext>
            </a:extLst>
          </p:cNvPr>
          <p:cNvSpPr txBox="1"/>
          <p:nvPr/>
        </p:nvSpPr>
        <p:spPr>
          <a:xfrm>
            <a:off x="680177" y="1533919"/>
            <a:ext cx="6590918" cy="170046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5400" b="1" dirty="0">
                <a:solidFill>
                  <a:srgbClr val="FFC000"/>
                </a:solidFill>
                <a:latin typeface="Chromatica" panose="00000500000000000000" pitchFamily="50" charset="-94"/>
              </a:rPr>
              <a:t>How to </a:t>
            </a:r>
            <a:r>
              <a:rPr lang="tr-TR" sz="5400" b="1" dirty="0" err="1">
                <a:solidFill>
                  <a:srgbClr val="FFC000"/>
                </a:solidFill>
                <a:latin typeface="Chromatica" panose="00000500000000000000" pitchFamily="50" charset="-94"/>
              </a:rPr>
              <a:t>manage</a:t>
            </a:r>
            <a:r>
              <a:rPr lang="tr-TR" sz="5400" b="1" dirty="0">
                <a:solidFill>
                  <a:srgbClr val="FFC000"/>
                </a:solidFill>
                <a:latin typeface="Chromatica" panose="00000500000000000000" pitchFamily="50" charset="-94"/>
              </a:rPr>
              <a:t> </a:t>
            </a:r>
            <a:r>
              <a:rPr lang="tr-TR" sz="5400" b="1" dirty="0" err="1">
                <a:solidFill>
                  <a:srgbClr val="FFC000"/>
                </a:solidFill>
                <a:latin typeface="Chromatica" panose="00000500000000000000" pitchFamily="50" charset="-94"/>
              </a:rPr>
              <a:t>so</a:t>
            </a:r>
            <a:r>
              <a:rPr lang="tr-TR" sz="5400" b="1" dirty="0">
                <a:solidFill>
                  <a:srgbClr val="FFC000"/>
                </a:solidFill>
                <a:latin typeface="Chromatica" panose="00000500000000000000" pitchFamily="50" charset="-94"/>
              </a:rPr>
              <a:t> </a:t>
            </a:r>
            <a:r>
              <a:rPr lang="tr-TR" sz="5400" b="1" dirty="0" err="1">
                <a:solidFill>
                  <a:srgbClr val="FFC000"/>
                </a:solidFill>
                <a:latin typeface="Chromatica" panose="00000500000000000000" pitchFamily="50" charset="-94"/>
              </a:rPr>
              <a:t>many</a:t>
            </a:r>
            <a:r>
              <a:rPr lang="tr-TR" sz="5400" b="1" dirty="0">
                <a:solidFill>
                  <a:srgbClr val="FFC000"/>
                </a:solidFill>
                <a:latin typeface="Chromatica" panose="00000500000000000000" pitchFamily="50" charset="-94"/>
              </a:rPr>
              <a:t> </a:t>
            </a:r>
            <a:r>
              <a:rPr lang="tr-TR" sz="5400" b="1" dirty="0" err="1">
                <a:solidFill>
                  <a:srgbClr val="FFC000"/>
                </a:solidFill>
                <a:latin typeface="Chromatica" panose="00000500000000000000" pitchFamily="50" charset="-94"/>
              </a:rPr>
              <a:t>containers</a:t>
            </a:r>
            <a:r>
              <a:rPr lang="tr-TR" sz="5400" b="1" dirty="0">
                <a:solidFill>
                  <a:srgbClr val="FFC000"/>
                </a:solidFill>
                <a:latin typeface="Chromatica" panose="00000500000000000000" pitchFamily="50" charset="-94"/>
              </a:rPr>
              <a:t>?</a:t>
            </a:r>
            <a:endParaRPr sz="5400" dirty="0">
              <a:solidFill>
                <a:srgbClr val="FFC000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101279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9984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8225EA8-0548-4BD9-AF93-D5FB5331C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6" y="461979"/>
            <a:ext cx="5105399" cy="4135373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2D9FB8F0-352D-432B-B8C6-3D63382793BA}"/>
              </a:ext>
            </a:extLst>
          </p:cNvPr>
          <p:cNvSpPr txBox="1"/>
          <p:nvPr/>
        </p:nvSpPr>
        <p:spPr>
          <a:xfrm>
            <a:off x="3463636" y="4796937"/>
            <a:ext cx="5680364" cy="230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tr-TR" dirty="0"/>
              <a:t>Source: </a:t>
            </a:r>
            <a:r>
              <a:rPr lang="en-US" dirty="0"/>
              <a:t>https://www.linkedin.com/posts/digitalis-kapha-b-v-_docker-activity-6898579721102446592-vA62</a:t>
            </a:r>
          </a:p>
        </p:txBody>
      </p:sp>
    </p:spTree>
    <p:extLst>
      <p:ext uri="{BB962C8B-B14F-4D97-AF65-F5344CB8AC3E}">
        <p14:creationId xmlns:p14="http://schemas.microsoft.com/office/powerpoint/2010/main" val="24483041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Why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56180" y="716373"/>
            <a:ext cx="8191893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tr-TR" sz="1600" b="1" dirty="0">
                <a:latin typeface="Chromatica" panose="00000500000000000000" pitchFamily="50" charset="-94"/>
              </a:rPr>
              <a:t>N</a:t>
            </a:r>
            <a:r>
              <a:rPr lang="en-US" sz="1600" b="1" dirty="0" err="1">
                <a:latin typeface="Chromatica" panose="00000500000000000000" pitchFamily="50" charset="-94"/>
              </a:rPr>
              <a:t>eed</a:t>
            </a:r>
            <a:r>
              <a:rPr lang="en-US" sz="1600" b="1" dirty="0">
                <a:latin typeface="Chromatica" panose="00000500000000000000" pitchFamily="50" charset="-94"/>
              </a:rPr>
              <a:t> to manage the containers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with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en-US" sz="1600" b="1" dirty="0">
                <a:latin typeface="Chromatica" panose="00000500000000000000" pitchFamily="50" charset="-94"/>
              </a:rPr>
              <a:t>no downtime</a:t>
            </a:r>
            <a:r>
              <a:rPr lang="en-US" sz="1600" dirty="0">
                <a:latin typeface="Chromatica" panose="00000500000000000000" pitchFamily="50" charset="-94"/>
              </a:rPr>
              <a:t>. </a:t>
            </a:r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r>
              <a:rPr lang="tr-TR" sz="1600" b="1" dirty="0">
                <a:latin typeface="Chromatica" panose="00000500000000000000" pitchFamily="50" charset="-94"/>
              </a:rPr>
              <a:t>I</a:t>
            </a:r>
            <a:r>
              <a:rPr lang="en-US" sz="1600" b="1" dirty="0">
                <a:latin typeface="Chromatica" panose="00000500000000000000" pitchFamily="50" charset="-94"/>
              </a:rPr>
              <a:t>f a container goes down, another container </a:t>
            </a:r>
            <a:r>
              <a:rPr lang="tr-TR" sz="1600" b="1" dirty="0" err="1">
                <a:latin typeface="Chromatica" panose="00000500000000000000" pitchFamily="50" charset="-94"/>
              </a:rPr>
              <a:t>starts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automatically</a:t>
            </a:r>
            <a:r>
              <a:rPr lang="en-US" sz="1600" b="1" dirty="0">
                <a:latin typeface="Chromatica" panose="00000500000000000000" pitchFamily="50" charset="-94"/>
              </a:rPr>
              <a:t>. </a:t>
            </a:r>
            <a:endParaRPr lang="tr-TR" sz="1600" b="1" dirty="0">
              <a:latin typeface="Chromatica" panose="00000500000000000000" pitchFamily="50" charset="-94"/>
            </a:endParaRPr>
          </a:p>
          <a:p>
            <a:pPr algn="l" defTabSz="2438338"/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algn="l" defTabSz="2438338"/>
            <a:r>
              <a:rPr lang="tr-TR" sz="1600" b="1" dirty="0" err="1">
                <a:latin typeface="Chromatica" panose="00000500000000000000" pitchFamily="50" charset="-94"/>
              </a:rPr>
              <a:t>System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heals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its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wounds</a:t>
            </a:r>
            <a:r>
              <a:rPr lang="tr-TR" sz="1600" b="1" dirty="0">
                <a:latin typeface="Chromatica" panose="00000500000000000000" pitchFamily="50" charset="-94"/>
              </a:rPr>
              <a:t>.</a:t>
            </a:r>
            <a:endParaRPr kumimoji="0" lang="tr-TR" sz="1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pic>
        <p:nvPicPr>
          <p:cNvPr id="2050" name="Picture 2" descr="Do Not Let the Cups Drive You - Enjoy your Coffee! | Live Best Skilled">
            <a:extLst>
              <a:ext uri="{FF2B5EF4-FFF2-40B4-BE49-F238E27FC236}">
                <a16:creationId xmlns:a16="http://schemas.microsoft.com/office/drawing/2014/main" id="{DBEAB916-5F9C-4CAD-9441-5CC53B4D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7" y="2693607"/>
            <a:ext cx="2673578" cy="244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42ED3B2C-682A-4608-9F58-E1ED08922979}"/>
              </a:ext>
            </a:extLst>
          </p:cNvPr>
          <p:cNvSpPr/>
          <p:nvPr/>
        </p:nvSpPr>
        <p:spPr>
          <a:xfrm>
            <a:off x="3713444" y="3564012"/>
            <a:ext cx="5144357" cy="1200329"/>
          </a:xfrm>
          <a:prstGeom prst="rect">
            <a:avLst/>
          </a:prstGeom>
          <a:solidFill>
            <a:srgbClr val="A33C24">
              <a:alpha val="38039"/>
            </a:srgbClr>
          </a:solidFill>
        </p:spPr>
        <p:txBody>
          <a:bodyPr wrap="none">
            <a:spAutoFit/>
          </a:bodyPr>
          <a:lstStyle/>
          <a:p>
            <a:r>
              <a:rPr lang="tr-TR" sz="3600" b="1" dirty="0" err="1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Enjoy</a:t>
            </a:r>
            <a:r>
              <a:rPr lang="tr-TR" sz="3600" b="1" dirty="0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 </a:t>
            </a:r>
            <a:r>
              <a:rPr lang="tr-TR" sz="3600" b="1" dirty="0" err="1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your</a:t>
            </a:r>
            <a:r>
              <a:rPr lang="tr-TR" sz="3600" b="1" dirty="0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 </a:t>
            </a:r>
            <a:r>
              <a:rPr lang="tr-TR" sz="3600" b="1" dirty="0" err="1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coffee</a:t>
            </a:r>
            <a:r>
              <a:rPr lang="tr-TR" sz="3600" b="1" dirty="0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.</a:t>
            </a:r>
          </a:p>
          <a:p>
            <a:r>
              <a:rPr lang="tr-TR" sz="3600" b="1" dirty="0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Kubernetes </a:t>
            </a:r>
            <a:r>
              <a:rPr lang="tr-TR" sz="3600" b="1" dirty="0" err="1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handles</a:t>
            </a:r>
            <a:r>
              <a:rPr lang="tr-TR" sz="3600" b="1" dirty="0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 it!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16BBED1-1E0B-4999-A096-F83608C23D89}"/>
              </a:ext>
            </a:extLst>
          </p:cNvPr>
          <p:cNvSpPr txBox="1"/>
          <p:nvPr/>
        </p:nvSpPr>
        <p:spPr>
          <a:xfrm>
            <a:off x="556179" y="2212006"/>
            <a:ext cx="819189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tr-TR" sz="1600" b="1" dirty="0">
                <a:latin typeface="Chromatica" panose="00000500000000000000" pitchFamily="50" charset="-94"/>
              </a:rPr>
              <a:t>R</a:t>
            </a:r>
            <a:r>
              <a:rPr lang="en-US" sz="1600" b="1" dirty="0" err="1">
                <a:latin typeface="Chromatica" panose="00000500000000000000" pitchFamily="50" charset="-94"/>
              </a:rPr>
              <a:t>olling</a:t>
            </a:r>
            <a:r>
              <a:rPr lang="en-US" sz="1600" b="1" dirty="0">
                <a:latin typeface="Chromatica" panose="00000500000000000000" pitchFamily="50" charset="-94"/>
              </a:rPr>
              <a:t> update</a:t>
            </a:r>
            <a:r>
              <a:rPr lang="en-US" sz="1600" dirty="0">
                <a:latin typeface="Chromatica" panose="00000500000000000000" pitchFamily="50" charset="-94"/>
              </a:rPr>
              <a:t>, update a running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en-US" sz="1600" dirty="0">
                <a:latin typeface="Chromatica" panose="00000500000000000000" pitchFamily="50" charset="-94"/>
              </a:rPr>
              <a:t>application without any downtime and without losing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en-US" sz="1600" dirty="0">
                <a:latin typeface="Chromatica" panose="00000500000000000000" pitchFamily="50" charset="-94"/>
              </a:rPr>
              <a:t>requests.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48670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latin typeface="Chromatica" panose="00000500000000000000" pitchFamily="50" charset="-94"/>
              </a:rPr>
              <a:t>What</a:t>
            </a:r>
            <a:r>
              <a:rPr lang="tr-TR" sz="2800" b="1" dirty="0">
                <a:latin typeface="Chromatica" panose="00000500000000000000" pitchFamily="50" charset="-94"/>
              </a:rPr>
              <a:t> is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pic>
        <p:nvPicPr>
          <p:cNvPr id="1026" name="Picture 2" descr="Least Privilege Container Orchestration - Docker Blog">
            <a:extLst>
              <a:ext uri="{FF2B5EF4-FFF2-40B4-BE49-F238E27FC236}">
                <a16:creationId xmlns:a16="http://schemas.microsoft.com/office/drawing/2014/main" id="{5A050CCC-5E85-4431-932F-873AF471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966" y="1921573"/>
            <a:ext cx="4620578" cy="26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439102" y="1783956"/>
            <a:ext cx="427977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tr-TR" sz="1600" b="1" dirty="0" err="1">
                <a:latin typeface="Chromatica" panose="00000500000000000000" pitchFamily="50" charset="-94"/>
              </a:rPr>
              <a:t>Originally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developed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by</a:t>
            </a:r>
            <a:r>
              <a:rPr lang="tr-TR" sz="1600" b="1" dirty="0">
                <a:latin typeface="Chromatica" panose="00000500000000000000" pitchFamily="50" charset="-94"/>
              </a:rPr>
              <a:t> Google and </a:t>
            </a:r>
            <a:r>
              <a:rPr lang="tr-TR" sz="1600" b="1" dirty="0" err="1">
                <a:latin typeface="Chromatica" panose="00000500000000000000" pitchFamily="50" charset="-94"/>
              </a:rPr>
              <a:t>later</a:t>
            </a:r>
            <a:r>
              <a:rPr lang="tr-TR" sz="1600" b="1" dirty="0">
                <a:latin typeface="Chromatica" panose="00000500000000000000" pitchFamily="50" charset="-94"/>
              </a:rPr>
              <a:t> on </a:t>
            </a:r>
            <a:r>
              <a:rPr lang="tr-TR" sz="1600" b="1" dirty="0" err="1">
                <a:latin typeface="Chromatica" panose="00000500000000000000" pitchFamily="50" charset="-94"/>
              </a:rPr>
              <a:t>open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sourced</a:t>
            </a:r>
            <a:r>
              <a:rPr lang="tr-TR" sz="1600" b="1" dirty="0">
                <a:latin typeface="Chromatica" panose="00000500000000000000" pitchFamily="50" charset="-94"/>
              </a:rPr>
              <a:t>.</a:t>
            </a:r>
            <a:endParaRPr kumimoji="0" lang="tr-TR" sz="1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0835D463-BA66-45FA-A26E-DD8B16EAF5BC}"/>
              </a:ext>
            </a:extLst>
          </p:cNvPr>
          <p:cNvSpPr/>
          <p:nvPr/>
        </p:nvSpPr>
        <p:spPr>
          <a:xfrm>
            <a:off x="366888" y="1203826"/>
            <a:ext cx="4642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2438338"/>
            <a:r>
              <a:rPr lang="tr-TR" sz="1600" b="1" dirty="0">
                <a:latin typeface="Chromatica" panose="00000500000000000000" pitchFamily="50" charset="-94"/>
              </a:rPr>
              <a:t>Open </a:t>
            </a:r>
            <a:r>
              <a:rPr lang="tr-TR" sz="1600" b="1" dirty="0" err="1">
                <a:latin typeface="Chromatica" panose="00000500000000000000" pitchFamily="50" charset="-94"/>
              </a:rPr>
              <a:t>source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container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orchestration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tool</a:t>
            </a:r>
            <a:r>
              <a:rPr lang="tr-TR" sz="1600" b="1" dirty="0">
                <a:latin typeface="Chromatica" panose="00000500000000000000" pitchFamily="50" charset="-94"/>
              </a:rPr>
              <a:t>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C79F91D8-56AB-4B5A-AA13-9E1AE4981757}"/>
              </a:ext>
            </a:extLst>
          </p:cNvPr>
          <p:cNvSpPr/>
          <p:nvPr/>
        </p:nvSpPr>
        <p:spPr>
          <a:xfrm>
            <a:off x="366888" y="2679571"/>
            <a:ext cx="3999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2438338"/>
            <a:r>
              <a:rPr lang="tr-TR" sz="1600" b="1" dirty="0" err="1">
                <a:latin typeface="Chromatica" panose="00000500000000000000" pitchFamily="50" charset="-94"/>
              </a:rPr>
              <a:t>Helps</a:t>
            </a:r>
            <a:r>
              <a:rPr lang="tr-TR" sz="1600" b="1" dirty="0">
                <a:latin typeface="Chromatica" panose="00000500000000000000" pitchFamily="50" charset="-94"/>
              </a:rPr>
              <a:t> us to </a:t>
            </a:r>
            <a:r>
              <a:rPr lang="tr-TR" sz="1600" b="1" dirty="0" err="1">
                <a:latin typeface="Chromatica" panose="00000500000000000000" pitchFamily="50" charset="-94"/>
              </a:rPr>
              <a:t>manage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containers</a:t>
            </a:r>
            <a:r>
              <a:rPr lang="tr-TR" sz="1600" b="1" dirty="0">
                <a:latin typeface="Chromatica" panose="00000500000000000000" pitchFamily="50" charset="-94"/>
              </a:rPr>
              <a:t> in </a:t>
            </a:r>
            <a:r>
              <a:rPr lang="tr-TR" sz="1600" b="1" dirty="0" err="1">
                <a:latin typeface="Chromatica" panose="00000500000000000000" pitchFamily="50" charset="-94"/>
              </a:rPr>
              <a:t>different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environmens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4053958-4E08-4C01-9864-C2878C5E6349}"/>
              </a:ext>
            </a:extLst>
          </p:cNvPr>
          <p:cNvSpPr txBox="1"/>
          <p:nvPr/>
        </p:nvSpPr>
        <p:spPr>
          <a:xfrm>
            <a:off x="366888" y="3604979"/>
            <a:ext cx="258691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tr-TR" sz="16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Physical</a:t>
            </a:r>
            <a:r>
              <a:rPr lang="tr-TR" sz="16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Machines</a:t>
            </a:r>
            <a:endParaRPr kumimoji="0" lang="tr-TR" sz="16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algn="l" defTabSz="2438338"/>
            <a:r>
              <a:rPr lang="tr-TR" sz="16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Virtual Machines</a:t>
            </a:r>
          </a:p>
          <a:p>
            <a:pPr algn="l" defTabSz="2438338"/>
            <a:r>
              <a:rPr lang="tr-TR" sz="16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Public</a:t>
            </a:r>
            <a:r>
              <a:rPr lang="tr-TR" sz="16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Cloud</a:t>
            </a:r>
            <a:endParaRPr kumimoji="0" lang="tr-TR" sz="16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algn="l" defTabSz="2438338"/>
            <a:r>
              <a:rPr lang="tr-TR" sz="16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Private</a:t>
            </a:r>
            <a:r>
              <a:rPr lang="tr-TR" sz="16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Cloud</a:t>
            </a:r>
            <a:endParaRPr kumimoji="0" lang="tr-TR" sz="16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68905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5178458" y="304985"/>
            <a:ext cx="2743201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Benefits of Kubernetes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2995961" y="1220561"/>
            <a:ext cx="5959504" cy="2895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Continuous development, integration, and deployment</a:t>
            </a: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Chromatica" panose="00000500000000000000" pitchFamily="50" charset="-94"/>
              </a:rPr>
              <a:t>Storage </a:t>
            </a:r>
            <a:r>
              <a:rPr lang="tr-TR" sz="1600" dirty="0" err="1">
                <a:latin typeface="Chromatica" panose="00000500000000000000" pitchFamily="50" charset="-94"/>
              </a:rPr>
              <a:t>orchestration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en-US" dirty="0"/>
              <a:t>allows you to automatically mount a storage system of your choice</a:t>
            </a: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err="1">
                <a:latin typeface="Chromatica" panose="00000500000000000000" pitchFamily="50" charset="-94"/>
              </a:rPr>
              <a:t>Automated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rollouts</a:t>
            </a:r>
            <a:r>
              <a:rPr lang="tr-TR" sz="1600" dirty="0">
                <a:latin typeface="Chromatica" panose="00000500000000000000" pitchFamily="50" charset="-94"/>
              </a:rPr>
              <a:t> and </a:t>
            </a:r>
            <a:r>
              <a:rPr lang="tr-TR" sz="1600" dirty="0" err="1">
                <a:latin typeface="Chromatica" panose="00000500000000000000" pitchFamily="50" charset="-94"/>
              </a:rPr>
              <a:t>rollbacks</a:t>
            </a: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err="1">
                <a:latin typeface="Chromatica" panose="00000500000000000000" pitchFamily="50" charset="-94"/>
              </a:rPr>
              <a:t>Automatic</a:t>
            </a:r>
            <a:r>
              <a:rPr lang="tr-TR" sz="1600" dirty="0">
                <a:latin typeface="Chromatica" panose="00000500000000000000" pitchFamily="50" charset="-94"/>
              </a:rPr>
              <a:t> bin </a:t>
            </a:r>
            <a:r>
              <a:rPr lang="tr-TR" sz="1600" dirty="0" err="1">
                <a:latin typeface="Chromatica" panose="00000500000000000000" pitchFamily="50" charset="-94"/>
              </a:rPr>
              <a:t>packing</a:t>
            </a: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Chromatica" panose="00000500000000000000" pitchFamily="50" charset="-94"/>
              </a:rPr>
              <a:t>Self-</a:t>
            </a:r>
            <a:r>
              <a:rPr lang="tr-TR" sz="1600" dirty="0" err="1">
                <a:latin typeface="Chromatica" panose="00000500000000000000" pitchFamily="50" charset="-94"/>
              </a:rPr>
              <a:t>healing</a:t>
            </a: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err="1">
                <a:latin typeface="Chromatica" panose="00000500000000000000" pitchFamily="50" charset="-94"/>
              </a:rPr>
              <a:t>Secret</a:t>
            </a:r>
            <a:r>
              <a:rPr lang="tr-TR" sz="1600" dirty="0">
                <a:latin typeface="Chromatica" panose="00000500000000000000" pitchFamily="50" charset="-94"/>
              </a:rPr>
              <a:t> and </a:t>
            </a:r>
            <a:r>
              <a:rPr lang="tr-TR" sz="1600" dirty="0" err="1">
                <a:latin typeface="Chromatica" panose="00000500000000000000" pitchFamily="50" charset="-94"/>
              </a:rPr>
              <a:t>configuration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management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pic>
        <p:nvPicPr>
          <p:cNvPr id="1026" name="Picture 2" descr="The Trade Desk | Benefits">
            <a:extLst>
              <a:ext uri="{FF2B5EF4-FFF2-40B4-BE49-F238E27FC236}">
                <a16:creationId xmlns:a16="http://schemas.microsoft.com/office/drawing/2014/main" id="{C255D619-8611-4AEA-8F5F-3B670B83E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5" r="18166"/>
          <a:stretch/>
        </p:blipFill>
        <p:spPr bwMode="auto">
          <a:xfrm>
            <a:off x="-107181" y="953350"/>
            <a:ext cx="2738491" cy="271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4E2BF10C-C547-4CDB-8EDE-C2AEC858839A}"/>
              </a:ext>
            </a:extLst>
          </p:cNvPr>
          <p:cNvSpPr/>
          <p:nvPr/>
        </p:nvSpPr>
        <p:spPr>
          <a:xfrm>
            <a:off x="4692850" y="4838514"/>
            <a:ext cx="39485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Source: </a:t>
            </a:r>
            <a:r>
              <a:rPr lang="en-US" dirty="0"/>
              <a:t>https://kubernetes.io/docs/concepts/overview/what-is-kubernetes/</a:t>
            </a:r>
          </a:p>
        </p:txBody>
      </p:sp>
    </p:spTree>
    <p:extLst>
      <p:ext uri="{BB962C8B-B14F-4D97-AF65-F5344CB8AC3E}">
        <p14:creationId xmlns:p14="http://schemas.microsoft.com/office/powerpoint/2010/main" val="2075518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106925" y="242258"/>
            <a:ext cx="48783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Architecture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87822" y="749878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1477706" y="749878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220990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1365134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2574071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3846751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4990895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6199832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9CB13A6C-9F75-4E1F-9D25-0D821DA78FC9}"/>
              </a:ext>
            </a:extLst>
          </p:cNvPr>
          <p:cNvCxnSpPr>
            <a:cxnSpLocks/>
          </p:cNvCxnSpPr>
          <p:nvPr/>
        </p:nvCxnSpPr>
        <p:spPr>
          <a:xfrm>
            <a:off x="370278" y="2828763"/>
            <a:ext cx="820131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Dikdörtgen 120">
            <a:extLst>
              <a:ext uri="{FF2B5EF4-FFF2-40B4-BE49-F238E27FC236}">
                <a16:creationId xmlns:a16="http://schemas.microsoft.com/office/drawing/2014/main" id="{437AF299-BB88-462F-91AA-38BB659BDD48}"/>
              </a:ext>
            </a:extLst>
          </p:cNvPr>
          <p:cNvSpPr/>
          <p:nvPr/>
        </p:nvSpPr>
        <p:spPr>
          <a:xfrm>
            <a:off x="7384463" y="3543293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9A1A1867-DE3C-4E8F-A5B4-74EBA49E9F9D}"/>
              </a:ext>
            </a:extLst>
          </p:cNvPr>
          <p:cNvSpPr/>
          <p:nvPr/>
        </p:nvSpPr>
        <p:spPr>
          <a:xfrm>
            <a:off x="7384463" y="3949150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F4B83284-4C8E-4672-9887-29E5088846C7}"/>
              </a:ext>
            </a:extLst>
          </p:cNvPr>
          <p:cNvSpPr/>
          <p:nvPr/>
        </p:nvSpPr>
        <p:spPr>
          <a:xfrm>
            <a:off x="7384463" y="4350945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8657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748147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020655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492173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51663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824171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997677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270185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057661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17151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89659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66229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638737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14638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74128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46636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76228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89481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72613" y="4435705"/>
            <a:ext cx="366090" cy="272285"/>
          </a:xfrm>
          <a:prstGeom prst="rect">
            <a:avLst/>
          </a:prstGeom>
        </p:spPr>
      </p:pic>
      <p:sp>
        <p:nvSpPr>
          <p:cNvPr id="146" name="Dikdörtgen 145">
            <a:extLst>
              <a:ext uri="{FF2B5EF4-FFF2-40B4-BE49-F238E27FC236}">
                <a16:creationId xmlns:a16="http://schemas.microsoft.com/office/drawing/2014/main" id="{08CF508C-6578-4C33-AEEA-164500E90EB6}"/>
              </a:ext>
            </a:extLst>
          </p:cNvPr>
          <p:cNvSpPr/>
          <p:nvPr/>
        </p:nvSpPr>
        <p:spPr>
          <a:xfrm>
            <a:off x="2744516" y="779734"/>
            <a:ext cx="2520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l"/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kube-apiserver</a:t>
            </a:r>
          </a:p>
        </p:txBody>
      </p:sp>
      <p:sp>
        <p:nvSpPr>
          <p:cNvPr id="147" name="Dikdörtgen 146">
            <a:extLst>
              <a:ext uri="{FF2B5EF4-FFF2-40B4-BE49-F238E27FC236}">
                <a16:creationId xmlns:a16="http://schemas.microsoft.com/office/drawing/2014/main" id="{7FEC6766-3BA2-4527-87F8-34F09000D8B9}"/>
              </a:ext>
            </a:extLst>
          </p:cNvPr>
          <p:cNvSpPr/>
          <p:nvPr/>
        </p:nvSpPr>
        <p:spPr>
          <a:xfrm>
            <a:off x="2744516" y="1185591"/>
            <a:ext cx="2520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l"/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etcd</a:t>
            </a:r>
          </a:p>
        </p:txBody>
      </p:sp>
      <p:sp>
        <p:nvSpPr>
          <p:cNvPr id="148" name="Dikdörtgen 147">
            <a:extLst>
              <a:ext uri="{FF2B5EF4-FFF2-40B4-BE49-F238E27FC236}">
                <a16:creationId xmlns:a16="http://schemas.microsoft.com/office/drawing/2014/main" id="{E37B1365-FB28-4384-9C0D-2AFF8333434A}"/>
              </a:ext>
            </a:extLst>
          </p:cNvPr>
          <p:cNvSpPr/>
          <p:nvPr/>
        </p:nvSpPr>
        <p:spPr>
          <a:xfrm>
            <a:off x="2744516" y="1587386"/>
            <a:ext cx="2520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l"/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kube-scheduler</a:t>
            </a:r>
          </a:p>
        </p:txBody>
      </p:sp>
      <p:sp>
        <p:nvSpPr>
          <p:cNvPr id="149" name="Dikdörtgen 148">
            <a:extLst>
              <a:ext uri="{FF2B5EF4-FFF2-40B4-BE49-F238E27FC236}">
                <a16:creationId xmlns:a16="http://schemas.microsoft.com/office/drawing/2014/main" id="{B512A023-D65C-478C-A3E8-C9DA31D448E8}"/>
              </a:ext>
            </a:extLst>
          </p:cNvPr>
          <p:cNvSpPr/>
          <p:nvPr/>
        </p:nvSpPr>
        <p:spPr>
          <a:xfrm>
            <a:off x="2752684" y="1989181"/>
            <a:ext cx="2520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l"/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kube-controller-manager</a:t>
            </a:r>
          </a:p>
        </p:txBody>
      </p:sp>
      <p:sp>
        <p:nvSpPr>
          <p:cNvPr id="120" name="Dikdörtgen 119">
            <a:extLst>
              <a:ext uri="{FF2B5EF4-FFF2-40B4-BE49-F238E27FC236}">
                <a16:creationId xmlns:a16="http://schemas.microsoft.com/office/drawing/2014/main" id="{A5433ABA-B212-4E11-B65C-2F496CCA89C2}"/>
              </a:ext>
            </a:extLst>
          </p:cNvPr>
          <p:cNvSpPr/>
          <p:nvPr/>
        </p:nvSpPr>
        <p:spPr>
          <a:xfrm>
            <a:off x="5839590" y="1176601"/>
            <a:ext cx="258917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Control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Plane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Components</a:t>
            </a:r>
          </a:p>
        </p:txBody>
      </p:sp>
      <p:sp>
        <p:nvSpPr>
          <p:cNvPr id="124" name="Dikdörtgen 123">
            <a:extLst>
              <a:ext uri="{FF2B5EF4-FFF2-40B4-BE49-F238E27FC236}">
                <a16:creationId xmlns:a16="http://schemas.microsoft.com/office/drawing/2014/main" id="{939B1511-31F9-4BE9-BFB3-29A6BDB31C92}"/>
              </a:ext>
            </a:extLst>
          </p:cNvPr>
          <p:cNvSpPr/>
          <p:nvPr/>
        </p:nvSpPr>
        <p:spPr>
          <a:xfrm>
            <a:off x="7047234" y="2922782"/>
            <a:ext cx="1843774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Node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3068104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46" grpId="0" animBg="1"/>
      <p:bldP spid="147" grpId="0" animBg="1"/>
      <p:bldP spid="148" grpId="0" animBg="1"/>
      <p:bldP spid="149" grpId="0" animBg="1"/>
      <p:bldP spid="120" grpId="0" animBg="1"/>
      <p:bldP spid="124" grpId="0" animBg="1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1980</Words>
  <Application>Microsoft Office PowerPoint</Application>
  <PresentationFormat>Ekran Gösterisi (16:9)</PresentationFormat>
  <Paragraphs>382</Paragraphs>
  <Slides>40</Slides>
  <Notes>37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50" baseType="lpstr">
      <vt:lpstr>Arial</vt:lpstr>
      <vt:lpstr>Calibri</vt:lpstr>
      <vt:lpstr>Chromatica</vt:lpstr>
      <vt:lpstr>Courier New</vt:lpstr>
      <vt:lpstr>Helvetica Neue</vt:lpstr>
      <vt:lpstr>Helvetica Neue Medium</vt:lpstr>
      <vt:lpstr>Roboto</vt:lpstr>
      <vt:lpstr>Roboto Slab Medium</vt:lpstr>
      <vt:lpstr>Wingdings</vt:lpstr>
      <vt:lpstr>21_BasicWhite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Erkan ŞİRİN</cp:lastModifiedBy>
  <cp:revision>115</cp:revision>
  <dcterms:modified xsi:type="dcterms:W3CDTF">2022-02-15T02:11:08Z</dcterms:modified>
</cp:coreProperties>
</file>