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A84A-0094-4181-90EB-2621EB3CB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8667E-8513-4B82-A4CB-55E696EF4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1D62-0D7E-4813-9DFE-556872D6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4F4F-1AC6-426B-8106-AE3253A6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9F07-7D25-400E-8259-CBCAA491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  <p:sp>
        <p:nvSpPr>
          <p:cNvPr id="7" name="hrSlideMaster.Title SlideHeader">
            <a:extLst>
              <a:ext uri="{FF2B5EF4-FFF2-40B4-BE49-F238E27FC236}">
                <a16:creationId xmlns:a16="http://schemas.microsoft.com/office/drawing/2014/main" id="{8D025BD3-0914-485D-A75B-6BBF06C78FB6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26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8B89-5F2C-43F2-97FC-ACA95BB3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AEC7F-3F8A-4B92-B68F-E53584D6E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F524-0A13-45CE-AAE5-BCB2E781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3DB5C-0B67-47D2-AC8A-B737B068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C9697-033A-49A9-AFBA-441BA5F4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  <p:sp>
        <p:nvSpPr>
          <p:cNvPr id="7" name="hrSlideMaster.Title and Vertical TextHeader">
            <a:extLst>
              <a:ext uri="{FF2B5EF4-FFF2-40B4-BE49-F238E27FC236}">
                <a16:creationId xmlns:a16="http://schemas.microsoft.com/office/drawing/2014/main" id="{EAE01D1E-ADF2-4A19-AFDD-350162B108BF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1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CC186-51AE-46AE-8919-1745437E7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39535-EDC3-4B59-B659-B4497C5D2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D538-BF58-44A0-B071-5BBEBCAE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AD454-0DC6-4C36-91DC-D47E2A9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DAEE-0149-4735-A63A-289401DD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453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94A-7935-47C4-8E0A-6A4C1FDC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2314-8C6D-4BF8-8F53-1CB732AE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D3A7-D93E-4358-9623-F03CC91A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48F50-EBF5-40D7-880C-BC6BB740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52ED-E714-4942-9B36-19FC5893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  <p:sp>
        <p:nvSpPr>
          <p:cNvPr id="7" name="hrSlideMaster.Title and ContentHeader">
            <a:extLst>
              <a:ext uri="{FF2B5EF4-FFF2-40B4-BE49-F238E27FC236}">
                <a16:creationId xmlns:a16="http://schemas.microsoft.com/office/drawing/2014/main" id="{D853AE05-23C1-4999-87D8-EFD91316B892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73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B82F-F9AD-4864-9FF4-05B6C970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F74E2-962F-4377-8C26-7E0B4E1D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F41FE-4EC3-4E74-9D23-7E4A05B6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6C088-82D7-4BA0-99C7-BB0082C8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0129-829C-4CC6-AD53-2068BF6A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  <p:sp>
        <p:nvSpPr>
          <p:cNvPr id="7" name="hrSlideMaster.Section HeaderHeader">
            <a:extLst>
              <a:ext uri="{FF2B5EF4-FFF2-40B4-BE49-F238E27FC236}">
                <a16:creationId xmlns:a16="http://schemas.microsoft.com/office/drawing/2014/main" id="{2E1E8C47-0AF7-4783-93DF-FC181A979EE5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0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D83B-504F-41B0-92E1-C1807425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4F2B-F114-4B41-9FB8-EFC7E6AC8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A17E5-BA12-4B13-9943-EE71712F4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96B4-D9F5-4090-B590-2265489B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25124-D8D4-422D-89A8-CB03550D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5E86C-2926-470A-AD97-A6B76995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hrSlideMaster.Two ContentHeader">
            <a:extLst>
              <a:ext uri="{FF2B5EF4-FFF2-40B4-BE49-F238E27FC236}">
                <a16:creationId xmlns:a16="http://schemas.microsoft.com/office/drawing/2014/main" id="{17C2328C-B4E2-41AD-AD36-6D215D4BEB13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7143-4E00-4E9D-BEA1-30101FD8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0AFAD-5E94-4638-A446-F1662C26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EF5E0-E579-44A4-9167-00CCAAE7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2F056-51BB-4845-9985-EC14C49B3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9DCDC-0DCE-4DAD-AC58-C6FF1FDD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3E22B-D0DE-43A8-8CEC-201415FC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32B71-187B-4E91-843A-22A6A886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CDADB-5908-47C2-85F0-3B2202E1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hrSlideMaster.ComparisonHeader">
            <a:extLst>
              <a:ext uri="{FF2B5EF4-FFF2-40B4-BE49-F238E27FC236}">
                <a16:creationId xmlns:a16="http://schemas.microsoft.com/office/drawing/2014/main" id="{C955E3F9-52ED-4825-8DB4-B6A694494FF3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84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20C-9FEB-44E3-9919-7B976FD9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6363C-6E96-4D0E-B61C-4698CED2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5FC46-48E8-4E8E-9EC3-66089B4C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D779-A602-46CB-AAE3-4A6C42AD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  <p:sp>
        <p:nvSpPr>
          <p:cNvPr id="6" name="hrSlideMaster.Title OnlyHeader">
            <a:extLst>
              <a:ext uri="{FF2B5EF4-FFF2-40B4-BE49-F238E27FC236}">
                <a16:creationId xmlns:a16="http://schemas.microsoft.com/office/drawing/2014/main" id="{D415ACD5-4E94-4BFE-8E03-3923283D412B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62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6E6CB-FDF6-45D0-9420-4A131D4D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EAFD6-E33B-41A0-95B1-E4177B0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B6698-EF01-4A04-8CCA-ADB91CF5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  <p:sp>
        <p:nvSpPr>
          <p:cNvPr id="5" name="hrSlideMaster.BlankHeader">
            <a:extLst>
              <a:ext uri="{FF2B5EF4-FFF2-40B4-BE49-F238E27FC236}">
                <a16:creationId xmlns:a16="http://schemas.microsoft.com/office/drawing/2014/main" id="{CAC19F3C-9DD9-48B7-B366-4AA04E9D6F12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62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AD3D-476C-44BB-BB1F-7C5BF0A0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052D-AF53-4703-930B-CB032254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B1B89-07ED-4D8A-8508-48574B695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B8134-3429-40E2-A5FC-812EDE2F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51411-E6FE-4C2C-9631-00048851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2F1CC-A6E6-4BAA-B405-9644C81E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hrSlideMaster.Content with CaptionHeader">
            <a:extLst>
              <a:ext uri="{FF2B5EF4-FFF2-40B4-BE49-F238E27FC236}">
                <a16:creationId xmlns:a16="http://schemas.microsoft.com/office/drawing/2014/main" id="{A3AD6362-402B-4187-B4D0-81D06203B255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16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A9FC-D774-4F56-9A67-35034882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2CB94-0BC0-4B6F-AF38-26C5E883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3CDCA-0316-4496-B933-483C2849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04103-CB1B-4D22-9915-A4FE0564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0CCB9-E914-4D29-985C-89339E90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4A28F-DC43-419C-9FC8-1B6219A7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hrSlideMaster.Picture with CaptionHeader">
            <a:extLst>
              <a:ext uri="{FF2B5EF4-FFF2-40B4-BE49-F238E27FC236}">
                <a16:creationId xmlns:a16="http://schemas.microsoft.com/office/drawing/2014/main" id="{6BA8D058-DE21-4EDD-8107-30106E4F2553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6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993A2-D75A-432E-A35A-68BEBBEA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7E40-8AD2-49D4-9FAD-9227C111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3A75D-0F23-4631-BD03-71AE50137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C7AD-E830-4AD8-824F-FC258EC5526F}" type="datetimeFigureOut">
              <a:rPr lang="tr-TR" smtClean="0"/>
              <a:t>29.09.2022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31F7-C8EE-475D-8314-363B5059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CF83-2C74-4B46-B164-AA7159761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C8BEA-77B7-4E03-8907-77187CD845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52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1772-190D-486C-9807-2178F0A2A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70C35-9A97-4494-BEDF-6CCD24E13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8C7AF-24CB-44AF-A2E3-2FD24723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03"/>
            <a:ext cx="12192000" cy="645079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88EC33-41EF-41C0-9A0A-4973E2ED4C5C}"/>
              </a:ext>
            </a:extLst>
          </p:cNvPr>
          <p:cNvSpPr/>
          <p:nvPr/>
        </p:nvSpPr>
        <p:spPr>
          <a:xfrm>
            <a:off x="0" y="0"/>
            <a:ext cx="985520" cy="965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E662A-E51F-43FC-AE4A-3ADD3F7E00C4}"/>
              </a:ext>
            </a:extLst>
          </p:cNvPr>
          <p:cNvSpPr/>
          <p:nvPr/>
        </p:nvSpPr>
        <p:spPr>
          <a:xfrm>
            <a:off x="985520" y="20872"/>
            <a:ext cx="4382418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https://www.databricks.com/try-databricks</a:t>
            </a:r>
          </a:p>
        </p:txBody>
      </p:sp>
    </p:spTree>
    <p:extLst>
      <p:ext uri="{BB962C8B-B14F-4D97-AF65-F5344CB8AC3E}">
        <p14:creationId xmlns:p14="http://schemas.microsoft.com/office/powerpoint/2010/main" val="236405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72232-15C6-4690-A2CB-B581A54B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77" y="0"/>
            <a:ext cx="471224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C2A87E-BA60-423C-B50F-CCAECCF38310}"/>
              </a:ext>
            </a:extLst>
          </p:cNvPr>
          <p:cNvSpPr/>
          <p:nvPr/>
        </p:nvSpPr>
        <p:spPr>
          <a:xfrm>
            <a:off x="4544243" y="5484223"/>
            <a:ext cx="2431868" cy="2422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331627-2200-4779-B7DB-4F8261141A6A}"/>
              </a:ext>
            </a:extLst>
          </p:cNvPr>
          <p:cNvSpPr/>
          <p:nvPr/>
        </p:nvSpPr>
        <p:spPr>
          <a:xfrm>
            <a:off x="3611880" y="5421630"/>
            <a:ext cx="777240" cy="304800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E641BA-7B9F-4755-A6FE-7B73A159C1FB}"/>
              </a:ext>
            </a:extLst>
          </p:cNvPr>
          <p:cNvSpPr/>
          <p:nvPr/>
        </p:nvSpPr>
        <p:spPr>
          <a:xfrm>
            <a:off x="3611880" y="1634490"/>
            <a:ext cx="777240" cy="304800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A4AE65-F74D-451E-8F97-7A653B9B550D}"/>
              </a:ext>
            </a:extLst>
          </p:cNvPr>
          <p:cNvSpPr/>
          <p:nvPr/>
        </p:nvSpPr>
        <p:spPr>
          <a:xfrm>
            <a:off x="0" y="0"/>
            <a:ext cx="985520" cy="965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070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FF9453-3AEF-4DF4-8C72-FE3483A63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77" y="617300"/>
            <a:ext cx="8930645" cy="49910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2AED27C-43CF-4944-9076-FC02D551E76B}"/>
              </a:ext>
            </a:extLst>
          </p:cNvPr>
          <p:cNvSpPr/>
          <p:nvPr/>
        </p:nvSpPr>
        <p:spPr>
          <a:xfrm>
            <a:off x="0" y="0"/>
            <a:ext cx="985520" cy="965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346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AE10E-F34B-4E46-B434-0A5673AB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39" y="145723"/>
            <a:ext cx="7625521" cy="411376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AB3491F-1C15-4489-B1B4-D542B5EFEABA}"/>
              </a:ext>
            </a:extLst>
          </p:cNvPr>
          <p:cNvSpPr/>
          <p:nvPr/>
        </p:nvSpPr>
        <p:spPr>
          <a:xfrm rot="12192702">
            <a:off x="4272499" y="2241448"/>
            <a:ext cx="586536" cy="23939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63597-0F47-4BFF-B5F4-EEA4217B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65" y="3261360"/>
            <a:ext cx="3827735" cy="326042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9700197-3BBA-4C2F-87F9-B2869B92FA7F}"/>
              </a:ext>
            </a:extLst>
          </p:cNvPr>
          <p:cNvSpPr/>
          <p:nvPr/>
        </p:nvSpPr>
        <p:spPr>
          <a:xfrm>
            <a:off x="0" y="0"/>
            <a:ext cx="985520" cy="965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590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91EBA9-DE2E-4078-876D-F716F535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929"/>
            <a:ext cx="12192000" cy="63421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8DA6172-6506-497D-876A-A9740701CDA3}"/>
              </a:ext>
            </a:extLst>
          </p:cNvPr>
          <p:cNvSpPr/>
          <p:nvPr/>
        </p:nvSpPr>
        <p:spPr>
          <a:xfrm>
            <a:off x="0" y="0"/>
            <a:ext cx="985520" cy="965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121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 POLATER</dc:creator>
  <cp:keywords>KİŞİSEL</cp:keywords>
  <cp:lastModifiedBy>BURAK POLATER</cp:lastModifiedBy>
  <cp:revision>2</cp:revision>
  <dcterms:created xsi:type="dcterms:W3CDTF">2022-09-29T15:47:05Z</dcterms:created>
  <dcterms:modified xsi:type="dcterms:W3CDTF">2022-09-29T15:57:21Z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e2d9fa2a-0a2c-4a2a-bed9-75748aa5fe8c</vt:lpwstr>
  </property>
  <property fmtid="{D5CDD505-2E9C-101B-9397-08002B2CF9AE}" pid="3" name="TURKCELLCLASSIFICATION">
    <vt:lpwstr>KİŞİSEL</vt:lpwstr>
  </property>
</Properties>
</file>