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iLJIqSAzXlCId3Rhdm3y8bQ6K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mazon.com.br/dp/1098107713/ref=cm_sw_r_as_gl_apa_gl_i_SP4ZJAHJZZ8RN6D4DTCA?linkCode=ml1&amp;tag=josueluzard05-20" TargetMode="External"/><Relationship Id="rId4" Type="http://schemas.openxmlformats.org/officeDocument/2006/relationships/hyperlink" Target="https://trino.io/docs/current/" TargetMode="External"/><Relationship Id="rId9" Type="http://schemas.openxmlformats.org/officeDocument/2006/relationships/hyperlink" Target="https://github.com/starburstdata/presto-minio" TargetMode="External"/><Relationship Id="rId5" Type="http://schemas.openxmlformats.org/officeDocument/2006/relationships/hyperlink" Target="https://www.oreilly.com/library/view/trino-the-definitive/9781098107703/ch04.html" TargetMode="External"/><Relationship Id="rId6" Type="http://schemas.openxmlformats.org/officeDocument/2006/relationships/hyperlink" Target="https://github.com/bitsondatadev/trino-getting-started" TargetMode="External"/><Relationship Id="rId7" Type="http://schemas.openxmlformats.org/officeDocument/2006/relationships/hyperlink" Target="https://github.com/Lewuathe/docker-trino-cluster" TargetMode="External"/><Relationship Id="rId8" Type="http://schemas.openxmlformats.org/officeDocument/2006/relationships/hyperlink" Target="https://www.linkedin.com/pulse/10-distributed-sql-queryengine-big-data-kumar-chinnakali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Relationship Id="rId5" Type="http://schemas.openxmlformats.org/officeDocument/2006/relationships/image" Target="../media/image9.jpg"/><Relationship Id="rId6" Type="http://schemas.openxmlformats.org/officeDocument/2006/relationships/image" Target="../media/image10.png"/><Relationship Id="rId7" Type="http://schemas.openxmlformats.org/officeDocument/2006/relationships/image" Target="../media/image18.jp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4870" y="1500187"/>
            <a:ext cx="8202259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/>
        </p:nvSpPr>
        <p:spPr>
          <a:xfrm>
            <a:off x="3149601" y="2875002"/>
            <a:ext cx="5892798" cy="11079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1" sz="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/>
          <p:nvPr/>
        </p:nvSpPr>
        <p:spPr>
          <a:xfrm>
            <a:off x="8477678" y="1130496"/>
            <a:ext cx="552715" cy="5264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endParaRPr/>
          </a:p>
        </p:txBody>
      </p:sp>
      <p:sp>
        <p:nvSpPr>
          <p:cNvPr id="163" name="Google Shape;163;p11"/>
          <p:cNvSpPr txBox="1"/>
          <p:nvPr/>
        </p:nvSpPr>
        <p:spPr>
          <a:xfrm>
            <a:off x="1315321" y="2100586"/>
            <a:ext cx="396489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Trino setup with Docker</a:t>
            </a:r>
            <a:endParaRPr/>
          </a:p>
          <a:p>
            <a:pPr indent="-514350" lvl="2" marL="1428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docker-compose</a:t>
            </a:r>
            <a:endParaRPr/>
          </a:p>
          <a:p>
            <a:pPr indent="-514350" lvl="2" marL="1428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connector</a:t>
            </a:r>
            <a:endParaRPr/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DBeaver Connection</a:t>
            </a:r>
            <a:endParaRPr/>
          </a:p>
          <a:p>
            <a:pPr indent="-514350" lvl="2" marL="1428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Queries</a:t>
            </a:r>
            <a:endParaRPr/>
          </a:p>
          <a:p>
            <a:pPr indent="-514350" lvl="3" marL="1885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data</a:t>
            </a:r>
            <a:endParaRPr/>
          </a:p>
          <a:p>
            <a:pPr indent="-514350" lvl="3" marL="1885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/>
          </a:p>
          <a:p>
            <a:pPr indent="-400050" lvl="2" marL="1428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 txBox="1"/>
          <p:nvPr/>
        </p:nvSpPr>
        <p:spPr>
          <a:xfrm>
            <a:off x="1804895" y="1494438"/>
            <a:ext cx="298574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Node</a:t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7906871" y="925180"/>
            <a:ext cx="1694330" cy="79874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7303994" y="2855374"/>
            <a:ext cx="2925856" cy="79874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Coordinator/Worker</a:t>
            </a:r>
            <a:endParaRPr/>
          </a:p>
        </p:txBody>
      </p:sp>
      <p:cxnSp>
        <p:nvCxnSpPr>
          <p:cNvPr id="167" name="Google Shape;167;p11"/>
          <p:cNvCxnSpPr>
            <a:stCxn id="165" idx="2"/>
            <a:endCxn id="166" idx="0"/>
          </p:cNvCxnSpPr>
          <p:nvPr/>
        </p:nvCxnSpPr>
        <p:spPr>
          <a:xfrm>
            <a:off x="8754036" y="1723928"/>
            <a:ext cx="12900" cy="1131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PostgreSQL - Wikipedia" id="168" name="Google Shape;1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5235" y="4855197"/>
            <a:ext cx="1299042" cy="13403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get started with MongoDB in 10 minutes | by Navindu Jayatilake |  We've moved to freeCodeCamp.org/news | Medium" id="169" name="Google Shape;16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60242" y="4826925"/>
            <a:ext cx="1412221" cy="14122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11"/>
          <p:cNvCxnSpPr/>
          <p:nvPr/>
        </p:nvCxnSpPr>
        <p:spPr>
          <a:xfrm>
            <a:off x="8808875" y="3654122"/>
            <a:ext cx="1557478" cy="117280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" name="Google Shape;171;p11"/>
          <p:cNvCxnSpPr/>
          <p:nvPr/>
        </p:nvCxnSpPr>
        <p:spPr>
          <a:xfrm flipH="1">
            <a:off x="7303994" y="3657315"/>
            <a:ext cx="1465730" cy="117280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12"/>
          <p:cNvCxnSpPr>
            <a:stCxn id="178" idx="2"/>
            <a:endCxn id="179" idx="0"/>
          </p:cNvCxnSpPr>
          <p:nvPr/>
        </p:nvCxnSpPr>
        <p:spPr>
          <a:xfrm>
            <a:off x="9024797" y="667718"/>
            <a:ext cx="8100" cy="103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" name="Google Shape;180;p12"/>
          <p:cNvSpPr/>
          <p:nvPr/>
        </p:nvSpPr>
        <p:spPr>
          <a:xfrm>
            <a:off x="8777731" y="1764508"/>
            <a:ext cx="552715" cy="5264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endParaRPr/>
          </a:p>
        </p:txBody>
      </p:sp>
      <p:sp>
        <p:nvSpPr>
          <p:cNvPr id="181" name="Google Shape;181;p12"/>
          <p:cNvSpPr/>
          <p:nvPr/>
        </p:nvSpPr>
        <p:spPr>
          <a:xfrm>
            <a:off x="7242246" y="5119553"/>
            <a:ext cx="531665" cy="54673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endParaRPr/>
          </a:p>
        </p:txBody>
      </p:sp>
      <p:sp>
        <p:nvSpPr>
          <p:cNvPr id="182" name="Google Shape;182;p12"/>
          <p:cNvSpPr/>
          <p:nvPr/>
        </p:nvSpPr>
        <p:spPr>
          <a:xfrm>
            <a:off x="10330396" y="5119553"/>
            <a:ext cx="531665" cy="54673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endParaRPr/>
          </a:p>
        </p:txBody>
      </p:sp>
      <p:sp>
        <p:nvSpPr>
          <p:cNvPr id="183" name="Google Shape;183;p12"/>
          <p:cNvSpPr/>
          <p:nvPr/>
        </p:nvSpPr>
        <p:spPr>
          <a:xfrm>
            <a:off x="8748439" y="5119553"/>
            <a:ext cx="531665" cy="54673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endParaRPr/>
          </a:p>
        </p:txBody>
      </p:sp>
      <p:sp>
        <p:nvSpPr>
          <p:cNvPr id="184" name="Google Shape;184;p12"/>
          <p:cNvSpPr txBox="1"/>
          <p:nvPr/>
        </p:nvSpPr>
        <p:spPr>
          <a:xfrm>
            <a:off x="1165414" y="2604914"/>
            <a:ext cx="3964889" cy="2081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Trino setup with Docker</a:t>
            </a:r>
            <a:endParaRPr/>
          </a:p>
          <a:p>
            <a:pPr indent="-514350" lvl="2" marL="1428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docker-compose</a:t>
            </a:r>
            <a:endParaRPr/>
          </a:p>
          <a:p>
            <a:pPr indent="-514350" lvl="2" marL="1428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connector</a:t>
            </a:r>
            <a:endParaRPr/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DBeaver Connection</a:t>
            </a:r>
            <a:endParaRPr/>
          </a:p>
          <a:p>
            <a:pPr indent="-514350" lvl="2" marL="1428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Queries</a:t>
            </a:r>
            <a:endParaRPr/>
          </a:p>
          <a:p>
            <a:pPr indent="-514350" lvl="3" marL="1885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data</a:t>
            </a:r>
            <a:endParaRPr/>
          </a:p>
          <a:p>
            <a:pPr indent="-514350" lvl="3" marL="1885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/>
          </a:p>
        </p:txBody>
      </p:sp>
      <p:sp>
        <p:nvSpPr>
          <p:cNvPr id="185" name="Google Shape;185;p12"/>
          <p:cNvSpPr txBox="1"/>
          <p:nvPr/>
        </p:nvSpPr>
        <p:spPr>
          <a:xfrm>
            <a:off x="1654987" y="1860266"/>
            <a:ext cx="298574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 Node</a:t>
            </a:r>
            <a:endParaRPr/>
          </a:p>
        </p:txBody>
      </p:sp>
      <p:sp>
        <p:nvSpPr>
          <p:cNvPr id="178" name="Google Shape;178;p12"/>
          <p:cNvSpPr/>
          <p:nvPr/>
        </p:nvSpPr>
        <p:spPr>
          <a:xfrm>
            <a:off x="8177632" y="305099"/>
            <a:ext cx="1694330" cy="36261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179" name="Google Shape;179;p12"/>
          <p:cNvSpPr/>
          <p:nvPr/>
        </p:nvSpPr>
        <p:spPr>
          <a:xfrm>
            <a:off x="7961710" y="1702374"/>
            <a:ext cx="2142564" cy="79874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Coordinator</a:t>
            </a:r>
            <a:endParaRPr/>
          </a:p>
        </p:txBody>
      </p:sp>
      <p:pic>
        <p:nvPicPr>
          <p:cNvPr descr="PostgreSQL - Wikipedia" id="186" name="Google Shape;1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172" y="5056393"/>
            <a:ext cx="1141571" cy="11778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get started with MongoDB in 10 minutes | by Navindu Jayatilake |  We've moved to freeCodeCamp.org/news | Medium" id="187" name="Google Shape;18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7896" y="5098460"/>
            <a:ext cx="1093699" cy="1093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12"/>
          <p:cNvCxnSpPr>
            <a:stCxn id="189" idx="2"/>
            <a:endCxn id="187" idx="0"/>
          </p:cNvCxnSpPr>
          <p:nvPr/>
        </p:nvCxnSpPr>
        <p:spPr>
          <a:xfrm>
            <a:off x="10644747" y="4165152"/>
            <a:ext cx="0" cy="93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90" name="Google Shape;190;p12"/>
          <p:cNvCxnSpPr>
            <a:stCxn id="191" idx="2"/>
            <a:endCxn id="186" idx="0"/>
          </p:cNvCxnSpPr>
          <p:nvPr/>
        </p:nvCxnSpPr>
        <p:spPr>
          <a:xfrm>
            <a:off x="7468958" y="4165152"/>
            <a:ext cx="0" cy="891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91" name="Google Shape;191;p12"/>
          <p:cNvSpPr/>
          <p:nvPr/>
        </p:nvSpPr>
        <p:spPr>
          <a:xfrm>
            <a:off x="6819436" y="3366404"/>
            <a:ext cx="1299043" cy="79874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8384819" y="3366404"/>
            <a:ext cx="1338541" cy="79874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  <a:endParaRPr/>
          </a:p>
        </p:txBody>
      </p:sp>
      <p:sp>
        <p:nvSpPr>
          <p:cNvPr id="189" name="Google Shape;189;p12"/>
          <p:cNvSpPr/>
          <p:nvPr/>
        </p:nvSpPr>
        <p:spPr>
          <a:xfrm>
            <a:off x="9975476" y="3366404"/>
            <a:ext cx="1338541" cy="79874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  <a:endParaRPr/>
          </a:p>
        </p:txBody>
      </p:sp>
      <p:cxnSp>
        <p:nvCxnSpPr>
          <p:cNvPr id="193" name="Google Shape;193;p12"/>
          <p:cNvCxnSpPr>
            <a:endCxn id="191" idx="0"/>
          </p:cNvCxnSpPr>
          <p:nvPr/>
        </p:nvCxnSpPr>
        <p:spPr>
          <a:xfrm flipH="1">
            <a:off x="7468958" y="2512304"/>
            <a:ext cx="977100" cy="85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4" name="Google Shape;194;p12"/>
          <p:cNvCxnSpPr>
            <a:endCxn id="192" idx="0"/>
          </p:cNvCxnSpPr>
          <p:nvPr/>
        </p:nvCxnSpPr>
        <p:spPr>
          <a:xfrm flipH="1">
            <a:off x="9054090" y="2512304"/>
            <a:ext cx="8100" cy="85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5" name="Google Shape;195;p12"/>
          <p:cNvCxnSpPr>
            <a:endCxn id="189" idx="0"/>
          </p:cNvCxnSpPr>
          <p:nvPr/>
        </p:nvCxnSpPr>
        <p:spPr>
          <a:xfrm>
            <a:off x="9661947" y="2523104"/>
            <a:ext cx="982800" cy="84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6" name="Google Shape;196;p12"/>
          <p:cNvSpPr/>
          <p:nvPr/>
        </p:nvSpPr>
        <p:spPr>
          <a:xfrm>
            <a:off x="7953515" y="1713429"/>
            <a:ext cx="2142564" cy="79874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Coordinator</a:t>
            </a:r>
            <a:endParaRPr/>
          </a:p>
        </p:txBody>
      </p:sp>
      <p:sp>
        <p:nvSpPr>
          <p:cNvPr id="197" name="Google Shape;197;p12"/>
          <p:cNvSpPr/>
          <p:nvPr/>
        </p:nvSpPr>
        <p:spPr>
          <a:xfrm>
            <a:off x="8355527" y="3377459"/>
            <a:ext cx="1338541" cy="79874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  <a:endParaRPr/>
          </a:p>
        </p:txBody>
      </p:sp>
      <p:pic>
        <p:nvPicPr>
          <p:cNvPr descr="MinIO Client - Overview | OutSystems" id="198" name="Google Shape;19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59187" y="5020654"/>
            <a:ext cx="1112461" cy="11124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12"/>
          <p:cNvCxnSpPr>
            <a:stCxn id="197" idx="2"/>
            <a:endCxn id="198" idx="0"/>
          </p:cNvCxnSpPr>
          <p:nvPr/>
        </p:nvCxnSpPr>
        <p:spPr>
          <a:xfrm flipH="1">
            <a:off x="9015498" y="4176207"/>
            <a:ext cx="9300" cy="84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00" name="Google Shape;200;p12"/>
          <p:cNvCxnSpPr>
            <a:stCxn id="191" idx="2"/>
            <a:endCxn id="198" idx="0"/>
          </p:cNvCxnSpPr>
          <p:nvPr/>
        </p:nvCxnSpPr>
        <p:spPr>
          <a:xfrm>
            <a:off x="7468958" y="4165152"/>
            <a:ext cx="1546500" cy="85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01" name="Google Shape;201;p12"/>
          <p:cNvCxnSpPr>
            <a:stCxn id="191" idx="2"/>
            <a:endCxn id="187" idx="0"/>
          </p:cNvCxnSpPr>
          <p:nvPr/>
        </p:nvCxnSpPr>
        <p:spPr>
          <a:xfrm>
            <a:off x="7468958" y="4165152"/>
            <a:ext cx="3175800" cy="93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02" name="Google Shape;202;p12"/>
          <p:cNvCxnSpPr>
            <a:stCxn id="197" idx="2"/>
            <a:endCxn id="186" idx="0"/>
          </p:cNvCxnSpPr>
          <p:nvPr/>
        </p:nvCxnSpPr>
        <p:spPr>
          <a:xfrm flipH="1">
            <a:off x="7468998" y="4176207"/>
            <a:ext cx="1555800" cy="88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03" name="Google Shape;203;p12"/>
          <p:cNvCxnSpPr>
            <a:stCxn id="197" idx="2"/>
            <a:endCxn id="187" idx="0"/>
          </p:cNvCxnSpPr>
          <p:nvPr/>
        </p:nvCxnSpPr>
        <p:spPr>
          <a:xfrm>
            <a:off x="9024798" y="4176207"/>
            <a:ext cx="1620000" cy="92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04" name="Google Shape;204;p12"/>
          <p:cNvCxnSpPr>
            <a:stCxn id="189" idx="2"/>
            <a:endCxn id="198" idx="0"/>
          </p:cNvCxnSpPr>
          <p:nvPr/>
        </p:nvCxnSpPr>
        <p:spPr>
          <a:xfrm flipH="1">
            <a:off x="9015447" y="4165152"/>
            <a:ext cx="1629300" cy="85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05" name="Google Shape;205;p12"/>
          <p:cNvCxnSpPr/>
          <p:nvPr/>
        </p:nvCxnSpPr>
        <p:spPr>
          <a:xfrm flipH="1">
            <a:off x="7468957" y="4165152"/>
            <a:ext cx="3175789" cy="8912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/>
        </p:nvSpPr>
        <p:spPr>
          <a:xfrm>
            <a:off x="963327" y="2127536"/>
            <a:ext cx="900194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Trino: The Definitive Guide: SQL at Any Scale, on Any Storage, in Any Environment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https://trino.io/docs/current/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https://www.oreilly.com/library/view/trino-the-definitive/9781098107703/ch04.html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https://github.com/bitsondatadev/trino-getting-started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https://github.com/Lewuathe/docker-trino-cluster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https://www.linkedin.com/pulse/10-distributed-sql-queryengine-big-data-kumar-chinnakali/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https://github.com/starburstdata/presto-minio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963327" y="1139531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1109134" y="2290171"/>
            <a:ext cx="69765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tr-T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Trino?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tr-T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Trino Architecture &amp; Concepts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tr-T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1109134" y="1246201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3149601" y="2875002"/>
            <a:ext cx="5892798" cy="11079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Trino?</a:t>
            </a:r>
            <a:endParaRPr b="1" sz="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/>
        </p:nvSpPr>
        <p:spPr>
          <a:xfrm>
            <a:off x="838199" y="683809"/>
            <a:ext cx="1038903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Trino?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Trino</a:t>
            </a:r>
            <a:r>
              <a:rPr b="0" i="0"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an </a:t>
            </a:r>
            <a:r>
              <a:rPr b="0" i="0" lang="tr-TR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open-source</a:t>
            </a:r>
            <a:r>
              <a:rPr b="0" i="0"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distributed </a:t>
            </a:r>
            <a:r>
              <a:rPr b="0" i="0" lang="tr-TR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b="0" i="0"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query engine designed to query large data sets distributed over one or more heterogeneous data sources.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6431" y="2963450"/>
            <a:ext cx="4320000" cy="848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6431" y="4118802"/>
            <a:ext cx="4320000" cy="73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6431" y="5162794"/>
            <a:ext cx="4320000" cy="7716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838199" y="2256061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Trino?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1428541" y="2367171"/>
            <a:ext cx="9334918" cy="21236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 &amp; Concepts</a:t>
            </a:r>
            <a:endParaRPr b="1" sz="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/>
        </p:nvSpPr>
        <p:spPr>
          <a:xfrm>
            <a:off x="3048838" y="267662"/>
            <a:ext cx="60943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ino architecture overview with coordinator and workers"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1273" y="1068921"/>
            <a:ext cx="6589454" cy="4720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031" y="1176678"/>
            <a:ext cx="9801938" cy="473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8"/>
          <p:cNvGrpSpPr/>
          <p:nvPr/>
        </p:nvGrpSpPr>
        <p:grpSpPr>
          <a:xfrm>
            <a:off x="1943679" y="2085057"/>
            <a:ext cx="2568389" cy="1975191"/>
            <a:chOff x="1864657" y="1708540"/>
            <a:chExt cx="2568389" cy="1975191"/>
          </a:xfrm>
        </p:grpSpPr>
        <p:sp>
          <p:nvSpPr>
            <p:cNvPr id="136" name="Google Shape;136;p8"/>
            <p:cNvSpPr txBox="1"/>
            <p:nvPr/>
          </p:nvSpPr>
          <p:spPr>
            <a:xfrm>
              <a:off x="2358420" y="2483402"/>
              <a:ext cx="158086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tr-T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Connector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tr-T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Catalog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tr-T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Schema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tr-T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Table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8"/>
            <p:cNvSpPr txBox="1"/>
            <p:nvPr/>
          </p:nvSpPr>
          <p:spPr>
            <a:xfrm>
              <a:off x="1864657" y="1708540"/>
              <a:ext cx="25683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Concepts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75560"/>
            <a:ext cx="4733365" cy="6782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ache Hive - Wikipedia"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7536" y="2878527"/>
            <a:ext cx="977981" cy="87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53375" y="2841890"/>
            <a:ext cx="622756" cy="1166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BM Big SQL Sandbox" id="146" name="Google Shape;14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4311" y="952534"/>
            <a:ext cx="1483763" cy="1285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- apache/hawq: Apache HAWQ" id="147" name="Google Shape;14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62197" y="5092302"/>
            <a:ext cx="22383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ache Drill - Wikipedia" id="148" name="Google Shape;148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44933" y="4735114"/>
            <a:ext cx="30480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ter Releases Apache Tajo 0.2 - DATAVERSITY" id="149" name="Google Shape;149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53375" y="952534"/>
            <a:ext cx="2117986" cy="9455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resto sql" id="150" name="Google Shape;150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79911" y="4189313"/>
            <a:ext cx="2129267" cy="670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ache Spark - Wikipedia" id="151" name="Google Shape;151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021739" y="1960360"/>
            <a:ext cx="1697971" cy="881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2019-03-16T06:56:25Z</dcterms:created>
  <dc:creator>Erkan ŞİRİN</dc:creator>
</cp:coreProperties>
</file>