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81" r:id="rId3"/>
    <p:sldId id="322" r:id="rId4"/>
    <p:sldId id="318" r:id="rId5"/>
    <p:sldId id="323" r:id="rId6"/>
    <p:sldId id="327" r:id="rId7"/>
    <p:sldId id="338" r:id="rId8"/>
    <p:sldId id="340" r:id="rId9"/>
    <p:sldId id="331" r:id="rId10"/>
    <p:sldId id="342" r:id="rId11"/>
    <p:sldId id="341" r:id="rId12"/>
    <p:sldId id="324" r:id="rId13"/>
    <p:sldId id="325" r:id="rId14"/>
    <p:sldId id="332" r:id="rId15"/>
    <p:sldId id="351" r:id="rId16"/>
    <p:sldId id="365" r:id="rId17"/>
    <p:sldId id="366" r:id="rId18"/>
    <p:sldId id="333" r:id="rId19"/>
    <p:sldId id="370" r:id="rId20"/>
    <p:sldId id="335" r:id="rId21"/>
    <p:sldId id="372" r:id="rId22"/>
    <p:sldId id="355" r:id="rId23"/>
    <p:sldId id="356" r:id="rId24"/>
    <p:sldId id="363" r:id="rId25"/>
    <p:sldId id="364" r:id="rId26"/>
    <p:sldId id="343" r:id="rId27"/>
    <p:sldId id="344" r:id="rId28"/>
    <p:sldId id="371" r:id="rId29"/>
    <p:sldId id="346" r:id="rId30"/>
    <p:sldId id="357" r:id="rId31"/>
    <p:sldId id="358" r:id="rId32"/>
    <p:sldId id="361" r:id="rId33"/>
    <p:sldId id="362" r:id="rId34"/>
    <p:sldId id="359" r:id="rId35"/>
    <p:sldId id="353" r:id="rId36"/>
    <p:sldId id="347" r:id="rId37"/>
    <p:sldId id="348" r:id="rId38"/>
    <p:sldId id="367" r:id="rId39"/>
    <p:sldId id="349" r:id="rId40"/>
    <p:sldId id="368" r:id="rId41"/>
    <p:sldId id="350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F9000"/>
    <a:srgbClr val="F4B183"/>
    <a:srgbClr val="EE5B42"/>
    <a:srgbClr val="CD1F26"/>
    <a:srgbClr val="ED7D31"/>
    <a:srgbClr val="E2EFDA"/>
    <a:srgbClr val="70AD47"/>
    <a:srgbClr val="E2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2683444-E48E-4269-9494-EAED4D446674}"/>
    <pc:docChg chg="custSel modSld">
      <pc:chgData name="Erkan ŞİRİN" userId="7f10ce1d6aaf8c5d" providerId="LiveId" clId="{A2683444-E48E-4269-9494-EAED4D446674}" dt="2019-05-11T18:25:06.915" v="61" actId="20577"/>
      <pc:docMkLst>
        <pc:docMk/>
      </pc:docMkLst>
      <pc:sldChg chg="addSp delSp">
        <pc:chgData name="Erkan ŞİRİN" userId="7f10ce1d6aaf8c5d" providerId="LiveId" clId="{A2683444-E48E-4269-9494-EAED4D446674}" dt="2019-05-10T08:07:19.255" v="1"/>
        <pc:sldMkLst>
          <pc:docMk/>
          <pc:sldMk cId="1416118015" sldId="257"/>
        </pc:sldMkLst>
        <pc:grpChg chg="del">
          <ac:chgData name="Erkan ŞİRİN" userId="7f10ce1d6aaf8c5d" providerId="LiveId" clId="{A2683444-E48E-4269-9494-EAED4D446674}" dt="2019-05-10T08:07:18.667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19.255" v="1"/>
          <ac:picMkLst>
            <pc:docMk/>
            <pc:sldMk cId="1416118015" sldId="257"/>
            <ac:picMk id="48" creationId="{0B453A46-F95D-47A0-A4A9-E0104940A89D}"/>
          </ac:picMkLst>
        </pc:picChg>
      </pc:sldChg>
      <pc:sldChg chg="addSp delSp">
        <pc:chgData name="Erkan ŞİRİN" userId="7f10ce1d6aaf8c5d" providerId="LiveId" clId="{A2683444-E48E-4269-9494-EAED4D446674}" dt="2019-05-10T08:07:23.819" v="3"/>
        <pc:sldMkLst>
          <pc:docMk/>
          <pc:sldMk cId="51891622" sldId="281"/>
        </pc:sldMkLst>
        <pc:grpChg chg="del">
          <ac:chgData name="Erkan ŞİRİN" userId="7f10ce1d6aaf8c5d" providerId="LiveId" clId="{A2683444-E48E-4269-9494-EAED4D446674}" dt="2019-05-10T08:07:23.148" v="2" actId="478"/>
          <ac:grpSpMkLst>
            <pc:docMk/>
            <pc:sldMk cId="5189162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3.819" v="3"/>
          <ac:picMkLst>
            <pc:docMk/>
            <pc:sldMk cId="51891622" sldId="281"/>
            <ac:picMk id="18" creationId="{5C431809-C867-454F-BBAE-FD11A7BC730A}"/>
          </ac:picMkLst>
        </pc:picChg>
      </pc:sldChg>
      <pc:sldChg chg="addSp delSp">
        <pc:chgData name="Erkan ŞİRİN" userId="7f10ce1d6aaf8c5d" providerId="LiveId" clId="{A2683444-E48E-4269-9494-EAED4D446674}" dt="2019-05-10T08:07:31.938" v="7"/>
        <pc:sldMkLst>
          <pc:docMk/>
          <pc:sldMk cId="3418202799" sldId="318"/>
        </pc:sldMkLst>
        <pc:grpChg chg="del">
          <ac:chgData name="Erkan ŞİRİN" userId="7f10ce1d6aaf8c5d" providerId="LiveId" clId="{A2683444-E48E-4269-9494-EAED4D446674}" dt="2019-05-10T08:07:31.268" v="6" actId="478"/>
          <ac:grpSpMkLst>
            <pc:docMk/>
            <pc:sldMk cId="3418202799" sldId="31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1.938" v="7"/>
          <ac:picMkLst>
            <pc:docMk/>
            <pc:sldMk cId="3418202799" sldId="318"/>
            <ac:picMk id="13" creationId="{20C0C293-D455-4D6E-849F-E944102B4775}"/>
          </ac:picMkLst>
        </pc:picChg>
      </pc:sldChg>
      <pc:sldChg chg="addSp delSp">
        <pc:chgData name="Erkan ŞİRİN" userId="7f10ce1d6aaf8c5d" providerId="LiveId" clId="{A2683444-E48E-4269-9494-EAED4D446674}" dt="2019-05-10T08:07:27.228" v="5"/>
        <pc:sldMkLst>
          <pc:docMk/>
          <pc:sldMk cId="2549661054" sldId="322"/>
        </pc:sldMkLst>
        <pc:grpChg chg="del">
          <ac:chgData name="Erkan ŞİRİN" userId="7f10ce1d6aaf8c5d" providerId="LiveId" clId="{A2683444-E48E-4269-9494-EAED4D446674}" dt="2019-05-10T08:07:26.756" v="4" actId="478"/>
          <ac:grpSpMkLst>
            <pc:docMk/>
            <pc:sldMk cId="2549661054" sldId="32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7.228" v="5"/>
          <ac:picMkLst>
            <pc:docMk/>
            <pc:sldMk cId="2549661054" sldId="322"/>
            <ac:picMk id="29" creationId="{020C3C5F-7B7A-408E-9DB2-0134A7F6E158}"/>
          </ac:picMkLst>
        </pc:picChg>
      </pc:sldChg>
      <pc:sldChg chg="addSp delSp">
        <pc:chgData name="Erkan ŞİRİN" userId="7f10ce1d6aaf8c5d" providerId="LiveId" clId="{A2683444-E48E-4269-9494-EAED4D446674}" dt="2019-05-10T08:07:37.799" v="9"/>
        <pc:sldMkLst>
          <pc:docMk/>
          <pc:sldMk cId="1019530339" sldId="323"/>
        </pc:sldMkLst>
        <pc:grpChg chg="del">
          <ac:chgData name="Erkan ŞİRİN" userId="7f10ce1d6aaf8c5d" providerId="LiveId" clId="{A2683444-E48E-4269-9494-EAED4D446674}" dt="2019-05-10T08:07:36.723" v="8" actId="478"/>
          <ac:grpSpMkLst>
            <pc:docMk/>
            <pc:sldMk cId="1019530339" sldId="32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7.799" v="9"/>
          <ac:picMkLst>
            <pc:docMk/>
            <pc:sldMk cId="1019530339" sldId="323"/>
            <ac:picMk id="47" creationId="{DD29E3D5-AA5E-4545-8BB0-7AD301F21E60}"/>
          </ac:picMkLst>
        </pc:picChg>
      </pc:sldChg>
      <pc:sldChg chg="addSp delSp">
        <pc:chgData name="Erkan ŞİRİN" userId="7f10ce1d6aaf8c5d" providerId="LiveId" clId="{A2683444-E48E-4269-9494-EAED4D446674}" dt="2019-05-10T08:07:42.310" v="11"/>
        <pc:sldMkLst>
          <pc:docMk/>
          <pc:sldMk cId="113551369" sldId="324"/>
        </pc:sldMkLst>
        <pc:grpChg chg="del">
          <ac:chgData name="Erkan ŞİRİN" userId="7f10ce1d6aaf8c5d" providerId="LiveId" clId="{A2683444-E48E-4269-9494-EAED4D446674}" dt="2019-05-10T08:07:41.491" v="10" actId="478"/>
          <ac:grpSpMkLst>
            <pc:docMk/>
            <pc:sldMk cId="113551369" sldId="32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2.310" v="11"/>
          <ac:picMkLst>
            <pc:docMk/>
            <pc:sldMk cId="113551369" sldId="324"/>
            <ac:picMk id="13" creationId="{5DF290FB-93ED-44E2-BB17-9600F8304AC6}"/>
          </ac:picMkLst>
        </pc:picChg>
      </pc:sldChg>
      <pc:sldChg chg="addSp delSp">
        <pc:chgData name="Erkan ŞİRİN" userId="7f10ce1d6aaf8c5d" providerId="LiveId" clId="{A2683444-E48E-4269-9494-EAED4D446674}" dt="2019-05-10T08:07:46.121" v="13"/>
        <pc:sldMkLst>
          <pc:docMk/>
          <pc:sldMk cId="1556076613" sldId="325"/>
        </pc:sldMkLst>
        <pc:grpChg chg="del">
          <ac:chgData name="Erkan ŞİRİN" userId="7f10ce1d6aaf8c5d" providerId="LiveId" clId="{A2683444-E48E-4269-9494-EAED4D446674}" dt="2019-05-10T08:07:45.236" v="12" actId="478"/>
          <ac:grpSpMkLst>
            <pc:docMk/>
            <pc:sldMk cId="1556076613" sldId="32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6.121" v="13"/>
          <ac:picMkLst>
            <pc:docMk/>
            <pc:sldMk cId="1556076613" sldId="325"/>
            <ac:picMk id="13" creationId="{99D2EA27-E2E5-449F-9D86-8655BF16E860}"/>
          </ac:picMkLst>
        </pc:picChg>
      </pc:sldChg>
      <pc:sldChg chg="addSp delSp">
        <pc:chgData name="Erkan ŞİRİN" userId="7f10ce1d6aaf8c5d" providerId="LiveId" clId="{A2683444-E48E-4269-9494-EAED4D446674}" dt="2019-05-10T08:09:48.448" v="17"/>
        <pc:sldMkLst>
          <pc:docMk/>
          <pc:sldMk cId="902148237" sldId="326"/>
        </pc:sldMkLst>
        <pc:grpChg chg="del">
          <ac:chgData name="Erkan ŞİRİN" userId="7f10ce1d6aaf8c5d" providerId="LiveId" clId="{A2683444-E48E-4269-9494-EAED4D446674}" dt="2019-05-10T08:09:47.617" v="16" actId="478"/>
          <ac:grpSpMkLst>
            <pc:docMk/>
            <pc:sldMk cId="902148237" sldId="32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48.448" v="17"/>
          <ac:picMkLst>
            <pc:docMk/>
            <pc:sldMk cId="902148237" sldId="326"/>
            <ac:picMk id="24" creationId="{5213C6CB-8360-470C-B6DC-8308BE34CD08}"/>
          </ac:picMkLst>
        </pc:picChg>
      </pc:sldChg>
      <pc:sldChg chg="addSp delSp">
        <pc:chgData name="Erkan ŞİRİN" userId="7f10ce1d6aaf8c5d" providerId="LiveId" clId="{A2683444-E48E-4269-9494-EAED4D446674}" dt="2019-05-10T08:09:57.016" v="21"/>
        <pc:sldMkLst>
          <pc:docMk/>
          <pc:sldMk cId="2918032159" sldId="327"/>
        </pc:sldMkLst>
        <pc:grpChg chg="del">
          <ac:chgData name="Erkan ŞİRİN" userId="7f10ce1d6aaf8c5d" providerId="LiveId" clId="{A2683444-E48E-4269-9494-EAED4D446674}" dt="2019-05-10T08:09:56.263" v="20" actId="478"/>
          <ac:grpSpMkLst>
            <pc:docMk/>
            <pc:sldMk cId="2918032159" sldId="32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7.016" v="21"/>
          <ac:picMkLst>
            <pc:docMk/>
            <pc:sldMk cId="2918032159" sldId="327"/>
            <ac:picMk id="13" creationId="{B3651DA2-E01F-4377-9762-8637F09665F4}"/>
          </ac:picMkLst>
        </pc:picChg>
      </pc:sldChg>
      <pc:sldChg chg="addSp delSp">
        <pc:chgData name="Erkan ŞİRİN" userId="7f10ce1d6aaf8c5d" providerId="LiveId" clId="{A2683444-E48E-4269-9494-EAED4D446674}" dt="2019-05-10T08:07:50.561" v="15"/>
        <pc:sldMkLst>
          <pc:docMk/>
          <pc:sldMk cId="4290953915" sldId="329"/>
        </pc:sldMkLst>
        <pc:grpChg chg="del">
          <ac:chgData name="Erkan ŞİRİN" userId="7f10ce1d6aaf8c5d" providerId="LiveId" clId="{A2683444-E48E-4269-9494-EAED4D446674}" dt="2019-05-10T08:07:49.812" v="14" actId="478"/>
          <ac:grpSpMkLst>
            <pc:docMk/>
            <pc:sldMk cId="4290953915" sldId="32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50.561" v="15"/>
          <ac:picMkLst>
            <pc:docMk/>
            <pc:sldMk cId="4290953915" sldId="329"/>
            <ac:picMk id="22" creationId="{C4669F1A-46D9-4A44-9A3F-294FCBAADA6F}"/>
          </ac:picMkLst>
        </pc:picChg>
      </pc:sldChg>
      <pc:sldChg chg="addSp delSp">
        <pc:chgData name="Erkan ŞİRİN" userId="7f10ce1d6aaf8c5d" providerId="LiveId" clId="{A2683444-E48E-4269-9494-EAED4D446674}" dt="2019-05-10T08:09:52.765" v="19"/>
        <pc:sldMkLst>
          <pc:docMk/>
          <pc:sldMk cId="4208483706" sldId="330"/>
        </pc:sldMkLst>
        <pc:grpChg chg="del">
          <ac:chgData name="Erkan ŞİRİN" userId="7f10ce1d6aaf8c5d" providerId="LiveId" clId="{A2683444-E48E-4269-9494-EAED4D446674}" dt="2019-05-10T08:09:51.789" v="18" actId="478"/>
          <ac:grpSpMkLst>
            <pc:docMk/>
            <pc:sldMk cId="4208483706" sldId="33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2.765" v="19"/>
          <ac:picMkLst>
            <pc:docMk/>
            <pc:sldMk cId="4208483706" sldId="330"/>
            <ac:picMk id="24" creationId="{172C6EC8-1A8C-44B8-B0CA-FE14FC3D6DB3}"/>
          </ac:picMkLst>
        </pc:picChg>
      </pc:sldChg>
      <pc:sldChg chg="addSp delSp">
        <pc:chgData name="Erkan ŞİRİN" userId="7f10ce1d6aaf8c5d" providerId="LiveId" clId="{A2683444-E48E-4269-9494-EAED4D446674}" dt="2019-05-10T08:10:01.054" v="23"/>
        <pc:sldMkLst>
          <pc:docMk/>
          <pc:sldMk cId="1375034651" sldId="331"/>
        </pc:sldMkLst>
        <pc:grpChg chg="del">
          <ac:chgData name="Erkan ŞİRİN" userId="7f10ce1d6aaf8c5d" providerId="LiveId" clId="{A2683444-E48E-4269-9494-EAED4D446674}" dt="2019-05-10T08:10:00.370" v="22" actId="478"/>
          <ac:grpSpMkLst>
            <pc:docMk/>
            <pc:sldMk cId="1375034651" sldId="33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1.054" v="23"/>
          <ac:picMkLst>
            <pc:docMk/>
            <pc:sldMk cId="1375034651" sldId="331"/>
            <ac:picMk id="14" creationId="{9C153A24-61F4-4798-B451-D1F5AA57EE95}"/>
          </ac:picMkLst>
        </pc:picChg>
      </pc:sldChg>
      <pc:sldChg chg="addSp delSp">
        <pc:chgData name="Erkan ŞİRİN" userId="7f10ce1d6aaf8c5d" providerId="LiveId" clId="{A2683444-E48E-4269-9494-EAED4D446674}" dt="2019-05-10T08:10:07.562" v="25"/>
        <pc:sldMkLst>
          <pc:docMk/>
          <pc:sldMk cId="1102957921" sldId="332"/>
        </pc:sldMkLst>
        <pc:grpChg chg="del">
          <ac:chgData name="Erkan ŞİRİN" userId="7f10ce1d6aaf8c5d" providerId="LiveId" clId="{A2683444-E48E-4269-9494-EAED4D446674}" dt="2019-05-10T08:10:06.665" v="24" actId="478"/>
          <ac:grpSpMkLst>
            <pc:docMk/>
            <pc:sldMk cId="1102957921" sldId="33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7.562" v="25"/>
          <ac:picMkLst>
            <pc:docMk/>
            <pc:sldMk cId="1102957921" sldId="332"/>
            <ac:picMk id="18" creationId="{407157FB-3BD2-4C09-BEC1-697336AC0417}"/>
          </ac:picMkLst>
        </pc:picChg>
      </pc:sldChg>
      <pc:sldChg chg="addSp delSp">
        <pc:chgData name="Erkan ŞİRİN" userId="7f10ce1d6aaf8c5d" providerId="LiveId" clId="{A2683444-E48E-4269-9494-EAED4D446674}" dt="2019-05-10T08:10:12.334" v="27"/>
        <pc:sldMkLst>
          <pc:docMk/>
          <pc:sldMk cId="1852795956" sldId="333"/>
        </pc:sldMkLst>
        <pc:grpChg chg="del">
          <ac:chgData name="Erkan ŞİRİN" userId="7f10ce1d6aaf8c5d" providerId="LiveId" clId="{A2683444-E48E-4269-9494-EAED4D446674}" dt="2019-05-10T08:10:11.681" v="26" actId="478"/>
          <ac:grpSpMkLst>
            <pc:docMk/>
            <pc:sldMk cId="1852795956" sldId="33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2.334" v="27"/>
          <ac:picMkLst>
            <pc:docMk/>
            <pc:sldMk cId="1852795956" sldId="333"/>
            <ac:picMk id="21" creationId="{5D723330-291E-4970-9D5A-ACFA6AB658A4}"/>
          </ac:picMkLst>
        </pc:picChg>
      </pc:sldChg>
      <pc:sldChg chg="addSp delSp">
        <pc:chgData name="Erkan ŞİRİN" userId="7f10ce1d6aaf8c5d" providerId="LiveId" clId="{A2683444-E48E-4269-9494-EAED4D446674}" dt="2019-05-10T08:10:16.355" v="29"/>
        <pc:sldMkLst>
          <pc:docMk/>
          <pc:sldMk cId="2969374044" sldId="335"/>
        </pc:sldMkLst>
        <pc:grpChg chg="del">
          <ac:chgData name="Erkan ŞİRİN" userId="7f10ce1d6aaf8c5d" providerId="LiveId" clId="{A2683444-E48E-4269-9494-EAED4D446674}" dt="2019-05-10T08:10:15.841" v="28" actId="478"/>
          <ac:grpSpMkLst>
            <pc:docMk/>
            <pc:sldMk cId="2969374044" sldId="33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6.355" v="29"/>
          <ac:picMkLst>
            <pc:docMk/>
            <pc:sldMk cId="2969374044" sldId="335"/>
            <ac:picMk id="25" creationId="{10A9F1A2-4837-4734-BF48-732FB6473489}"/>
          </ac:picMkLst>
        </pc:picChg>
      </pc:sldChg>
      <pc:sldChg chg="addSp delSp">
        <pc:chgData name="Erkan ŞİRİN" userId="7f10ce1d6aaf8c5d" providerId="LiveId" clId="{A2683444-E48E-4269-9494-EAED4D446674}" dt="2019-05-10T08:10:20.088" v="31"/>
        <pc:sldMkLst>
          <pc:docMk/>
          <pc:sldMk cId="326815965" sldId="336"/>
        </pc:sldMkLst>
        <pc:grpChg chg="del">
          <ac:chgData name="Erkan ŞİRİN" userId="7f10ce1d6aaf8c5d" providerId="LiveId" clId="{A2683444-E48E-4269-9494-EAED4D446674}" dt="2019-05-10T08:10:19.369" v="30" actId="478"/>
          <ac:grpSpMkLst>
            <pc:docMk/>
            <pc:sldMk cId="326815965" sldId="33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0.088" v="31"/>
          <ac:picMkLst>
            <pc:docMk/>
            <pc:sldMk cId="326815965" sldId="336"/>
            <ac:picMk id="18" creationId="{7F5E2E3C-A920-40FB-82F4-1180EE0A9117}"/>
          </ac:picMkLst>
        </pc:picChg>
      </pc:sldChg>
      <pc:sldChg chg="addSp delSp">
        <pc:chgData name="Erkan ŞİRİN" userId="7f10ce1d6aaf8c5d" providerId="LiveId" clId="{A2683444-E48E-4269-9494-EAED4D446674}" dt="2019-05-10T08:10:23.850" v="33"/>
        <pc:sldMkLst>
          <pc:docMk/>
          <pc:sldMk cId="165180499" sldId="337"/>
        </pc:sldMkLst>
        <pc:grpChg chg="del">
          <ac:chgData name="Erkan ŞİRİN" userId="7f10ce1d6aaf8c5d" providerId="LiveId" clId="{A2683444-E48E-4269-9494-EAED4D446674}" dt="2019-05-10T08:10:23.259" v="32" actId="478"/>
          <ac:grpSpMkLst>
            <pc:docMk/>
            <pc:sldMk cId="165180499" sldId="33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3.850" v="33"/>
          <ac:picMkLst>
            <pc:docMk/>
            <pc:sldMk cId="165180499" sldId="337"/>
            <ac:picMk id="14" creationId="{B365BF7F-82F8-431B-9C8B-F9234F4F8EF9}"/>
          </ac:picMkLst>
        </pc:picChg>
      </pc:sldChg>
      <pc:sldChg chg="addSp delSp">
        <pc:chgData name="Erkan ŞİRİN" userId="7f10ce1d6aaf8c5d" providerId="LiveId" clId="{A2683444-E48E-4269-9494-EAED4D446674}" dt="2019-05-10T08:10:26.972" v="35"/>
        <pc:sldMkLst>
          <pc:docMk/>
          <pc:sldMk cId="4133479070" sldId="338"/>
        </pc:sldMkLst>
        <pc:grpChg chg="del">
          <ac:chgData name="Erkan ŞİRİN" userId="7f10ce1d6aaf8c5d" providerId="LiveId" clId="{A2683444-E48E-4269-9494-EAED4D446674}" dt="2019-05-10T08:10:26.575" v="34" actId="478"/>
          <ac:grpSpMkLst>
            <pc:docMk/>
            <pc:sldMk cId="4133479070" sldId="33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6.972" v="35"/>
          <ac:picMkLst>
            <pc:docMk/>
            <pc:sldMk cId="4133479070" sldId="338"/>
            <ac:picMk id="13" creationId="{59D6099E-8845-4320-B517-3CB892456BD5}"/>
          </ac:picMkLst>
        </pc:picChg>
      </pc:sldChg>
      <pc:sldChg chg="addSp delSp">
        <pc:chgData name="Erkan ŞİRİN" userId="7f10ce1d6aaf8c5d" providerId="LiveId" clId="{A2683444-E48E-4269-9494-EAED4D446674}" dt="2019-05-10T08:10:31.294" v="37"/>
        <pc:sldMkLst>
          <pc:docMk/>
          <pc:sldMk cId="1743208701" sldId="340"/>
        </pc:sldMkLst>
        <pc:grpChg chg="del">
          <ac:chgData name="Erkan ŞİRİN" userId="7f10ce1d6aaf8c5d" providerId="LiveId" clId="{A2683444-E48E-4269-9494-EAED4D446674}" dt="2019-05-10T08:10:30.601" v="36" actId="478"/>
          <ac:grpSpMkLst>
            <pc:docMk/>
            <pc:sldMk cId="1743208701" sldId="34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31.294" v="37"/>
          <ac:picMkLst>
            <pc:docMk/>
            <pc:sldMk cId="1743208701" sldId="340"/>
            <ac:picMk id="60" creationId="{1878A9D9-37AE-4B1A-A559-00B738AFDDAD}"/>
          </ac:picMkLst>
        </pc:picChg>
      </pc:sldChg>
      <pc:sldChg chg="addSp delSp">
        <pc:chgData name="Erkan ŞİRİN" userId="7f10ce1d6aaf8c5d" providerId="LiveId" clId="{A2683444-E48E-4269-9494-EAED4D446674}" dt="2019-05-11T18:24:26.580" v="41"/>
        <pc:sldMkLst>
          <pc:docMk/>
          <pc:sldMk cId="1792078551" sldId="341"/>
        </pc:sldMkLst>
        <pc:grpChg chg="del">
          <ac:chgData name="Erkan ŞİRİN" userId="7f10ce1d6aaf8c5d" providerId="LiveId" clId="{A2683444-E48E-4269-9494-EAED4D446674}" dt="2019-05-10T08:31:35.090" v="38" actId="478"/>
          <ac:grpSpMkLst>
            <pc:docMk/>
            <pc:sldMk cId="1792078551" sldId="34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6.580" v="41"/>
          <ac:picMkLst>
            <pc:docMk/>
            <pc:sldMk cId="1792078551" sldId="341"/>
            <ac:picMk id="53" creationId="{E4621023-1204-45A2-9CA5-0B2017392DF9}"/>
          </ac:picMkLst>
        </pc:picChg>
      </pc:sldChg>
      <pc:sldChg chg="addSp delSp">
        <pc:chgData name="Erkan ŞİRİN" userId="7f10ce1d6aaf8c5d" providerId="LiveId" clId="{A2683444-E48E-4269-9494-EAED4D446674}" dt="2019-05-11T18:24:23.794" v="40"/>
        <pc:sldMkLst>
          <pc:docMk/>
          <pc:sldMk cId="814029727" sldId="342"/>
        </pc:sldMkLst>
        <pc:grpChg chg="del">
          <ac:chgData name="Erkan ŞİRİN" userId="7f10ce1d6aaf8c5d" providerId="LiveId" clId="{A2683444-E48E-4269-9494-EAED4D446674}" dt="2019-05-11T18:24:20.154" v="39" actId="478"/>
          <ac:grpSpMkLst>
            <pc:docMk/>
            <pc:sldMk cId="814029727" sldId="34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3.794" v="40"/>
          <ac:picMkLst>
            <pc:docMk/>
            <pc:sldMk cId="814029727" sldId="342"/>
            <ac:picMk id="13" creationId="{E2D78587-2E1C-4116-99E6-476DBC4B6BFB}"/>
          </ac:picMkLst>
        </pc:picChg>
      </pc:sldChg>
      <pc:sldChg chg="addSp delSp">
        <pc:chgData name="Erkan ŞİRİN" userId="7f10ce1d6aaf8c5d" providerId="LiveId" clId="{A2683444-E48E-4269-9494-EAED4D446674}" dt="2019-05-11T18:24:29.747" v="43"/>
        <pc:sldMkLst>
          <pc:docMk/>
          <pc:sldMk cId="1223962806" sldId="343"/>
        </pc:sldMkLst>
        <pc:grpChg chg="del">
          <ac:chgData name="Erkan ŞİRİN" userId="7f10ce1d6aaf8c5d" providerId="LiveId" clId="{A2683444-E48E-4269-9494-EAED4D446674}" dt="2019-05-11T18:24:29.168" v="42" actId="478"/>
          <ac:grpSpMkLst>
            <pc:docMk/>
            <pc:sldMk cId="1223962806" sldId="34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9.747" v="43"/>
          <ac:picMkLst>
            <pc:docMk/>
            <pc:sldMk cId="1223962806" sldId="343"/>
            <ac:picMk id="20" creationId="{A0F125BE-4265-4E29-B309-109653464160}"/>
          </ac:picMkLst>
        </pc:picChg>
      </pc:sldChg>
      <pc:sldChg chg="addSp delSp">
        <pc:chgData name="Erkan ŞİRİN" userId="7f10ce1d6aaf8c5d" providerId="LiveId" clId="{A2683444-E48E-4269-9494-EAED4D446674}" dt="2019-05-11T18:24:32.652" v="45"/>
        <pc:sldMkLst>
          <pc:docMk/>
          <pc:sldMk cId="2608558481" sldId="344"/>
        </pc:sldMkLst>
        <pc:grpChg chg="del">
          <ac:chgData name="Erkan ŞİRİN" userId="7f10ce1d6aaf8c5d" providerId="LiveId" clId="{A2683444-E48E-4269-9494-EAED4D446674}" dt="2019-05-11T18:24:32.009" v="44" actId="478"/>
          <ac:grpSpMkLst>
            <pc:docMk/>
            <pc:sldMk cId="2608558481" sldId="34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2.652" v="45"/>
          <ac:picMkLst>
            <pc:docMk/>
            <pc:sldMk cId="2608558481" sldId="344"/>
            <ac:picMk id="18" creationId="{612B0BA6-6B31-4EF8-8D15-ACCE00F4A89F}"/>
          </ac:picMkLst>
        </pc:picChg>
      </pc:sldChg>
      <pc:sldChg chg="addSp delSp">
        <pc:chgData name="Erkan ŞİRİN" userId="7f10ce1d6aaf8c5d" providerId="LiveId" clId="{A2683444-E48E-4269-9494-EAED4D446674}" dt="2019-05-11T18:24:35.431" v="47"/>
        <pc:sldMkLst>
          <pc:docMk/>
          <pc:sldMk cId="4190628790" sldId="345"/>
        </pc:sldMkLst>
        <pc:grpChg chg="del">
          <ac:chgData name="Erkan ŞİRİN" userId="7f10ce1d6aaf8c5d" providerId="LiveId" clId="{A2683444-E48E-4269-9494-EAED4D446674}" dt="2019-05-11T18:24:34.785" v="46" actId="478"/>
          <ac:grpSpMkLst>
            <pc:docMk/>
            <pc:sldMk cId="4190628790" sldId="34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5.431" v="47"/>
          <ac:picMkLst>
            <pc:docMk/>
            <pc:sldMk cId="4190628790" sldId="345"/>
            <ac:picMk id="14" creationId="{7B8B44D9-E67F-463A-B28A-EC1B8A3447A4}"/>
          </ac:picMkLst>
        </pc:picChg>
      </pc:sldChg>
      <pc:sldChg chg="addSp delSp">
        <pc:chgData name="Erkan ŞİRİN" userId="7f10ce1d6aaf8c5d" providerId="LiveId" clId="{A2683444-E48E-4269-9494-EAED4D446674}" dt="2019-05-11T18:24:38.281" v="49"/>
        <pc:sldMkLst>
          <pc:docMk/>
          <pc:sldMk cId="4185330469" sldId="346"/>
        </pc:sldMkLst>
        <pc:grpChg chg="del">
          <ac:chgData name="Erkan ŞİRİN" userId="7f10ce1d6aaf8c5d" providerId="LiveId" clId="{A2683444-E48E-4269-9494-EAED4D446674}" dt="2019-05-11T18:24:37.638" v="48" actId="478"/>
          <ac:grpSpMkLst>
            <pc:docMk/>
            <pc:sldMk cId="4185330469" sldId="34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8.281" v="49"/>
          <ac:picMkLst>
            <pc:docMk/>
            <pc:sldMk cId="4185330469" sldId="346"/>
            <ac:picMk id="31" creationId="{D6BFAF4F-4423-4DD3-AF9C-21D59172D02D}"/>
          </ac:picMkLst>
        </pc:picChg>
      </pc:sldChg>
      <pc:sldChg chg="addSp delSp">
        <pc:chgData name="Erkan ŞİRİN" userId="7f10ce1d6aaf8c5d" providerId="LiveId" clId="{A2683444-E48E-4269-9494-EAED4D446674}" dt="2019-05-11T18:24:41.004" v="51"/>
        <pc:sldMkLst>
          <pc:docMk/>
          <pc:sldMk cId="2356146727" sldId="347"/>
        </pc:sldMkLst>
        <pc:grpChg chg="del">
          <ac:chgData name="Erkan ŞİRİN" userId="7f10ce1d6aaf8c5d" providerId="LiveId" clId="{A2683444-E48E-4269-9494-EAED4D446674}" dt="2019-05-11T18:24:40.511" v="50" actId="478"/>
          <ac:grpSpMkLst>
            <pc:docMk/>
            <pc:sldMk cId="2356146727" sldId="34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1.004" v="51"/>
          <ac:picMkLst>
            <pc:docMk/>
            <pc:sldMk cId="2356146727" sldId="347"/>
            <ac:picMk id="31" creationId="{142DA3A6-33D8-4D74-848F-7732D4CC093B}"/>
          </ac:picMkLst>
        </pc:picChg>
      </pc:sldChg>
      <pc:sldChg chg="addSp delSp">
        <pc:chgData name="Erkan ŞİRİN" userId="7f10ce1d6aaf8c5d" providerId="LiveId" clId="{A2683444-E48E-4269-9494-EAED4D446674}" dt="2019-05-11T18:24:44.964" v="53"/>
        <pc:sldMkLst>
          <pc:docMk/>
          <pc:sldMk cId="3542230572" sldId="348"/>
        </pc:sldMkLst>
        <pc:grpChg chg="del">
          <ac:chgData name="Erkan ŞİRİN" userId="7f10ce1d6aaf8c5d" providerId="LiveId" clId="{A2683444-E48E-4269-9494-EAED4D446674}" dt="2019-05-11T18:24:44.454" v="52" actId="478"/>
          <ac:grpSpMkLst>
            <pc:docMk/>
            <pc:sldMk cId="3542230572" sldId="34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4.964" v="53"/>
          <ac:picMkLst>
            <pc:docMk/>
            <pc:sldMk cId="3542230572" sldId="348"/>
            <ac:picMk id="14" creationId="{91EE2734-BD77-418E-B6BC-6087BC11C6DA}"/>
          </ac:picMkLst>
        </pc:picChg>
      </pc:sldChg>
      <pc:sldChg chg="addSp delSp">
        <pc:chgData name="Erkan ŞİRİN" userId="7f10ce1d6aaf8c5d" providerId="LiveId" clId="{A2683444-E48E-4269-9494-EAED4D446674}" dt="2019-05-11T18:24:48.931" v="55"/>
        <pc:sldMkLst>
          <pc:docMk/>
          <pc:sldMk cId="3466228002" sldId="349"/>
        </pc:sldMkLst>
        <pc:grpChg chg="del">
          <ac:chgData name="Erkan ŞİRİN" userId="7f10ce1d6aaf8c5d" providerId="LiveId" clId="{A2683444-E48E-4269-9494-EAED4D446674}" dt="2019-05-11T18:24:48.394" v="54" actId="478"/>
          <ac:grpSpMkLst>
            <pc:docMk/>
            <pc:sldMk cId="3466228002" sldId="34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8.931" v="55"/>
          <ac:picMkLst>
            <pc:docMk/>
            <pc:sldMk cId="3466228002" sldId="349"/>
            <ac:picMk id="18" creationId="{4861B58B-2F30-419A-9D94-64A5F0C04B14}"/>
          </ac:picMkLst>
        </pc:picChg>
      </pc:sldChg>
      <pc:sldChg chg="addSp delSp">
        <pc:chgData name="Erkan ŞİRİN" userId="7f10ce1d6aaf8c5d" providerId="LiveId" clId="{A2683444-E48E-4269-9494-EAED4D446674}" dt="2019-05-11T18:24:52.138" v="57"/>
        <pc:sldMkLst>
          <pc:docMk/>
          <pc:sldMk cId="2375368249" sldId="350"/>
        </pc:sldMkLst>
        <pc:grpChg chg="del">
          <ac:chgData name="Erkan ŞİRİN" userId="7f10ce1d6aaf8c5d" providerId="LiveId" clId="{A2683444-E48E-4269-9494-EAED4D446674}" dt="2019-05-11T18:24:51.505" v="56" actId="478"/>
          <ac:grpSpMkLst>
            <pc:docMk/>
            <pc:sldMk cId="2375368249" sldId="35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2.138" v="57"/>
          <ac:picMkLst>
            <pc:docMk/>
            <pc:sldMk cId="2375368249" sldId="350"/>
            <ac:picMk id="18" creationId="{82DA8EB2-EFA7-4506-B129-81448F60668C}"/>
          </ac:picMkLst>
        </pc:picChg>
      </pc:sldChg>
      <pc:sldChg chg="addSp delSp modSp">
        <pc:chgData name="Erkan ŞİRİN" userId="7f10ce1d6aaf8c5d" providerId="LiveId" clId="{A2683444-E48E-4269-9494-EAED4D446674}" dt="2019-05-11T18:25:06.915" v="61" actId="20577"/>
        <pc:sldMkLst>
          <pc:docMk/>
          <pc:sldMk cId="1630246908" sldId="351"/>
        </pc:sldMkLst>
        <pc:spChg chg="mod">
          <ac:chgData name="Erkan ŞİRİN" userId="7f10ce1d6aaf8c5d" providerId="LiveId" clId="{A2683444-E48E-4269-9494-EAED4D446674}" dt="2019-05-11T18:25:06.915" v="61" actId="20577"/>
          <ac:spMkLst>
            <pc:docMk/>
            <pc:sldMk cId="1630246908" sldId="351"/>
            <ac:spMk id="13" creationId="{BFD1D0B4-1321-45AF-9414-D3B695442529}"/>
          </ac:spMkLst>
        </pc:spChg>
        <pc:grpChg chg="del">
          <ac:chgData name="Erkan ŞİRİN" userId="7f10ce1d6aaf8c5d" providerId="LiveId" clId="{A2683444-E48E-4269-9494-EAED4D446674}" dt="2019-05-11T18:24:54.939" v="58" actId="478"/>
          <ac:grpSpMkLst>
            <pc:docMk/>
            <pc:sldMk cId="1630246908" sldId="35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5.441" v="59"/>
          <ac:picMkLst>
            <pc:docMk/>
            <pc:sldMk cId="1630246908" sldId="351"/>
            <ac:picMk id="16" creationId="{58E93F49-AEA6-4C8E-A5FE-C30328FDB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spark-streaming-output-modes-600c689b6bf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51063" y="2772340"/>
            <a:ext cx="5987896" cy="1664917"/>
          </a:xfrm>
        </p:spPr>
        <p:txBody>
          <a:bodyPr>
            <a:noAutofit/>
          </a:bodyPr>
          <a:lstStyle/>
          <a:p>
            <a:r>
              <a:rPr lang="tr-TR" sz="5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sz="54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8A8F7E0-DD4A-4DCE-8635-18D28F7A789A}"/>
              </a:ext>
            </a:extLst>
          </p:cNvPr>
          <p:cNvGrpSpPr/>
          <p:nvPr/>
        </p:nvGrpSpPr>
        <p:grpSpPr>
          <a:xfrm>
            <a:off x="4748236" y="4473540"/>
            <a:ext cx="1993549" cy="896058"/>
            <a:chOff x="7046259" y="2268071"/>
            <a:chExt cx="4181575" cy="2082431"/>
          </a:xfrm>
        </p:grpSpPr>
        <p:sp>
          <p:nvSpPr>
            <p:cNvPr id="14" name="Küp 13">
              <a:extLst>
                <a:ext uri="{FF2B5EF4-FFF2-40B4-BE49-F238E27FC236}">
                  <a16:creationId xmlns:a16="http://schemas.microsoft.com/office/drawing/2014/main" id="{5E13A5EE-1554-45D3-B83F-352791052451}"/>
                </a:ext>
              </a:extLst>
            </p:cNvPr>
            <p:cNvSpPr/>
            <p:nvPr/>
          </p:nvSpPr>
          <p:spPr>
            <a:xfrm>
              <a:off x="7046259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Küp 16">
              <a:extLst>
                <a:ext uri="{FF2B5EF4-FFF2-40B4-BE49-F238E27FC236}">
                  <a16:creationId xmlns:a16="http://schemas.microsoft.com/office/drawing/2014/main" id="{AAFD9415-E8A1-4D10-A2C8-FA38AC33400C}"/>
                </a:ext>
              </a:extLst>
            </p:cNvPr>
            <p:cNvSpPr/>
            <p:nvPr/>
          </p:nvSpPr>
          <p:spPr>
            <a:xfrm>
              <a:off x="758414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Küp 17">
              <a:extLst>
                <a:ext uri="{FF2B5EF4-FFF2-40B4-BE49-F238E27FC236}">
                  <a16:creationId xmlns:a16="http://schemas.microsoft.com/office/drawing/2014/main" id="{60729B5B-3E00-40D4-962E-0ED93A33D86D}"/>
                </a:ext>
              </a:extLst>
            </p:cNvPr>
            <p:cNvSpPr/>
            <p:nvPr/>
          </p:nvSpPr>
          <p:spPr>
            <a:xfrm>
              <a:off x="812635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3C533A74-C8E1-4AD4-90B2-8B229DF66FC1}"/>
                </a:ext>
              </a:extLst>
            </p:cNvPr>
            <p:cNvSpPr/>
            <p:nvPr/>
          </p:nvSpPr>
          <p:spPr>
            <a:xfrm>
              <a:off x="866423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0549F422-9821-4B05-A030-20104BE97345}"/>
                </a:ext>
              </a:extLst>
            </p:cNvPr>
            <p:cNvSpPr/>
            <p:nvPr/>
          </p:nvSpPr>
          <p:spPr>
            <a:xfrm>
              <a:off x="921541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C6B00CF4-611A-4423-BFC2-7D3C67844D92}"/>
                </a:ext>
              </a:extLst>
            </p:cNvPr>
            <p:cNvSpPr/>
            <p:nvPr/>
          </p:nvSpPr>
          <p:spPr>
            <a:xfrm>
              <a:off x="975329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DB974E64-05A2-48E6-ADFB-995475184578}"/>
                </a:ext>
              </a:extLst>
            </p:cNvPr>
            <p:cNvSpPr/>
            <p:nvPr/>
          </p:nvSpPr>
          <p:spPr>
            <a:xfrm>
              <a:off x="1029550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>
              <a:extLst>
                <a:ext uri="{FF2B5EF4-FFF2-40B4-BE49-F238E27FC236}">
                  <a16:creationId xmlns:a16="http://schemas.microsoft.com/office/drawing/2014/main" id="{33F090A9-25AE-418D-B1E3-5CE5523185C1}"/>
                </a:ext>
              </a:extLst>
            </p:cNvPr>
            <p:cNvSpPr/>
            <p:nvPr/>
          </p:nvSpPr>
          <p:spPr>
            <a:xfrm>
              <a:off x="10833387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Küp 23">
              <a:extLst>
                <a:ext uri="{FF2B5EF4-FFF2-40B4-BE49-F238E27FC236}">
                  <a16:creationId xmlns:a16="http://schemas.microsoft.com/office/drawing/2014/main" id="{C98CDAFA-31C9-4B9C-86DA-9B268E09B65A}"/>
                </a:ext>
              </a:extLst>
            </p:cNvPr>
            <p:cNvSpPr/>
            <p:nvPr/>
          </p:nvSpPr>
          <p:spPr>
            <a:xfrm>
              <a:off x="7046259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Küp 24">
              <a:extLst>
                <a:ext uri="{FF2B5EF4-FFF2-40B4-BE49-F238E27FC236}">
                  <a16:creationId xmlns:a16="http://schemas.microsoft.com/office/drawing/2014/main" id="{B4751922-DA06-4545-937D-4300CDCBBC95}"/>
                </a:ext>
              </a:extLst>
            </p:cNvPr>
            <p:cNvSpPr/>
            <p:nvPr/>
          </p:nvSpPr>
          <p:spPr>
            <a:xfrm>
              <a:off x="758414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Küp 25">
              <a:extLst>
                <a:ext uri="{FF2B5EF4-FFF2-40B4-BE49-F238E27FC236}">
                  <a16:creationId xmlns:a16="http://schemas.microsoft.com/office/drawing/2014/main" id="{7D8B2DEC-64E6-4BA0-BFE9-74EE67727ECB}"/>
                </a:ext>
              </a:extLst>
            </p:cNvPr>
            <p:cNvSpPr/>
            <p:nvPr/>
          </p:nvSpPr>
          <p:spPr>
            <a:xfrm>
              <a:off x="812635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Küp 26">
              <a:extLst>
                <a:ext uri="{FF2B5EF4-FFF2-40B4-BE49-F238E27FC236}">
                  <a16:creationId xmlns:a16="http://schemas.microsoft.com/office/drawing/2014/main" id="{A0782AA9-B201-4844-A13B-02F4602D6BD2}"/>
                </a:ext>
              </a:extLst>
            </p:cNvPr>
            <p:cNvSpPr/>
            <p:nvPr/>
          </p:nvSpPr>
          <p:spPr>
            <a:xfrm>
              <a:off x="866423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Küp 27">
              <a:extLst>
                <a:ext uri="{FF2B5EF4-FFF2-40B4-BE49-F238E27FC236}">
                  <a16:creationId xmlns:a16="http://schemas.microsoft.com/office/drawing/2014/main" id="{487EDED6-D675-4732-BE3F-45005BE966D0}"/>
                </a:ext>
              </a:extLst>
            </p:cNvPr>
            <p:cNvSpPr/>
            <p:nvPr/>
          </p:nvSpPr>
          <p:spPr>
            <a:xfrm>
              <a:off x="921541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Küp 28">
              <a:extLst>
                <a:ext uri="{FF2B5EF4-FFF2-40B4-BE49-F238E27FC236}">
                  <a16:creationId xmlns:a16="http://schemas.microsoft.com/office/drawing/2014/main" id="{EDCBC853-72B0-40F5-ACE0-108F1584732D}"/>
                </a:ext>
              </a:extLst>
            </p:cNvPr>
            <p:cNvSpPr/>
            <p:nvPr/>
          </p:nvSpPr>
          <p:spPr>
            <a:xfrm>
              <a:off x="975329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Küp 29">
              <a:extLst>
                <a:ext uri="{FF2B5EF4-FFF2-40B4-BE49-F238E27FC236}">
                  <a16:creationId xmlns:a16="http://schemas.microsoft.com/office/drawing/2014/main" id="{9AD2B1B1-E9F0-42EE-92C4-DC99FDDAA0EF}"/>
                </a:ext>
              </a:extLst>
            </p:cNvPr>
            <p:cNvSpPr/>
            <p:nvPr/>
          </p:nvSpPr>
          <p:spPr>
            <a:xfrm>
              <a:off x="1029550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Küp 30">
              <a:extLst>
                <a:ext uri="{FF2B5EF4-FFF2-40B4-BE49-F238E27FC236}">
                  <a16:creationId xmlns:a16="http://schemas.microsoft.com/office/drawing/2014/main" id="{B8957874-F338-4732-BDAA-68C7B18E149A}"/>
                </a:ext>
              </a:extLst>
            </p:cNvPr>
            <p:cNvSpPr/>
            <p:nvPr/>
          </p:nvSpPr>
          <p:spPr>
            <a:xfrm>
              <a:off x="10833387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Küp 31">
              <a:extLst>
                <a:ext uri="{FF2B5EF4-FFF2-40B4-BE49-F238E27FC236}">
                  <a16:creationId xmlns:a16="http://schemas.microsoft.com/office/drawing/2014/main" id="{8B8C76CA-9702-4CA6-95AD-58B8DC0EC2CE}"/>
                </a:ext>
              </a:extLst>
            </p:cNvPr>
            <p:cNvSpPr/>
            <p:nvPr/>
          </p:nvSpPr>
          <p:spPr>
            <a:xfrm>
              <a:off x="7046259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Küp 32">
              <a:extLst>
                <a:ext uri="{FF2B5EF4-FFF2-40B4-BE49-F238E27FC236}">
                  <a16:creationId xmlns:a16="http://schemas.microsoft.com/office/drawing/2014/main" id="{BEDE8A88-41B9-49AE-B553-BBEEF422BC89}"/>
                </a:ext>
              </a:extLst>
            </p:cNvPr>
            <p:cNvSpPr/>
            <p:nvPr/>
          </p:nvSpPr>
          <p:spPr>
            <a:xfrm>
              <a:off x="758414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Küp 33">
              <a:extLst>
                <a:ext uri="{FF2B5EF4-FFF2-40B4-BE49-F238E27FC236}">
                  <a16:creationId xmlns:a16="http://schemas.microsoft.com/office/drawing/2014/main" id="{BA76B515-0C3E-4B89-9037-1C948E005986}"/>
                </a:ext>
              </a:extLst>
            </p:cNvPr>
            <p:cNvSpPr/>
            <p:nvPr/>
          </p:nvSpPr>
          <p:spPr>
            <a:xfrm>
              <a:off x="812635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Küp 34">
              <a:extLst>
                <a:ext uri="{FF2B5EF4-FFF2-40B4-BE49-F238E27FC236}">
                  <a16:creationId xmlns:a16="http://schemas.microsoft.com/office/drawing/2014/main" id="{7D01A77D-E0CA-4CE8-81D6-DD613D278039}"/>
                </a:ext>
              </a:extLst>
            </p:cNvPr>
            <p:cNvSpPr/>
            <p:nvPr/>
          </p:nvSpPr>
          <p:spPr>
            <a:xfrm>
              <a:off x="866423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Küp 35">
              <a:extLst>
                <a:ext uri="{FF2B5EF4-FFF2-40B4-BE49-F238E27FC236}">
                  <a16:creationId xmlns:a16="http://schemas.microsoft.com/office/drawing/2014/main" id="{74DD9B1A-F4A1-4CCE-BAE3-A0B4EEDAFA7E}"/>
                </a:ext>
              </a:extLst>
            </p:cNvPr>
            <p:cNvSpPr/>
            <p:nvPr/>
          </p:nvSpPr>
          <p:spPr>
            <a:xfrm>
              <a:off x="921541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Küp 36">
              <a:extLst>
                <a:ext uri="{FF2B5EF4-FFF2-40B4-BE49-F238E27FC236}">
                  <a16:creationId xmlns:a16="http://schemas.microsoft.com/office/drawing/2014/main" id="{2122B161-1454-49B4-B1D2-6BE71F4BFB06}"/>
                </a:ext>
              </a:extLst>
            </p:cNvPr>
            <p:cNvSpPr/>
            <p:nvPr/>
          </p:nvSpPr>
          <p:spPr>
            <a:xfrm>
              <a:off x="975329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Küp 37">
              <a:extLst>
                <a:ext uri="{FF2B5EF4-FFF2-40B4-BE49-F238E27FC236}">
                  <a16:creationId xmlns:a16="http://schemas.microsoft.com/office/drawing/2014/main" id="{661435AD-B272-4B7D-BB01-DEE9268D7AF3}"/>
                </a:ext>
              </a:extLst>
            </p:cNvPr>
            <p:cNvSpPr/>
            <p:nvPr/>
          </p:nvSpPr>
          <p:spPr>
            <a:xfrm>
              <a:off x="1029550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Küp 38">
              <a:extLst>
                <a:ext uri="{FF2B5EF4-FFF2-40B4-BE49-F238E27FC236}">
                  <a16:creationId xmlns:a16="http://schemas.microsoft.com/office/drawing/2014/main" id="{99C5000E-8A99-49D7-A12F-6F751746C497}"/>
                </a:ext>
              </a:extLst>
            </p:cNvPr>
            <p:cNvSpPr/>
            <p:nvPr/>
          </p:nvSpPr>
          <p:spPr>
            <a:xfrm>
              <a:off x="10833387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Küp 39">
              <a:extLst>
                <a:ext uri="{FF2B5EF4-FFF2-40B4-BE49-F238E27FC236}">
                  <a16:creationId xmlns:a16="http://schemas.microsoft.com/office/drawing/2014/main" id="{90E7ACDF-DD86-47C5-9BE2-FBB14C99452E}"/>
                </a:ext>
              </a:extLst>
            </p:cNvPr>
            <p:cNvSpPr/>
            <p:nvPr/>
          </p:nvSpPr>
          <p:spPr>
            <a:xfrm>
              <a:off x="7046259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Küp 40">
              <a:extLst>
                <a:ext uri="{FF2B5EF4-FFF2-40B4-BE49-F238E27FC236}">
                  <a16:creationId xmlns:a16="http://schemas.microsoft.com/office/drawing/2014/main" id="{264EEA6E-40E2-448D-8EB0-93ACBCFF72C4}"/>
                </a:ext>
              </a:extLst>
            </p:cNvPr>
            <p:cNvSpPr/>
            <p:nvPr/>
          </p:nvSpPr>
          <p:spPr>
            <a:xfrm>
              <a:off x="758414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Küp 41">
              <a:extLst>
                <a:ext uri="{FF2B5EF4-FFF2-40B4-BE49-F238E27FC236}">
                  <a16:creationId xmlns:a16="http://schemas.microsoft.com/office/drawing/2014/main" id="{F362C557-33F2-4B13-9675-EF560BFBBE04}"/>
                </a:ext>
              </a:extLst>
            </p:cNvPr>
            <p:cNvSpPr/>
            <p:nvPr/>
          </p:nvSpPr>
          <p:spPr>
            <a:xfrm>
              <a:off x="812635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Küp 42">
              <a:extLst>
                <a:ext uri="{FF2B5EF4-FFF2-40B4-BE49-F238E27FC236}">
                  <a16:creationId xmlns:a16="http://schemas.microsoft.com/office/drawing/2014/main" id="{EB6B190D-E8C3-46B3-A2A9-387AC9010222}"/>
                </a:ext>
              </a:extLst>
            </p:cNvPr>
            <p:cNvSpPr/>
            <p:nvPr/>
          </p:nvSpPr>
          <p:spPr>
            <a:xfrm>
              <a:off x="866423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Küp 43">
              <a:extLst>
                <a:ext uri="{FF2B5EF4-FFF2-40B4-BE49-F238E27FC236}">
                  <a16:creationId xmlns:a16="http://schemas.microsoft.com/office/drawing/2014/main" id="{93B53A78-2F4D-4862-A18F-70AD6A50B8F9}"/>
                </a:ext>
              </a:extLst>
            </p:cNvPr>
            <p:cNvSpPr/>
            <p:nvPr/>
          </p:nvSpPr>
          <p:spPr>
            <a:xfrm>
              <a:off x="921541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Küp 44">
              <a:extLst>
                <a:ext uri="{FF2B5EF4-FFF2-40B4-BE49-F238E27FC236}">
                  <a16:creationId xmlns:a16="http://schemas.microsoft.com/office/drawing/2014/main" id="{8E03141F-E2D7-498B-AD63-E87901AD1C8F}"/>
                </a:ext>
              </a:extLst>
            </p:cNvPr>
            <p:cNvSpPr/>
            <p:nvPr/>
          </p:nvSpPr>
          <p:spPr>
            <a:xfrm>
              <a:off x="975329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Küp 45">
              <a:extLst>
                <a:ext uri="{FF2B5EF4-FFF2-40B4-BE49-F238E27FC236}">
                  <a16:creationId xmlns:a16="http://schemas.microsoft.com/office/drawing/2014/main" id="{F3132D48-A890-464A-AD87-81D92F02C37D}"/>
                </a:ext>
              </a:extLst>
            </p:cNvPr>
            <p:cNvSpPr/>
            <p:nvPr/>
          </p:nvSpPr>
          <p:spPr>
            <a:xfrm>
              <a:off x="1029550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Küp 46">
              <a:extLst>
                <a:ext uri="{FF2B5EF4-FFF2-40B4-BE49-F238E27FC236}">
                  <a16:creationId xmlns:a16="http://schemas.microsoft.com/office/drawing/2014/main" id="{4B5F8E07-FC0A-4CF1-A20C-22F40A0E9F79}"/>
                </a:ext>
              </a:extLst>
            </p:cNvPr>
            <p:cNvSpPr/>
            <p:nvPr/>
          </p:nvSpPr>
          <p:spPr>
            <a:xfrm>
              <a:off x="10833387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1975415"/>
            <a:ext cx="8377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windowedCounts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lines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withWatermark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("timestamp", "10 minutes") 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F.window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("time"), "1 minutes"),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("Species")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).count().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("window")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8140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/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/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/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orange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80485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tr-T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/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orange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90440"/>
              </p:ext>
            </p:extLst>
          </p:nvPr>
        </p:nvGraphicFramePr>
        <p:xfrm>
          <a:off x="8405669" y="4200168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91288" y="3265959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404041"/>
                </a:solidFill>
                <a:latin typeface="Roboto"/>
              </a:rPr>
              <a:t>Result </a:t>
            </a:r>
            <a:br>
              <a:rPr lang="en-US" b="1" dirty="0">
                <a:solidFill>
                  <a:srgbClr val="404041"/>
                </a:solidFill>
                <a:latin typeface="Roboto"/>
              </a:rPr>
            </a:br>
            <a:r>
              <a:rPr lang="en-US" b="1" dirty="0">
                <a:solidFill>
                  <a:srgbClr val="404041"/>
                </a:solidFill>
                <a:latin typeface="Roboto"/>
              </a:rPr>
              <a:t>Table</a:t>
            </a:r>
            <a:endParaRPr lang="en-US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/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r>
                        <a:rPr lang="tr-TR" sz="1000" b="0" dirty="0"/>
                        <a:t> </a:t>
                      </a:r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16879"/>
              </p:ext>
            </p:extLst>
          </p:nvPr>
        </p:nvGraphicFramePr>
        <p:xfrm>
          <a:off x="5031733" y="1275731"/>
          <a:ext cx="1302382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pear 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orange cherry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76340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>
                          <a:solidFill>
                            <a:srgbClr val="FF0000"/>
                          </a:solidFill>
                        </a:rPr>
                        <a:t>10:04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915811"/>
            <a:ext cx="870918" cy="467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915811"/>
            <a:ext cx="952934" cy="467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3847896" y="2383006"/>
            <a:ext cx="216000" cy="21634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3955896" y="1758882"/>
            <a:ext cx="4163507" cy="62412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-681097" y="1014126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2299" y="3237867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5668" y="3217817"/>
            <a:ext cx="1812321" cy="1226191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17920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0365 0.0002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44444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2" grpId="1" animBg="1"/>
      <p:bldP spid="73" grpId="0" animBg="1"/>
      <p:bldP spid="73" grpId="1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 Modes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Append Mode (Default mode):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Only new rows from the most recent trigger are added to the Result Table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It is for stateless transformations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Update </a:t>
            </a: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Mode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Only rows that have been updated in the Result Table since the last trigger are written to disk. Same as Append Mode if the query does not contain Aggregation. 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Complete </a:t>
            </a: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Mode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The updated Result Table is written to disk.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It is for stateful transformations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49FE5DD-6A41-4098-82FE-A67835B61662}"/>
              </a:ext>
            </a:extLst>
          </p:cNvPr>
          <p:cNvSpPr/>
          <p:nvPr/>
        </p:nvSpPr>
        <p:spPr>
          <a:xfrm>
            <a:off x="1913605" y="5699739"/>
            <a:ext cx="836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hromatica" panose="00000500000000000000" pitchFamily="50" charset="-94"/>
              </a:rPr>
              <a:t>Attention: Each mode is valid for certain query types.</a:t>
            </a:r>
            <a:endParaRPr lang="tr-TR" sz="2400" dirty="0">
              <a:solidFill>
                <a:srgbClr val="FF0000"/>
              </a:solidFill>
              <a:latin typeface="Chromatica" panose="00000500000000000000" pitchFamily="50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F63930D-1CBC-4F75-AFAC-1EFADDEBED61}"/>
              </a:ext>
            </a:extLst>
          </p:cNvPr>
          <p:cNvSpPr txBox="1"/>
          <p:nvPr/>
        </p:nvSpPr>
        <p:spPr>
          <a:xfrm>
            <a:off x="5825718" y="634213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https://medium.com/analytics-vidhya/spark-streaming-output-modes-600c689b6bf9</a:t>
            </a:r>
            <a:endParaRPr lang="tr-T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5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08602" y="1464524"/>
            <a:ext cx="81087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at-most-once: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At most one message reaches, repeated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message is not possible, but message might be lost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at-least-once: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 message is lost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, but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might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be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duplicate messages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exactly-once: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message is not copied and lost, no duplicate messages. It means a complete delivery to the receiver for each message given to the system.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 message is neither lost nor repeated.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5CF798C-BCD1-4B17-8D9E-BD0164178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19" y="544574"/>
            <a:ext cx="3287198" cy="2001954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4097" y="316529"/>
            <a:ext cx="6643806" cy="58098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 tolerance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57314" y="1223960"/>
            <a:ext cx="512214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Exact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ly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-once message transmission is one of the most fundamental goals of Structured Streaming.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Each streaming data source is assumed to have offsets to track the read position (similar to Kafka offsets or Kinesis sequence numbers).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4BEDEE-EA2A-4387-984D-3C30492E7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835012"/>
            <a:ext cx="2873188" cy="2154891"/>
          </a:xfrm>
          <a:prstGeom prst="rect">
            <a:avLst/>
          </a:prstGeom>
        </p:spPr>
      </p:pic>
      <p:sp>
        <p:nvSpPr>
          <p:cNvPr id="22" name="Ok: Sola Bükülü 21">
            <a:extLst>
              <a:ext uri="{FF2B5EF4-FFF2-40B4-BE49-F238E27FC236}">
                <a16:creationId xmlns:a16="http://schemas.microsoft.com/office/drawing/2014/main" id="{DE623B63-6D8E-4544-9F22-63734F247C9C}"/>
              </a:ext>
            </a:extLst>
          </p:cNvPr>
          <p:cNvSpPr/>
          <p:nvPr/>
        </p:nvSpPr>
        <p:spPr>
          <a:xfrm rot="21183491">
            <a:off x="9789459" y="1411954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029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152400"/>
            <a:ext cx="8632448" cy="1099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72208" y="1423879"/>
            <a:ext cx="710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In the event of an error or user shutdown, you can recover the state of a previous query and continue where it left off.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This is possible by writing forward logs with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checkpointing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Checkpoint location is specified in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DataStreamWriter.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14BDF8-727A-4106-83C3-9BD2B352CA82}"/>
              </a:ext>
            </a:extLst>
          </p:cNvPr>
          <p:cNvSpPr/>
          <p:nvPr/>
        </p:nvSpPr>
        <p:spPr>
          <a:xfrm>
            <a:off x="1336122" y="5175733"/>
            <a:ext cx="6355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aggDF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("complete")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"path/to/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checkpo’nt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.format("memory")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.start()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4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625221"/>
            <a:ext cx="6980903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93288" y="1320490"/>
            <a:ext cx="5002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In prod: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Every time the application starts, it must be started with the same checkpoint.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In dev: </a:t>
            </a:r>
            <a:r>
              <a:rPr lang="en-US" sz="2400" b="1" u="sng" dirty="0">
                <a:solidFill>
                  <a:srgbClr val="404041"/>
                </a:solidFill>
                <a:latin typeface="Chromatica" panose="00000500000000000000" pitchFamily="50" charset="-94"/>
              </a:rPr>
              <a:t>It is better to clean before re-try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A66342C-4D4D-4ED5-92B7-218B45AE3334}"/>
              </a:ext>
            </a:extLst>
          </p:cNvPr>
          <p:cNvSpPr/>
          <p:nvPr/>
        </p:nvSpPr>
        <p:spPr>
          <a:xfrm>
            <a:off x="857314" y="4752680"/>
            <a:ext cx="79280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aggDF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("complete")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.option("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","path/to/HDFS/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.format("memory")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.start()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6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2272464" y="252668"/>
            <a:ext cx="6980903" cy="106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Prerequisites of end-to-end exactly-once guarantee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13790" y="1587319"/>
            <a:ext cx="9834184" cy="3998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The source data must continue to exist.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For example, you cannot transmit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socket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exactly-once. Because you will not find the data previously read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Data transformations must be deterministic.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The target system to which data is written must be idempotent. It should detect and ignore duplicate records.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b="1" dirty="0">
                <a:solidFill>
                  <a:srgbClr val="404041"/>
                </a:solidFill>
                <a:latin typeface="Chromatica" panose="00000500000000000000" pitchFamily="50" charset="-94"/>
              </a:rPr>
              <a:t>Exactly-once does nothing for duplicate records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that were accidentally (intentionally) produced by the source (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it is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not for de-duplication)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7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Dataframe/Dataset API Compatibility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75765" y="1734748"/>
            <a:ext cx="54415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Structured Streaming application is also created by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same SparkSession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as in Dataframe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api.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Therefore, static DataFrames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are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reachable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within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stream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application.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9C98A0-CE5C-40E2-89D3-60FC5BA61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0"/>
          <a:stretch/>
        </p:blipFill>
        <p:spPr>
          <a:xfrm>
            <a:off x="7117779" y="1620049"/>
            <a:ext cx="4608314" cy="361790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889AE59-B6B6-4F10-A34A-5518E6FCDB78}"/>
              </a:ext>
            </a:extLst>
          </p:cNvPr>
          <p:cNvSpPr/>
          <p:nvPr/>
        </p:nvSpPr>
        <p:spPr>
          <a:xfrm>
            <a:off x="7313034" y="3395989"/>
            <a:ext cx="1497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Chromatica" panose="00000500000000000000" pitchFamily="50" charset="-94"/>
              </a:rPr>
              <a:t>Structured</a:t>
            </a:r>
          </a:p>
          <a:p>
            <a:r>
              <a:rPr lang="tr-TR" b="1" dirty="0">
                <a:solidFill>
                  <a:srgbClr val="404041"/>
                </a:solidFill>
                <a:latin typeface="Chromatica" panose="00000500000000000000" pitchFamily="50" charset="-94"/>
              </a:rPr>
              <a:t>Streaming</a:t>
            </a:r>
            <a:endParaRPr lang="tr-TR" dirty="0">
              <a:latin typeface="Chromatica" panose="00000500000000000000" pitchFamily="50" charset="-94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3ED20E-4431-4EB6-A38F-A7D3D641F760}"/>
              </a:ext>
            </a:extLst>
          </p:cNvPr>
          <p:cNvSpPr/>
          <p:nvPr/>
        </p:nvSpPr>
        <p:spPr>
          <a:xfrm>
            <a:off x="9092358" y="429775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Chromatica" panose="00000500000000000000" pitchFamily="50" charset="-94"/>
              </a:rPr>
              <a:t>SQL</a:t>
            </a:r>
            <a:endParaRPr lang="tr-TR" dirty="0">
              <a:latin typeface="Chromatica" panose="00000500000000000000" pitchFamily="50" charset="-94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7104A02-767B-4CCD-B1A3-8546802FC523}"/>
              </a:ext>
            </a:extLst>
          </p:cNvPr>
          <p:cNvSpPr/>
          <p:nvPr/>
        </p:nvSpPr>
        <p:spPr>
          <a:xfrm>
            <a:off x="8563461" y="244186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Chromatica" panose="00000500000000000000" pitchFamily="50" charset="-94"/>
              </a:rPr>
              <a:t>Dataframe</a:t>
            </a:r>
            <a:endParaRPr lang="tr-TR" dirty="0">
              <a:latin typeface="Chromatica" panose="00000500000000000000" pitchFamily="50" charset="-94"/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B66D010-FB47-4E60-A409-C984E7D0AEB3}"/>
              </a:ext>
            </a:extLst>
          </p:cNvPr>
          <p:cNvSpPr/>
          <p:nvPr/>
        </p:nvSpPr>
        <p:spPr>
          <a:xfrm>
            <a:off x="9876641" y="3304389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Dataset</a:t>
            </a:r>
            <a:endParaRPr lang="tr-TR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8527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48287" y="3333050"/>
            <a:ext cx="5987896" cy="1292466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Structured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5363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262658" y="3268726"/>
            <a:ext cx="7871012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Built on Spark SQL engine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Scalable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Fault tolerant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Fast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End-to-end exactly-once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guarantee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Stream data processing engine.</a:t>
            </a: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B78EC1E6-990E-48D7-9C31-D22642788B66}"/>
              </a:ext>
            </a:extLst>
          </p:cNvPr>
          <p:cNvGrpSpPr/>
          <p:nvPr/>
        </p:nvGrpSpPr>
        <p:grpSpPr>
          <a:xfrm>
            <a:off x="2586472" y="1058533"/>
            <a:ext cx="6096000" cy="1921845"/>
            <a:chOff x="2918166" y="3828628"/>
            <a:chExt cx="6096000" cy="1921845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B381AD8-B5BE-41DF-901F-8AED3414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6" t="16290" r="4243" b="33357"/>
            <a:stretch/>
          </p:blipFill>
          <p:spPr>
            <a:xfrm>
              <a:off x="2918166" y="3828628"/>
              <a:ext cx="6096000" cy="1918446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BC668F2B-9C62-4C58-BC5E-F5225FCC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698">
              <a:off x="6130929" y="4952614"/>
              <a:ext cx="797859" cy="797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5252730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Sources – File (csv)</a:t>
            </a:r>
          </a:p>
        </p:txBody>
      </p:sp>
      <p:sp>
        <p:nvSpPr>
          <p:cNvPr id="2" name="Akış Çizelgesi: Çok Sayıda Belge 1">
            <a:extLst>
              <a:ext uri="{FF2B5EF4-FFF2-40B4-BE49-F238E27FC236}">
                <a16:creationId xmlns:a16="http://schemas.microsoft.com/office/drawing/2014/main" id="{E7089AF7-0FA9-4047-A6D3-721D84032E08}"/>
              </a:ext>
            </a:extLst>
          </p:cNvPr>
          <p:cNvSpPr/>
          <p:nvPr/>
        </p:nvSpPr>
        <p:spPr>
          <a:xfrm>
            <a:off x="612839" y="462947"/>
            <a:ext cx="1344705" cy="8022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102EA2A-E626-40B4-AD3D-E0607D81830A}"/>
              </a:ext>
            </a:extLst>
          </p:cNvPr>
          <p:cNvSpPr txBox="1"/>
          <p:nvPr/>
        </p:nvSpPr>
        <p:spPr>
          <a:xfrm>
            <a:off x="1465119" y="1347781"/>
            <a:ext cx="9937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It is necessary to prepare and dress the schema manually (csv source). By reading a file in the same directory as a batch, schema extraction can be done and this schema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Each file in the source directory must be in the same format. For example, comma separated, the number of fields and the data types in it must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Each file should have a different name and should not be changed or updated after the file is created. Even if the read file is updated, it is not processed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Files are processed from early to 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How many files are processed in each micro batch can be set with </a:t>
            </a:r>
            <a:r>
              <a:rPr lang="en-U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maxFilesPerTrigger</a:t>
            </a: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Some options of Batch Dataframe read can also be used for </a:t>
            </a:r>
            <a:r>
              <a:rPr lang="en-U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readStream</a:t>
            </a:r>
            <a:r>
              <a:rPr lang="en-US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3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617463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Sources – File (csv)</a:t>
            </a:r>
          </a:p>
        </p:txBody>
      </p:sp>
      <p:sp>
        <p:nvSpPr>
          <p:cNvPr id="2" name="Akış Çizelgesi: Çok Sayıda Belge 1">
            <a:extLst>
              <a:ext uri="{FF2B5EF4-FFF2-40B4-BE49-F238E27FC236}">
                <a16:creationId xmlns:a16="http://schemas.microsoft.com/office/drawing/2014/main" id="{E7089AF7-0FA9-4047-A6D3-721D84032E08}"/>
              </a:ext>
            </a:extLst>
          </p:cNvPr>
          <p:cNvSpPr/>
          <p:nvPr/>
        </p:nvSpPr>
        <p:spPr>
          <a:xfrm>
            <a:off x="612839" y="462947"/>
            <a:ext cx="1344705" cy="8022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F576784-1923-4920-9D37-DC6E79ACF6A3}"/>
              </a:ext>
            </a:extLst>
          </p:cNvPr>
          <p:cNvSpPr txBox="1"/>
          <p:nvPr/>
        </p:nvSpPr>
        <p:spPr>
          <a:xfrm>
            <a:off x="1285191" y="2360496"/>
            <a:ext cx="9735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(spark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.readStream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.format("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.load(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://localhost:9000/user/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input_logs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tr-TR" sz="2000" b="1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E9492A0-9961-48EB-BEA8-8735F8FBF655}"/>
              </a:ext>
            </a:extLst>
          </p:cNvPr>
          <p:cNvSpPr/>
          <p:nvPr/>
        </p:nvSpPr>
        <p:spPr>
          <a:xfrm>
            <a:off x="2960388" y="5317839"/>
            <a:ext cx="3610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D1F26"/>
                </a:solidFill>
                <a:latin typeface="Chromatica" panose="00000500000000000000" pitchFamily="50" charset="-94"/>
              </a:rPr>
              <a:t>CSV requires pre-defined schema.</a:t>
            </a:r>
          </a:p>
        </p:txBody>
      </p:sp>
    </p:spTree>
    <p:extLst>
      <p:ext uri="{BB962C8B-B14F-4D97-AF65-F5344CB8AC3E}">
        <p14:creationId xmlns:p14="http://schemas.microsoft.com/office/powerpoint/2010/main" val="36441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Sources - Kafka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A2D2AB7-E867-4C53-8320-EBE864392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0" y="304913"/>
            <a:ext cx="2292477" cy="1273982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35CA066-024D-4C14-B626-04BB35145C00}"/>
              </a:ext>
            </a:extLst>
          </p:cNvPr>
          <p:cNvSpPr txBox="1"/>
          <p:nvPr/>
        </p:nvSpPr>
        <p:spPr>
          <a:xfrm>
            <a:off x="456061" y="1961503"/>
            <a:ext cx="3618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It is possible to subscribe multiple topics.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A68C7A-FD7F-4B29-AB13-F2E910BF9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1"/>
          <a:stretch/>
        </p:blipFill>
        <p:spPr>
          <a:xfrm>
            <a:off x="4676099" y="1510490"/>
            <a:ext cx="7059840" cy="228158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363EA47-A08F-4BFA-829E-79157F144DF4}"/>
              </a:ext>
            </a:extLst>
          </p:cNvPr>
          <p:cNvSpPr txBox="1"/>
          <p:nvPr/>
        </p:nvSpPr>
        <p:spPr>
          <a:xfrm>
            <a:off x="1294258" y="4243084"/>
            <a:ext cx="9735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(spark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.readStream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kafka.bootstrap.servers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"host1:port1,host2:port2")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.option("subscribe", "events")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.load())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8940" y="220902"/>
            <a:ext cx="6275413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Sources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Socket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and Rate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D24A12E1-C7D8-4907-BBFD-C771E2D9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24" y="1653331"/>
            <a:ext cx="1683457" cy="1440423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6C3CE81B-3568-4756-88AF-73CD4CEB04A1}"/>
              </a:ext>
            </a:extLst>
          </p:cNvPr>
          <p:cNvSpPr/>
          <p:nvPr/>
        </p:nvSpPr>
        <p:spPr>
          <a:xfrm>
            <a:off x="9417049" y="1787306"/>
            <a:ext cx="21723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UTF8 text data from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 socket connection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>
                <a:latin typeface="Consolas" panose="020B0609020204030204" pitchFamily="49" charset="0"/>
              </a:rPr>
              <a:t>test </a:t>
            </a:r>
            <a:r>
              <a:rPr lang="en-US" sz="1400" dirty="0">
                <a:latin typeface="Consolas" panose="020B0609020204030204" pitchFamily="49" charset="0"/>
              </a:rPr>
              <a:t>purpose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687B016F-01A2-49DB-8CAB-8E0AF9FF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9" y="1967172"/>
            <a:ext cx="1590927" cy="1304223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8216A30C-4EC7-4037-AE6D-A20E8490AAF7}"/>
              </a:ext>
            </a:extLst>
          </p:cNvPr>
          <p:cNvSpPr/>
          <p:nvPr/>
        </p:nvSpPr>
        <p:spPr>
          <a:xfrm>
            <a:off x="3055545" y="1946678"/>
            <a:ext cx="2571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Generates data at the specified number of rows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per second, each output row contains a timestamp and value. 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Stateless and Statefull Transformations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73BB5DC-F377-422A-B3F6-91CF77650721}"/>
              </a:ext>
            </a:extLst>
          </p:cNvPr>
          <p:cNvSpPr txBox="1"/>
          <p:nvPr/>
        </p:nvSpPr>
        <p:spPr>
          <a:xfrm>
            <a:off x="1465119" y="1347781"/>
            <a:ext cx="99373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Stateless</a:t>
            </a:r>
            <a:r>
              <a:rPr lang="tr-TR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tr-T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select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explode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map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flatMap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filter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tr-TR" sz="2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where</a:t>
            </a:r>
            <a:r>
              <a:rPr lang="tr-TR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these are stateless transformations because they are </a:t>
            </a:r>
            <a:r>
              <a:rPr lang="en-US" sz="2400" b="1" dirty="0">
                <a:latin typeface="Chromatica" panose="00000500000000000000" pitchFamily="50" charset="-94"/>
                <a:ea typeface="Roboto" panose="02000000000000000000" pitchFamily="2" charset="0"/>
              </a:rPr>
              <a:t>not related to/depending on the previous </a:t>
            </a: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and next micro batch.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Stateless operations only supports append and update modes.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Stateful</a:t>
            </a:r>
            <a:r>
              <a:rPr lang="tr-TR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The most typical example is </a:t>
            </a:r>
            <a:r>
              <a:rPr lang="en-US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df.groupBy</a:t>
            </a: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().count(). Each micro batch is more costly and is used in the complete mode as it is related to the previous ones.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Stateful Streaming Aggregation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73BB5DC-F377-422A-B3F6-91CF77650721}"/>
              </a:ext>
            </a:extLst>
          </p:cNvPr>
          <p:cNvSpPr txBox="1"/>
          <p:nvPr/>
        </p:nvSpPr>
        <p:spPr>
          <a:xfrm>
            <a:off x="1465119" y="1347781"/>
            <a:ext cx="9937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There is no direct aggregation like batch Dataframe in Structured Streaming. Like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df.count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 for example. Aggregation requires using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groupBy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 or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groupByKey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Aggregation 2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types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Not tied to a timeframe: How long has it been since streaming started, how many, etc.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Depends on a time period: For example, the most tagged hashtags in the last 10 minutes (topic trends)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1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Join Operations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734748"/>
            <a:ext cx="544157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Structured Streaming DF/DS can be combined with both Structured Streaming DF/DS and static DF/DS.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60774A-1596-4D5F-A9DE-25A3C2A7F927}"/>
              </a:ext>
            </a:extLst>
          </p:cNvPr>
          <p:cNvSpPr/>
          <p:nvPr/>
        </p:nvSpPr>
        <p:spPr>
          <a:xfrm>
            <a:off x="7885835" y="91800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2B172C-71A3-4E1C-954B-31CEA61D328B}"/>
              </a:ext>
            </a:extLst>
          </p:cNvPr>
          <p:cNvSpPr/>
          <p:nvPr/>
        </p:nvSpPr>
        <p:spPr>
          <a:xfrm>
            <a:off x="9064235" y="904522"/>
            <a:ext cx="2052000" cy="2052000"/>
          </a:xfrm>
          <a:prstGeom prst="ellipse">
            <a:avLst/>
          </a:prstGeom>
          <a:solidFill>
            <a:schemeClr val="accent4">
              <a:lumMod val="75000"/>
              <a:alpha val="329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308099" y="4234169"/>
            <a:ext cx="6903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streamingDf.join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"type")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streamingDf.join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"type",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922FCE-6C7F-4D8B-9E01-C66F240A946A}"/>
              </a:ext>
            </a:extLst>
          </p:cNvPr>
          <p:cNvSpPr/>
          <p:nvPr/>
        </p:nvSpPr>
        <p:spPr>
          <a:xfrm>
            <a:off x="7697989" y="343598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1DA1E5-F3AF-4824-BC01-0AE5067D5BDD}"/>
              </a:ext>
            </a:extLst>
          </p:cNvPr>
          <p:cNvSpPr/>
          <p:nvPr/>
        </p:nvSpPr>
        <p:spPr>
          <a:xfrm>
            <a:off x="8862371" y="3435983"/>
            <a:ext cx="2204400" cy="2064577"/>
          </a:xfrm>
          <a:prstGeom prst="ellipse">
            <a:avLst/>
          </a:prstGeom>
          <a:solidFill>
            <a:srgbClr val="BF9000">
              <a:alpha val="54118"/>
            </a:srgb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9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134334" y="259327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Stream Deduplication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287764"/>
            <a:ext cx="5441577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You can deduplicate records in orange data streams using a unique identifier in events. This is the same as deduplicating statically using a unique identifier column.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582782" y="4739876"/>
            <a:ext cx="5588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streamingDf.dropDuplicates("guid")</a:t>
            </a:r>
            <a:endParaRPr 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C416521-B12C-497D-939B-C2A8F482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0820"/>
              </p:ext>
            </p:extLst>
          </p:nvPr>
        </p:nvGraphicFramePr>
        <p:xfrm>
          <a:off x="8978900" y="1343812"/>
          <a:ext cx="251460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  <p:sp>
        <p:nvSpPr>
          <p:cNvPr id="11" name="Ok: Aşağı 10">
            <a:extLst>
              <a:ext uri="{FF2B5EF4-FFF2-40B4-BE49-F238E27FC236}">
                <a16:creationId xmlns:a16="http://schemas.microsoft.com/office/drawing/2014/main" id="{FF5E9F6D-37D0-4955-A7F7-83E9D078A559}"/>
              </a:ext>
            </a:extLst>
          </p:cNvPr>
          <p:cNvSpPr/>
          <p:nvPr/>
        </p:nvSpPr>
        <p:spPr>
          <a:xfrm>
            <a:off x="9836150" y="3166177"/>
            <a:ext cx="800100" cy="1083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0D664479-2565-4849-85DC-74342E46E384}"/>
              </a:ext>
            </a:extLst>
          </p:cNvPr>
          <p:cNvSpPr/>
          <p:nvPr/>
        </p:nvSpPr>
        <p:spPr>
          <a:xfrm>
            <a:off x="8400023" y="1355649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DAC757E-656C-4127-A10A-4F6888C54DA1}"/>
              </a:ext>
            </a:extLst>
          </p:cNvPr>
          <p:cNvSpPr/>
          <p:nvPr/>
        </p:nvSpPr>
        <p:spPr>
          <a:xfrm>
            <a:off x="8400023" y="2129600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75186C0C-BA88-437D-9AC1-B5B30D20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1768"/>
              </p:ext>
            </p:extLst>
          </p:nvPr>
        </p:nvGraphicFramePr>
        <p:xfrm>
          <a:off x="8978900" y="4416270"/>
          <a:ext cx="2514600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04851" y="3261332"/>
            <a:ext cx="5987896" cy="1292466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Structured Streaming Sinks</a:t>
            </a:r>
          </a:p>
        </p:txBody>
      </p:sp>
    </p:spTree>
    <p:extLst>
      <p:ext uri="{BB962C8B-B14F-4D97-AF65-F5344CB8AC3E}">
        <p14:creationId xmlns:p14="http://schemas.microsoft.com/office/powerpoint/2010/main" val="131464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 Sinks - File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669826" y="526086"/>
            <a:ext cx="2862269" cy="802254"/>
            <a:chOff x="1419615" y="1713643"/>
            <a:chExt cx="2862269" cy="802254"/>
          </a:xfrm>
        </p:grpSpPr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1419615" y="1713643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2838565" y="1745438"/>
              <a:ext cx="144331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latin typeface="Consolas" panose="020B0609020204030204" pitchFamily="49" charset="0"/>
                </a:rPr>
                <a:t>Writes output to a storage.</a:t>
              </a:r>
            </a:p>
          </p:txBody>
        </p: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26867C7-2DE4-4670-B191-1760669CE279}"/>
              </a:ext>
            </a:extLst>
          </p:cNvPr>
          <p:cNvSpPr txBox="1"/>
          <p:nvPr/>
        </p:nvSpPr>
        <p:spPr>
          <a:xfrm>
            <a:off x="1342178" y="1623893"/>
            <a:ext cx="99373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Chromatica" panose="00000500000000000000" pitchFamily="50" charset="-94"/>
                <a:ea typeface="Roboto" panose="02000000000000000000" pitchFamily="2" charset="0"/>
              </a:rPr>
              <a:t>text, csv,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json</a:t>
            </a:r>
            <a:r>
              <a:rPr lang="fr-FR" sz="2000" dirty="0">
                <a:latin typeface="Chromatica" panose="00000500000000000000" pitchFamily="50" charset="-94"/>
                <a:ea typeface="Roboto" panose="02000000000000000000" pitchFamily="2" charset="0"/>
              </a:rPr>
              <a:t>,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orc</a:t>
            </a:r>
            <a:r>
              <a:rPr lang="fr-FR" sz="2000" dirty="0">
                <a:latin typeface="Chromatica" panose="00000500000000000000" pitchFamily="50" charset="-94"/>
                <a:ea typeface="Roboto" panose="02000000000000000000" pitchFamily="2" charset="0"/>
              </a:rPr>
              <a:t>, parquet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formats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Only </a:t>
            </a:r>
            <a:r>
              <a:rPr lang="en-US" sz="2000" b="1" dirty="0">
                <a:latin typeface="Chromatica" panose="00000500000000000000" pitchFamily="50" charset="-94"/>
                <a:ea typeface="Roboto" panose="02000000000000000000" pitchFamily="2" charset="0"/>
              </a:rPr>
              <a:t>append mode </a:t>
            </a:r>
            <a:endParaRPr lang="en-US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path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outputDir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or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 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start(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outputDir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streamingQuery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resultDF.writeStream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.format("parquet")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.option("path",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.start())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66608" y="353248"/>
            <a:ext cx="6292645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Programming </a:t>
            </a:r>
            <a:r>
              <a:rPr lang="en-US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DE019ABE-C901-4890-AC68-EAB4C83E8457}"/>
              </a:ext>
            </a:extLst>
          </p:cNvPr>
          <p:cNvSpPr/>
          <p:nvPr/>
        </p:nvSpPr>
        <p:spPr>
          <a:xfrm>
            <a:off x="392665" y="1069789"/>
            <a:ext cx="425348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main idea is to treat the live data stream as a continuously inserted table.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You can perform standard operations on this table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on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static table.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E79E282-9DCF-4ACC-8573-80021792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4631"/>
              </p:ext>
            </p:extLst>
          </p:nvPr>
        </p:nvGraphicFramePr>
        <p:xfrm>
          <a:off x="5348747" y="124707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44F09E55-2E03-4172-A687-17A49CA4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2993"/>
              </p:ext>
            </p:extLst>
          </p:nvPr>
        </p:nvGraphicFramePr>
        <p:xfrm>
          <a:off x="8657300" y="124771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CCD07721-393C-4264-B791-4C85D0DA5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8526"/>
              </p:ext>
            </p:extLst>
          </p:nvPr>
        </p:nvGraphicFramePr>
        <p:xfrm>
          <a:off x="8657301" y="3009465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CBE1032A-6B00-4934-944F-41909E7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88723"/>
              </p:ext>
            </p:extLst>
          </p:nvPr>
        </p:nvGraphicFramePr>
        <p:xfrm>
          <a:off x="8657300" y="3597993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sp>
        <p:nvSpPr>
          <p:cNvPr id="20" name="Ok: Sağ 19">
            <a:extLst>
              <a:ext uri="{FF2B5EF4-FFF2-40B4-BE49-F238E27FC236}">
                <a16:creationId xmlns:a16="http://schemas.microsoft.com/office/drawing/2014/main" id="{BDCC03DE-D9BC-4DEF-92C4-DAEAA0073549}"/>
              </a:ext>
            </a:extLst>
          </p:cNvPr>
          <p:cNvSpPr/>
          <p:nvPr/>
        </p:nvSpPr>
        <p:spPr>
          <a:xfrm>
            <a:off x="5374147" y="3768089"/>
            <a:ext cx="1700982" cy="148335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12685AE-7FFB-40BA-8983-35636FEDAF47}"/>
              </a:ext>
            </a:extLst>
          </p:cNvPr>
          <p:cNvSpPr/>
          <p:nvPr/>
        </p:nvSpPr>
        <p:spPr>
          <a:xfrm>
            <a:off x="4971434" y="415290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11241F3D-0337-46B6-8F51-FA3253E8FC48}"/>
              </a:ext>
            </a:extLst>
          </p:cNvPr>
          <p:cNvSpPr/>
          <p:nvPr/>
        </p:nvSpPr>
        <p:spPr>
          <a:xfrm>
            <a:off x="4568721" y="414797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33DCA89-B5DC-4DC4-A73C-CF44A4D3E247}"/>
              </a:ext>
            </a:extLst>
          </p:cNvPr>
          <p:cNvSpPr/>
          <p:nvPr/>
        </p:nvSpPr>
        <p:spPr>
          <a:xfrm>
            <a:off x="4146244" y="415352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1BCABE4-13A1-4C87-AF0D-7B3530BE6FE1}"/>
              </a:ext>
            </a:extLst>
          </p:cNvPr>
          <p:cNvSpPr/>
          <p:nvPr/>
        </p:nvSpPr>
        <p:spPr>
          <a:xfrm>
            <a:off x="3743531" y="414859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C75F692C-C729-4898-918C-B37AD68D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4407"/>
              </p:ext>
            </p:extLst>
          </p:nvPr>
        </p:nvGraphicFramePr>
        <p:xfrm>
          <a:off x="8670953" y="4190469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B8DD583E-CF65-4B9C-8D6C-B0B8FEA10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8302"/>
              </p:ext>
            </p:extLst>
          </p:nvPr>
        </p:nvGraphicFramePr>
        <p:xfrm>
          <a:off x="8670952" y="4778997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F9F0158-BB58-4D14-95BC-467F5896DE54}"/>
              </a:ext>
            </a:extLst>
          </p:cNvPr>
          <p:cNvCxnSpPr>
            <a:cxnSpLocks/>
          </p:cNvCxnSpPr>
          <p:nvPr/>
        </p:nvCxnSpPr>
        <p:spPr>
          <a:xfrm>
            <a:off x="5281151" y="2873829"/>
            <a:ext cx="62149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Bağlayıcı: Eğri 34">
            <a:extLst>
              <a:ext uri="{FF2B5EF4-FFF2-40B4-BE49-F238E27FC236}">
                <a16:creationId xmlns:a16="http://schemas.microsoft.com/office/drawing/2014/main" id="{D95C292E-086F-43F9-8329-31B16FBAD10B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16200000" flipH="1">
            <a:off x="6852123" y="1918441"/>
            <a:ext cx="277662" cy="6185129"/>
          </a:xfrm>
          <a:prstGeom prst="curvedConnector3">
            <a:avLst>
              <a:gd name="adj1" fmla="val 33914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Bağlayıcı: Eğri 46">
            <a:extLst>
              <a:ext uri="{FF2B5EF4-FFF2-40B4-BE49-F238E27FC236}">
                <a16:creationId xmlns:a16="http://schemas.microsoft.com/office/drawing/2014/main" id="{F0702548-8BFF-418C-A445-AD7D742DDBDE}"/>
              </a:ext>
            </a:extLst>
          </p:cNvPr>
          <p:cNvCxnSpPr>
            <a:stCxn id="24" idx="2"/>
            <a:endCxn id="26" idx="2"/>
          </p:cNvCxnSpPr>
          <p:nvPr/>
        </p:nvCxnSpPr>
        <p:spPr>
          <a:xfrm rot="5400000" flipH="1" flipV="1">
            <a:off x="7034413" y="1827998"/>
            <a:ext cx="315796" cy="5782417"/>
          </a:xfrm>
          <a:prstGeom prst="curvedConnector3">
            <a:avLst>
              <a:gd name="adj1" fmla="val -22865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Bağlayıcı: Eğri 48">
            <a:extLst>
              <a:ext uri="{FF2B5EF4-FFF2-40B4-BE49-F238E27FC236}">
                <a16:creationId xmlns:a16="http://schemas.microsoft.com/office/drawing/2014/main" id="{9C7E6C85-A465-4895-94E4-90738A2E8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5361" y="1747052"/>
            <a:ext cx="902726" cy="5346287"/>
          </a:xfrm>
          <a:prstGeom prst="curvedConnector3">
            <a:avLst>
              <a:gd name="adj1" fmla="val -51048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Bağlayıcı: Eğri 50">
            <a:extLst>
              <a:ext uri="{FF2B5EF4-FFF2-40B4-BE49-F238E27FC236}">
                <a16:creationId xmlns:a16="http://schemas.microsoft.com/office/drawing/2014/main" id="{A4919DD1-17F0-4898-A005-6B8650024698}"/>
              </a:ext>
            </a:extLst>
          </p:cNvPr>
          <p:cNvCxnSpPr>
            <a:stCxn id="21" idx="2"/>
            <a:endCxn id="13" idx="2"/>
          </p:cNvCxnSpPr>
          <p:nvPr/>
        </p:nvCxnSpPr>
        <p:spPr>
          <a:xfrm rot="5400000" flipH="1" flipV="1">
            <a:off x="6849988" y="1656609"/>
            <a:ext cx="1496184" cy="4943575"/>
          </a:xfrm>
          <a:prstGeom prst="curvedConnector3">
            <a:avLst>
              <a:gd name="adj1" fmla="val -1527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913986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- Kafka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168129D-0C7F-49EC-8955-ACB94AFCE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1" y="188099"/>
            <a:ext cx="2292477" cy="1273982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757F3477-B3AB-4398-A580-11CB82827E61}"/>
              </a:ext>
            </a:extLst>
          </p:cNvPr>
          <p:cNvSpPr txBox="1"/>
          <p:nvPr/>
        </p:nvSpPr>
        <p:spPr>
          <a:xfrm>
            <a:off x="1679464" y="1211822"/>
            <a:ext cx="97033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To write to Kafka, there must be/prepared string type columns named </a:t>
            </a:r>
            <a:r>
              <a:rPr lang="en-US" sz="2000" b="1" dirty="0">
                <a:latin typeface="Chromatica" panose="00000500000000000000" pitchFamily="50" charset="-94"/>
                <a:ea typeface="Roboto" panose="02000000000000000000" pitchFamily="2" charset="0"/>
              </a:rPr>
              <a:t>key and value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in the Dataframe.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You can write to Kafka in all three modes.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streamingQuery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selectExpr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cast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word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cast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as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value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writeStream</a:t>
            </a:r>
            <a:endParaRPr lang="tr-TR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.format("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kafka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kafka.bootstrap.servers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"host1:port1,host2:port2")</a:t>
            </a:r>
          </a:p>
          <a:p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topic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"</a:t>
            </a:r>
            <a:r>
              <a:rPr lang="tr-TR" sz="20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wordCounts</a:t>
            </a:r>
            <a:r>
              <a:rPr lang="tr-TR" sz="20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outputMode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checkpointLocation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checkpointDir</a:t>
            </a:r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.start())</a:t>
            </a:r>
          </a:p>
        </p:txBody>
      </p:sp>
    </p:spTree>
    <p:extLst>
      <p:ext uri="{BB962C8B-B14F-4D97-AF65-F5344CB8AC3E}">
        <p14:creationId xmlns:p14="http://schemas.microsoft.com/office/powerpoint/2010/main" val="11833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81459" y="509675"/>
            <a:ext cx="922907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244321" y="1285739"/>
            <a:ext cx="97033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 can be used for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  <a:ea typeface="Roboto" panose="02000000000000000000" pitchFamily="2" charset="0"/>
              </a:rPr>
              <a:t>sinks that do not support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  <a:ea typeface="Roboto" panose="02000000000000000000" pitchFamily="2" charset="0"/>
              </a:rPr>
              <a:t>datastreams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. A special function can be written and used for sinks where it is not possible to write with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fo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r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each and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spark.conf.set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spark.cassandra.connection.host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hostAddr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</a:t>
            </a:r>
            <a:r>
              <a:rPr lang="tr-TR" sz="14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batchId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Cassandra batch data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source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to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.format("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org.apache.spark.sql.cassandra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mode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append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options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table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tableName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keyspace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keyspaceName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</a:t>
            </a:r>
          </a:p>
          <a:p>
            <a:pPr lvl="2"/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streamingQuery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(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counts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writeStream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foreachBatch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sz="1400" b="1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writeCountsToCassandra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outputMode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option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("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checkpointLocation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", </a:t>
            </a:r>
            <a:r>
              <a:rPr lang="tr-TR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checkpointDir</a:t>
            </a:r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.start())</a:t>
            </a:r>
          </a:p>
        </p:txBody>
      </p:sp>
    </p:spTree>
    <p:extLst>
      <p:ext uri="{BB962C8B-B14F-4D97-AF65-F5344CB8AC3E}">
        <p14:creationId xmlns:p14="http://schemas.microsoft.com/office/powerpoint/2010/main" val="154293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0244" y="531430"/>
            <a:ext cx="9131512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244321" y="1116000"/>
            <a:ext cx="9703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batch Dataframe </a:t>
            </a:r>
            <a:r>
              <a:rPr lang="tr-TR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functionality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is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 available.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Results can be written to </a:t>
            </a:r>
            <a:r>
              <a:rPr lang="en-US" sz="2000" b="1" dirty="0">
                <a:latin typeface="Chromatica" panose="00000500000000000000" pitchFamily="50" charset="-94"/>
                <a:ea typeface="Roboto" panose="02000000000000000000" pitchFamily="2" charset="0"/>
              </a:rPr>
              <a:t>multiple </a:t>
            </a:r>
            <a:r>
              <a:rPr lang="tr-TR" sz="2000" b="1" dirty="0" err="1">
                <a:latin typeface="Chromatica" panose="00000500000000000000" pitchFamily="50" charset="-94"/>
                <a:ea typeface="Roboto" panose="02000000000000000000" pitchFamily="2" charset="0"/>
              </a:rPr>
              <a:t>sinks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 at the same time. (In this case, it is recommended to cache the batch Dataframe.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lvl="1"/>
            <a:endParaRPr lang="tr-TR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writeCountsToMultipleLocations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batchId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updatedCountsDF.persist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updatedCountsDF.write.format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(...).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#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Location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1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updatedCountsDF.write.format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(...).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save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 # </a:t>
            </a:r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Location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2</a:t>
            </a:r>
          </a:p>
          <a:p>
            <a:pPr lvl="2"/>
            <a:r>
              <a:rPr lang="tr-TR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updatedCountsDF.unpersist</a:t>
            </a:r>
            <a:r>
              <a:rPr lang="tr-TR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tr-TR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lvl="2"/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However,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foreachBatch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() only guarantees </a:t>
            </a:r>
            <a:r>
              <a:rPr lang="en-US" sz="2000" b="1" dirty="0">
                <a:latin typeface="Chromatica" panose="00000500000000000000" pitchFamily="50" charset="-94"/>
                <a:ea typeface="Roboto" panose="02000000000000000000" pitchFamily="2" charset="0"/>
              </a:rPr>
              <a:t>at-least-once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For exactly-once;  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d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eduplicate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 multiple writes from re-executed micro-batches with </a:t>
            </a:r>
            <a:r>
              <a:rPr lang="en-US" sz="2000" dirty="0" err="1">
                <a:latin typeface="Chromatica" panose="00000500000000000000" pitchFamily="50" charset="-94"/>
                <a:ea typeface="Roboto" panose="02000000000000000000" pitchFamily="2" charset="0"/>
              </a:rPr>
              <a:t>batchId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7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0243" y="428100"/>
            <a:ext cx="9131512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foreachBatch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 and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foreach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EF3F192-72F1-4905-BD7F-F234C74D516E}"/>
              </a:ext>
            </a:extLst>
          </p:cNvPr>
          <p:cNvSpPr txBox="1"/>
          <p:nvPr/>
        </p:nvSpPr>
        <p:spPr>
          <a:xfrm>
            <a:off x="1163052" y="1104075"/>
            <a:ext cx="98658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If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foreachBatch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 is not an option (for example, if a corresponding</a:t>
            </a:r>
          </a:p>
          <a:p>
            <a:pPr lvl="1"/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batch data writer does not exist), then you can express your custom writer logic using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foreach()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. Specifically, you can express the data-writing logic by dividing it into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three methods: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open(), process(),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and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close().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Structured Streaming will use these</a:t>
            </a:r>
            <a:r>
              <a:rPr lang="tr-TR" sz="20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en-US" sz="2000" dirty="0">
                <a:latin typeface="Chromatica" panose="00000500000000000000" pitchFamily="50" charset="-94"/>
                <a:ea typeface="Roboto" panose="02000000000000000000" pitchFamily="2" charset="0"/>
              </a:rPr>
              <a:t>methods to write each partition of the output records.</a:t>
            </a:r>
            <a:endParaRPr lang="tr-TR" sz="20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lvl="1"/>
            <a:endParaRPr lang="tr-TR" sz="2000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ForeachWriter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open(self,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partitionId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epochId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Open connection to data store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Return True if write should continue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This method is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If not specified, the write will continue automatically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return True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process(self, row):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Write string to data store using opened connection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This method is NOT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pass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def close(self, error):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Close the connection. This method is optional in Python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pass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resultDF.writeStream.foreach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ForeachWriter</a:t>
            </a:r>
            <a:r>
              <a:rPr lang="en-US" sz="1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()).start()</a:t>
            </a:r>
            <a:endParaRPr lang="tr-TR" sz="1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5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5007505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- Console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60081" y="526086"/>
            <a:ext cx="4648318" cy="1798426"/>
            <a:chOff x="7140815" y="3593412"/>
            <a:chExt cx="4648318" cy="1798426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7140815" y="3593412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9217354" y="4222287"/>
              <a:ext cx="257177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It writes the output to the console on each trigger. It is suitable for </a:t>
              </a:r>
              <a:r>
                <a:rPr lang="tr-TR" sz="1400" b="1" dirty="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development</a:t>
              </a:r>
              <a:r>
                <a:rPr lang="en-US" sz="1400" dirty="0">
                  <a:latin typeface="Consolas" panose="020B0609020204030204" pitchFamily="49" charset="0"/>
                </a:rPr>
                <a:t> use with small data.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49" y="4269911"/>
              <a:ext cx="1604418" cy="994739"/>
            </a:xfrm>
            <a:prstGeom prst="rect">
              <a:avLst/>
            </a:prstGeom>
          </p:spPr>
        </p:pic>
      </p:grpSp>
      <p:sp>
        <p:nvSpPr>
          <p:cNvPr id="7" name="Unvan 1">
            <a:extLst>
              <a:ext uri="{FF2B5EF4-FFF2-40B4-BE49-F238E27FC236}">
                <a16:creationId xmlns:a16="http://schemas.microsoft.com/office/drawing/2014/main" id="{3E4A99B0-EFCE-47AE-B1FE-11F535A35FDE}"/>
              </a:ext>
            </a:extLst>
          </p:cNvPr>
          <p:cNvSpPr txBox="1">
            <a:spLocks/>
          </p:cNvSpPr>
          <p:nvPr/>
        </p:nvSpPr>
        <p:spPr>
          <a:xfrm>
            <a:off x="4279850" y="3219302"/>
            <a:ext cx="500750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 Sinks - Memory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CE543CA4-2EC9-4DB5-AEFD-B405A52C1E3A}"/>
              </a:ext>
            </a:extLst>
          </p:cNvPr>
          <p:cNvGrpSpPr/>
          <p:nvPr/>
        </p:nvGrpSpPr>
        <p:grpSpPr>
          <a:xfrm>
            <a:off x="764195" y="3557289"/>
            <a:ext cx="3057143" cy="2115089"/>
            <a:chOff x="3598005" y="1820088"/>
            <a:chExt cx="3057143" cy="2115089"/>
          </a:xfrm>
        </p:grpSpPr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34ADAE2C-2400-44EE-B6C6-49721300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BD56A6-CAD3-4BD9-8C5B-45B64CC45ADB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F78D893A-7CCB-4467-83FF-28FC9A66BF76}"/>
                </a:ext>
              </a:extLst>
            </p:cNvPr>
            <p:cNvSpPr/>
            <p:nvPr/>
          </p:nvSpPr>
          <p:spPr>
            <a:xfrm>
              <a:off x="3935907" y="2981070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The output is stored as a table in the driver memory. Not suitable for big data.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9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24467"/>
            <a:ext cx="8701816" cy="609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2368128" y="1035264"/>
            <a:ext cx="6999990" cy="262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Many sinks such as Elasticsearch, Cassandra have written their own connectors. </a:t>
            </a:r>
            <a:endParaRPr lang="tr-TR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With this type of connector, Spark streaming can write data to a very wide range of sinks.</a:t>
            </a:r>
            <a:endParaRPr lang="tr-TR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892EFA5-0797-409F-9889-E8C57CEC1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6" y="3757693"/>
            <a:ext cx="4320404" cy="224858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121243E-1EE0-4258-84C3-937FEF562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20" y="4089434"/>
            <a:ext cx="281964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853971" y="119433"/>
            <a:ext cx="585107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789372" y="1444010"/>
            <a:ext cx="5707017" cy="2345882"/>
            <a:chOff x="1214210" y="3483478"/>
            <a:chExt cx="5707017" cy="2345882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223" y="3483478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1214210" y="4444365"/>
              <a:ext cx="570701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DF.writeStream</a:t>
              </a:r>
              <a:endParaRPr lang="tr-T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.format("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kafka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kafka.bootstrap.servers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 "host1:port1,host2:port2")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topic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updates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.start()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EA11A49E-66E5-4FC8-85F1-89095E3D08AA}"/>
              </a:ext>
            </a:extLst>
          </p:cNvPr>
          <p:cNvGrpSpPr/>
          <p:nvPr/>
        </p:nvGrpSpPr>
        <p:grpSpPr>
          <a:xfrm>
            <a:off x="6496390" y="1155340"/>
            <a:ext cx="5175914" cy="3427878"/>
            <a:chOff x="6496390" y="1155340"/>
            <a:chExt cx="5175914" cy="3427878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EB954AD0-8196-4564-91EF-E5D6F780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5944" y="1155340"/>
              <a:ext cx="2865120" cy="1489862"/>
            </a:xfrm>
            <a:prstGeom prst="rect">
              <a:avLst/>
            </a:prstGeom>
          </p:spPr>
        </p:pic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6405105A-2EEE-4BDE-98F2-874610F6940C}"/>
                </a:ext>
              </a:extLst>
            </p:cNvPr>
            <p:cNvSpPr/>
            <p:nvPr/>
          </p:nvSpPr>
          <p:spPr>
            <a:xfrm>
              <a:off x="6496390" y="2982780"/>
              <a:ext cx="5175914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DS.writeStream</a:t>
              </a:r>
              <a:endParaRPr lang="tr-T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.format("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org.elasticsearch.spark.sql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outputMode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checkpointLocation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checkpoint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("es.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nodes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cloudera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option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("es.port","9200")</a:t>
              </a:r>
            </a:p>
            <a:p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.start("</a:t>
              </a:r>
              <a:r>
                <a:rPr lang="tr-T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online_retail</a:t>
              </a:r>
              <a:r>
                <a:rPr lang="tr-T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C102AF63-689A-4441-8940-CF4AB13E91E0}"/>
                </a:ext>
              </a:extLst>
            </p:cNvPr>
            <p:cNvSpPr/>
            <p:nvPr/>
          </p:nvSpPr>
          <p:spPr>
            <a:xfrm>
              <a:off x="6928467" y="1360502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ES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1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560740" y="1004807"/>
            <a:ext cx="5327106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Trigger settings define whether the query is executed as a micro-batch query or as a continuous processing query.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en-US" sz="20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Default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: (if not specified) </a:t>
            </a: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micro-batch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 As soon as the previous batch is processed, the next one is triggered.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en-US" sz="20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Continous</a:t>
            </a: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Still trying (quite a </a:t>
            </a:r>
            <a:r>
              <a:rPr lang="tr-TR" sz="20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long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 time</a:t>
            </a: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).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862D0F-C712-458A-B1DB-71A4080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518631"/>
            <a:ext cx="5199586" cy="329812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9C011C9-97E6-4C67-AD08-B914FF526DC3}"/>
              </a:ext>
            </a:extLst>
          </p:cNvPr>
          <p:cNvSpPr/>
          <p:nvPr/>
        </p:nvSpPr>
        <p:spPr>
          <a:xfrm>
            <a:off x="6223520" y="5192075"/>
            <a:ext cx="5407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Chromatica" panose="00000500000000000000" pitchFamily="50" charset="-94"/>
              </a:rPr>
              <a:t>https://www.cybertec-postgresql.com/en/rules-or-triggers-to-log-bulk-updates/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78AD803-A972-422E-8A4E-78E5CBEBD790}"/>
              </a:ext>
            </a:extLst>
          </p:cNvPr>
          <p:cNvSpPr/>
          <p:nvPr/>
        </p:nvSpPr>
        <p:spPr>
          <a:xfrm>
            <a:off x="7216588" y="1389529"/>
            <a:ext cx="3334871" cy="10847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Chromatica" panose="00000500000000000000" pitchFamily="50" charset="-94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597472E-D769-4C96-8625-6EC3A4CE1F4C}"/>
              </a:ext>
            </a:extLst>
          </p:cNvPr>
          <p:cNvSpPr/>
          <p:nvPr/>
        </p:nvSpPr>
        <p:spPr>
          <a:xfrm>
            <a:off x="7216587" y="2450430"/>
            <a:ext cx="3334871" cy="5376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422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632458" y="1193065"/>
            <a:ext cx="10490718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Processing time with trigger interval: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We can explicitly give a </a:t>
            </a:r>
            <a:r>
              <a:rPr lang="en-US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ProcessingTime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trigger time. Thus, it is triggered at fixed intervals.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Once: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It is resource dependent, when it comes to work, it works with a batch and stops. For example, jobs that come every 3-5 hours.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Checkpoint location: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Any HDFS compatible file system will do. Required for exactly-once warranty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and 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error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recovery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46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4A3E910-FFB5-4C78-A068-270B8AC6160E}"/>
              </a:ext>
            </a:extLst>
          </p:cNvPr>
          <p:cNvSpPr/>
          <p:nvPr/>
        </p:nvSpPr>
        <p:spPr>
          <a:xfrm>
            <a:off x="274614" y="3776776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org.apache.spark.sql.streaming.Trigger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ProcessingTime trigger with two-seconds micro-batch interval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.format("console")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.trigger(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Trigger.ProcessingTime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 seconds"))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.start()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29FCB59-B296-43F1-8F17-4431D051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3" y="1794356"/>
            <a:ext cx="4633268" cy="1541722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07BF2D9B-4DBA-4BE5-A4C7-5B17864294AE}"/>
              </a:ext>
            </a:extLst>
          </p:cNvPr>
          <p:cNvSpPr/>
          <p:nvPr/>
        </p:nvSpPr>
        <p:spPr>
          <a:xfrm>
            <a:off x="1419097" y="917122"/>
            <a:ext cx="22510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Micro-</a:t>
            </a: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Batch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502C5572-00A9-49E6-AB2E-08322CDA8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51" y="1578912"/>
            <a:ext cx="2841513" cy="2127467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42A1DF3-0A5B-43AC-BB5B-3B8DF1A04059}"/>
              </a:ext>
            </a:extLst>
          </p:cNvPr>
          <p:cNvSpPr/>
          <p:nvPr/>
        </p:nvSpPr>
        <p:spPr>
          <a:xfrm>
            <a:off x="7195548" y="1056795"/>
            <a:ext cx="22510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Continuous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AAA0D7A-51FF-43CF-AF88-0A36FF427255}"/>
              </a:ext>
            </a:extLst>
          </p:cNvPr>
          <p:cNvSpPr/>
          <p:nvPr/>
        </p:nvSpPr>
        <p:spPr>
          <a:xfrm>
            <a:off x="6805834" y="3623341"/>
            <a:ext cx="32230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https://flink.apache.org/news/2017/04/04/dynamic-tables.html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627832C-F408-4B8F-9A18-2177FB05EDAD}"/>
              </a:ext>
            </a:extLst>
          </p:cNvPr>
          <p:cNvSpPr/>
          <p:nvPr/>
        </p:nvSpPr>
        <p:spPr>
          <a:xfrm>
            <a:off x="6336201" y="3928112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org.apache.spark.sql.streaming.Trigger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Continuous trigger with one-second checkpointing interval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.format("console")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.trigger(Trigger.</a:t>
            </a:r>
            <a:r>
              <a:rPr lang="tr-TR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Continuous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tr-TR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.start()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2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>
            <a:extLst>
              <a:ext uri="{FF2B5EF4-FFF2-40B4-BE49-F238E27FC236}">
                <a16:creationId xmlns:a16="http://schemas.microsoft.com/office/drawing/2014/main" id="{A3CB2B11-9473-42C0-80A4-F0AEF36E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3446" r="18353" b="3689"/>
          <a:stretch/>
        </p:blipFill>
        <p:spPr>
          <a:xfrm>
            <a:off x="1922562" y="169449"/>
            <a:ext cx="5992746" cy="5553070"/>
          </a:xfrm>
          <a:prstGeom prst="rect">
            <a:avLst/>
          </a:prstGeom>
        </p:spPr>
      </p:pic>
      <p:sp>
        <p:nvSpPr>
          <p:cNvPr id="53" name="Dikdörtgen 52">
            <a:extLst>
              <a:ext uri="{FF2B5EF4-FFF2-40B4-BE49-F238E27FC236}">
                <a16:creationId xmlns:a16="http://schemas.microsoft.com/office/drawing/2014/main" id="{55ABA34F-40D9-4090-9AC1-BD2AA211AED6}"/>
              </a:ext>
            </a:extLst>
          </p:cNvPr>
          <p:cNvSpPr/>
          <p:nvPr/>
        </p:nvSpPr>
        <p:spPr>
          <a:xfrm>
            <a:off x="7720292" y="6030824"/>
            <a:ext cx="389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https://spark.apache.org/docs/2.3.1/structured-streaming-programming-guide.html#overview</a:t>
            </a:r>
          </a:p>
        </p:txBody>
      </p:sp>
    </p:spTree>
    <p:extLst>
      <p:ext uri="{BB962C8B-B14F-4D97-AF65-F5344CB8AC3E}">
        <p14:creationId xmlns:p14="http://schemas.microsoft.com/office/powerpoint/2010/main" val="341820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45092" y="216301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Managing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Flow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Rate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660753" y="1004807"/>
            <a:ext cx="1049071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maxFilesPerTrigger: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maximum number of new files to be considered in every trigger (default: no max)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maxBytesPerTrigger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 :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Specific to the delta source only.</a:t>
            </a:r>
            <a:endParaRPr lang="tr-TR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Fixed interval micro-batches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It is triggered at specified time intervals. Trigger is delayed if previous interval is not completed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 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Trigger.ProcessingTime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 </a:t>
            </a:r>
            <a:r>
              <a:rPr lang="tr-TR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One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-time </a:t>
            </a:r>
            <a:r>
              <a:rPr lang="tr-TR" sz="20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micro-batch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It is triggered only once. Work is done with a single batch. Then the app closes itself.</a:t>
            </a:r>
            <a:r>
              <a:rPr lang="tr-TR" sz="20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Trigger.Once</a:t>
            </a:r>
            <a:r>
              <a:rPr lang="tr-TR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Continuous with fixed checkpoint interval</a:t>
            </a:r>
            <a:r>
              <a:rPr lang="tr-TR" sz="20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Stil </a:t>
            </a:r>
            <a:r>
              <a:rPr lang="tr-TR" sz="20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experiment</a:t>
            </a:r>
            <a:r>
              <a:rPr lang="tr-TR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r>
              <a:rPr lang="tr-TR" sz="20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.trigger(</a:t>
            </a:r>
            <a:r>
              <a:rPr lang="en-US" sz="1200" b="1" dirty="0" err="1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Trigger.Continuous</a:t>
            </a:r>
            <a:r>
              <a:rPr lang="en-US" sz="1200" b="1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 second"))</a:t>
            </a:r>
            <a:endParaRPr lang="tr-TR" sz="1200" b="1" dirty="0">
              <a:solidFill>
                <a:srgbClr val="40404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70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Managing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Streaming</a:t>
            </a:r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Queries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83226" y="1489837"/>
            <a:ext cx="5002712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The </a:t>
            </a:r>
            <a:r>
              <a:rPr lang="en-US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StreamingQuery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 object created when a query is started can be used to monitor and manage the query.</a:t>
            </a:r>
            <a:endParaRPr lang="tr-TR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0B84E77-CBF1-4987-985B-6B2FD286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1675785"/>
            <a:ext cx="4650658" cy="261599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4E7C068-1FC1-44D8-9BDF-9B91CFFB0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27" y="1935371"/>
            <a:ext cx="2989005" cy="1921342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635357AA-0539-4E1C-939C-219AC42DED20}"/>
              </a:ext>
            </a:extLst>
          </p:cNvPr>
          <p:cNvSpPr/>
          <p:nvPr/>
        </p:nvSpPr>
        <p:spPr>
          <a:xfrm>
            <a:off x="893104" y="4301204"/>
            <a:ext cx="8701816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query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df.writeStream.format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("console").start()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query.stop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// Sorguyu durdur.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query.awaitTermination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 the query finishes, stop() or error can stop.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6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464795" y="1409194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9A2C95E-99AE-46AF-86F5-1937A27C1548}"/>
              </a:ext>
            </a:extLst>
          </p:cNvPr>
          <p:cNvSpPr/>
          <p:nvPr/>
        </p:nvSpPr>
        <p:spPr>
          <a:xfrm>
            <a:off x="2077764" y="781892"/>
            <a:ext cx="97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pear apple</a:t>
            </a:r>
          </a:p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apple apple</a:t>
            </a:r>
            <a:endParaRPr lang="en-US" sz="1200" dirty="0"/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5B751A7F-2905-4750-A5DD-69307673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76" y="133957"/>
            <a:ext cx="6292645" cy="468859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Streaming Wordcount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EEDD9FB-9E97-4BA3-9758-60C6A66AE409}"/>
              </a:ext>
            </a:extLst>
          </p:cNvPr>
          <p:cNvSpPr/>
          <p:nvPr/>
        </p:nvSpPr>
        <p:spPr>
          <a:xfrm>
            <a:off x="4381379" y="753889"/>
            <a:ext cx="1120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pear apple</a:t>
            </a:r>
          </a:p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orange cherry</a:t>
            </a:r>
            <a:endParaRPr lang="en-US" sz="1200" dirty="0"/>
          </a:p>
        </p:txBody>
      </p:sp>
      <p:graphicFrame>
        <p:nvGraphicFramePr>
          <p:cNvPr id="21" name="Tablo 20">
            <a:extLst>
              <a:ext uri="{FF2B5EF4-FFF2-40B4-BE49-F238E27FC236}">
                <a16:creationId xmlns:a16="http://schemas.microsoft.com/office/drawing/2014/main" id="{1FA69953-E32C-4D79-BC87-97409972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33337"/>
              </p:ext>
            </p:extLst>
          </p:nvPr>
        </p:nvGraphicFramePr>
        <p:xfrm>
          <a:off x="2085000" y="2222245"/>
          <a:ext cx="955688" cy="753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pear 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404041"/>
                          </a:solidFill>
                          <a:latin typeface="Roboto"/>
                        </a:rPr>
                        <a:t>apple apple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4" name="Tablo 23">
            <a:extLst>
              <a:ext uri="{FF2B5EF4-FFF2-40B4-BE49-F238E27FC236}">
                <a16:creationId xmlns:a16="http://schemas.microsoft.com/office/drawing/2014/main" id="{37BF080C-2AC7-45F5-8422-7390063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1202"/>
              </p:ext>
            </p:extLst>
          </p:nvPr>
        </p:nvGraphicFramePr>
        <p:xfrm>
          <a:off x="4465536" y="222716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pear 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404041"/>
                          </a:solidFill>
                          <a:latin typeface="Roboto"/>
                        </a:rPr>
                        <a:t>apple apple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5" name="Tablo 24">
            <a:extLst>
              <a:ext uri="{FF2B5EF4-FFF2-40B4-BE49-F238E27FC236}">
                <a16:creationId xmlns:a16="http://schemas.microsoft.com/office/drawing/2014/main" id="{382ABCD2-E532-49C3-91F3-141D4FD0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44529"/>
              </p:ext>
            </p:extLst>
          </p:nvPr>
        </p:nvGraphicFramePr>
        <p:xfrm>
          <a:off x="4462353" y="2809069"/>
          <a:ext cx="955688" cy="722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pear 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404041"/>
                          </a:solidFill>
                          <a:latin typeface="Roboto"/>
                        </a:rPr>
                        <a:t>orange cherry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5418102F-923D-4F32-8FB3-33937CB8A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85071"/>
              </p:ext>
            </p:extLst>
          </p:nvPr>
        </p:nvGraphicFramePr>
        <p:xfrm>
          <a:off x="6768346" y="2146514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pear 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404041"/>
                          </a:solidFill>
                          <a:latin typeface="Roboto"/>
                        </a:rPr>
                        <a:t>apple apple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E3EFDB4A-D3A5-44DD-882D-50FC457A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60041"/>
              </p:ext>
            </p:extLst>
          </p:nvPr>
        </p:nvGraphicFramePr>
        <p:xfrm>
          <a:off x="6770778" y="2733104"/>
          <a:ext cx="955688" cy="753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pear 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404041"/>
                          </a:solidFill>
                          <a:latin typeface="Roboto"/>
                        </a:rPr>
                        <a:t>orange cherry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8" name="Tablo 27">
            <a:extLst>
              <a:ext uri="{FF2B5EF4-FFF2-40B4-BE49-F238E27FC236}">
                <a16:creationId xmlns:a16="http://schemas.microsoft.com/office/drawing/2014/main" id="{AA7944DF-A1B6-4EE6-9FF6-8C4052FA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8106"/>
              </p:ext>
            </p:extLst>
          </p:nvPr>
        </p:nvGraphicFramePr>
        <p:xfrm>
          <a:off x="6770777" y="348499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>
                          <a:solidFill>
                            <a:srgbClr val="404041"/>
                          </a:solidFill>
                          <a:latin typeface="Roboto"/>
                        </a:rPr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404041"/>
                          </a:solidFill>
                          <a:latin typeface="Roboto"/>
                        </a:rPr>
                        <a:t>banana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08450C78-815C-4943-BC00-10654B030DD6}"/>
              </a:ext>
            </a:extLst>
          </p:cNvPr>
          <p:cNvSpPr/>
          <p:nvPr/>
        </p:nvSpPr>
        <p:spPr>
          <a:xfrm>
            <a:off x="6862125" y="773596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apple</a:t>
            </a:r>
          </a:p>
          <a:p>
            <a:pPr algn="ctr"/>
            <a:r>
              <a:rPr lang="en-US" sz="1200" dirty="0">
                <a:solidFill>
                  <a:srgbClr val="404041"/>
                </a:solidFill>
                <a:latin typeface="Roboto"/>
              </a:rPr>
              <a:t>banana</a:t>
            </a:r>
            <a:endParaRPr lang="en-US" sz="120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EA14EC66-48F6-4345-8DFA-867A2D9C99D2}"/>
              </a:ext>
            </a:extLst>
          </p:cNvPr>
          <p:cNvGrpSpPr/>
          <p:nvPr/>
        </p:nvGrpSpPr>
        <p:grpSpPr>
          <a:xfrm>
            <a:off x="2262477" y="1293179"/>
            <a:ext cx="468000" cy="727586"/>
            <a:chOff x="1540720" y="1280101"/>
            <a:chExt cx="468000" cy="727586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549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995663-4388-4B01-9A50-2C51FC9512E5}"/>
                </a:ext>
              </a:extLst>
            </p:cNvPr>
            <p:cNvSpPr/>
            <p:nvPr/>
          </p:nvSpPr>
          <p:spPr>
            <a:xfrm>
              <a:off x="1540720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A7E6EB0F-B2C8-48D5-B6B4-3DC8323BC6F5}"/>
              </a:ext>
            </a:extLst>
          </p:cNvPr>
          <p:cNvGrpSpPr/>
          <p:nvPr/>
        </p:nvGrpSpPr>
        <p:grpSpPr>
          <a:xfrm>
            <a:off x="4670156" y="1280101"/>
            <a:ext cx="468000" cy="727586"/>
            <a:chOff x="4460797" y="1280101"/>
            <a:chExt cx="468000" cy="72758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CF7AC5AF-3CC2-4AD9-861A-D9B7E3D5AC27}"/>
                </a:ext>
              </a:extLst>
            </p:cNvPr>
            <p:cNvSpPr/>
            <p:nvPr/>
          </p:nvSpPr>
          <p:spPr>
            <a:xfrm>
              <a:off x="4655574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39F93E-51F2-4F22-A235-50F9FBB6551E}"/>
                </a:ext>
              </a:extLst>
            </p:cNvPr>
            <p:cNvSpPr/>
            <p:nvPr/>
          </p:nvSpPr>
          <p:spPr>
            <a:xfrm>
              <a:off x="4460797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4F50D15-F773-4627-A006-78E4A6C4AF83}"/>
              </a:ext>
            </a:extLst>
          </p:cNvPr>
          <p:cNvGrpSpPr/>
          <p:nvPr/>
        </p:nvGrpSpPr>
        <p:grpSpPr>
          <a:xfrm>
            <a:off x="6958664" y="1280101"/>
            <a:ext cx="468000" cy="727586"/>
            <a:chOff x="7263204" y="1280101"/>
            <a:chExt cx="468000" cy="727586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BBB8A99-A7D9-4A86-9A85-966F7B6920CA}"/>
                </a:ext>
              </a:extLst>
            </p:cNvPr>
            <p:cNvSpPr/>
            <p:nvPr/>
          </p:nvSpPr>
          <p:spPr>
            <a:xfrm>
              <a:off x="7457981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B91D3F-91D1-4992-A02C-9A3044E4A409}"/>
                </a:ext>
              </a:extLst>
            </p:cNvPr>
            <p:cNvSpPr/>
            <p:nvPr/>
          </p:nvSpPr>
          <p:spPr>
            <a:xfrm>
              <a:off x="7263204" y="1422972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031D4F46-8C00-4FBA-A08B-51BC667CA1DF}"/>
              </a:ext>
            </a:extLst>
          </p:cNvPr>
          <p:cNvGrpSpPr/>
          <p:nvPr/>
        </p:nvGrpSpPr>
        <p:grpSpPr>
          <a:xfrm>
            <a:off x="9194189" y="1293179"/>
            <a:ext cx="468000" cy="727586"/>
            <a:chOff x="10183280" y="1280101"/>
            <a:chExt cx="468000" cy="727586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80C8168-81B1-4359-B4A8-E4EFAE83B640}"/>
                </a:ext>
              </a:extLst>
            </p:cNvPr>
            <p:cNvSpPr/>
            <p:nvPr/>
          </p:nvSpPr>
          <p:spPr>
            <a:xfrm>
              <a:off x="1037794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D6793F-EDD9-4CC5-B24D-6543AC1F333E}"/>
                </a:ext>
              </a:extLst>
            </p:cNvPr>
            <p:cNvSpPr/>
            <p:nvPr/>
          </p:nvSpPr>
          <p:spPr>
            <a:xfrm>
              <a:off x="10183280" y="14285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4</a:t>
              </a:r>
            </a:p>
          </p:txBody>
        </p:sp>
      </p:grp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21663"/>
              </p:ext>
            </p:extLst>
          </p:nvPr>
        </p:nvGraphicFramePr>
        <p:xfrm>
          <a:off x="2067474" y="4399767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34402"/>
              </p:ext>
            </p:extLst>
          </p:nvPr>
        </p:nvGraphicFramePr>
        <p:xfrm>
          <a:off x="4465536" y="4414166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83991"/>
              </p:ext>
            </p:extLst>
          </p:nvPr>
        </p:nvGraphicFramePr>
        <p:xfrm>
          <a:off x="4462353" y="501552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2562"/>
              </p:ext>
            </p:extLst>
          </p:nvPr>
        </p:nvGraphicFramePr>
        <p:xfrm>
          <a:off x="6771529" y="435739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23747"/>
              </p:ext>
            </p:extLst>
          </p:nvPr>
        </p:nvGraphicFramePr>
        <p:xfrm>
          <a:off x="6768346" y="4958748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828"/>
              </p:ext>
            </p:extLst>
          </p:nvPr>
        </p:nvGraphicFramePr>
        <p:xfrm>
          <a:off x="6771529" y="5554334"/>
          <a:ext cx="955688" cy="2977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2545318" y="2975350"/>
            <a:ext cx="17526" cy="1424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4940197" y="3531694"/>
            <a:ext cx="3183" cy="88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>
            <a:off x="7248621" y="4076800"/>
            <a:ext cx="752" cy="280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69799E5D-1EFD-4294-82BA-2B49DFC56657}"/>
              </a:ext>
            </a:extLst>
          </p:cNvPr>
          <p:cNvSpPr/>
          <p:nvPr/>
        </p:nvSpPr>
        <p:spPr>
          <a:xfrm>
            <a:off x="330726" y="2650439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404041"/>
                </a:solidFill>
                <a:latin typeface="Roboto"/>
              </a:rPr>
              <a:t>Unbounded </a:t>
            </a:r>
            <a:br>
              <a:rPr lang="en-US" b="1" dirty="0">
                <a:solidFill>
                  <a:srgbClr val="404041"/>
                </a:solidFill>
                <a:latin typeface="Roboto"/>
              </a:rPr>
            </a:br>
            <a:r>
              <a:rPr lang="en-US" b="1" dirty="0">
                <a:solidFill>
                  <a:srgbClr val="404041"/>
                </a:solidFill>
                <a:latin typeface="Roboto"/>
              </a:rPr>
              <a:t>Table</a:t>
            </a:r>
            <a:endParaRPr lang="en-US" b="1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568411" y="4388793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404041"/>
                </a:solidFill>
                <a:latin typeface="Roboto"/>
              </a:rPr>
              <a:t>Result </a:t>
            </a:r>
            <a:br>
              <a:rPr lang="en-US" b="1" dirty="0">
                <a:solidFill>
                  <a:srgbClr val="404041"/>
                </a:solidFill>
                <a:latin typeface="Roboto"/>
              </a:rPr>
            </a:br>
            <a:r>
              <a:rPr lang="en-US" b="1" dirty="0">
                <a:solidFill>
                  <a:srgbClr val="404041"/>
                </a:solidFill>
                <a:latin typeface="Roboto"/>
              </a:rPr>
              <a:t>Table</a:t>
            </a:r>
            <a:endParaRPr lang="en-US" b="1" dirty="0"/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72174568-4742-4FE9-97E0-49F9B879544E}"/>
              </a:ext>
            </a:extLst>
          </p:cNvPr>
          <p:cNvGrpSpPr/>
          <p:nvPr/>
        </p:nvGrpSpPr>
        <p:grpSpPr>
          <a:xfrm>
            <a:off x="2030688" y="3805722"/>
            <a:ext cx="7733978" cy="646331"/>
            <a:chOff x="2030688" y="3805722"/>
            <a:chExt cx="7733978" cy="646331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50EE9B6-6337-4CA2-A609-7E2E0BDD19F9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88" y="4128888"/>
              <a:ext cx="621493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Dikdörtgen 61">
              <a:extLst>
                <a:ext uri="{FF2B5EF4-FFF2-40B4-BE49-F238E27FC236}">
                  <a16:creationId xmlns:a16="http://schemas.microsoft.com/office/drawing/2014/main" id="{25DC5D04-14E3-4CA7-8D8D-130B84B635D7}"/>
                </a:ext>
              </a:extLst>
            </p:cNvPr>
            <p:cNvSpPr/>
            <p:nvPr/>
          </p:nvSpPr>
          <p:spPr>
            <a:xfrm>
              <a:off x="8387366" y="3805722"/>
              <a:ext cx="13773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ED7D31"/>
                  </a:solidFill>
                  <a:latin typeface="Roboto"/>
                </a:rPr>
                <a:t>Wordcount </a:t>
              </a:r>
              <a:br>
                <a:rPr lang="en-US" b="1">
                  <a:solidFill>
                    <a:srgbClr val="ED7D31"/>
                  </a:solidFill>
                  <a:latin typeface="Roboto"/>
                </a:rPr>
              </a:br>
              <a:r>
                <a:rPr lang="en-US" b="1">
                  <a:solidFill>
                    <a:srgbClr val="ED7D31"/>
                  </a:solidFill>
                  <a:latin typeface="Roboto"/>
                </a:rPr>
                <a:t>Query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sp>
        <p:nvSpPr>
          <p:cNvPr id="2" name="Konuşma Balonu: Oval 1">
            <a:extLst>
              <a:ext uri="{FF2B5EF4-FFF2-40B4-BE49-F238E27FC236}">
                <a16:creationId xmlns:a16="http://schemas.microsoft.com/office/drawing/2014/main" id="{0AEB4477-C797-4DD6-88BB-7FA89222CBC7}"/>
              </a:ext>
            </a:extLst>
          </p:cNvPr>
          <p:cNvSpPr/>
          <p:nvPr/>
        </p:nvSpPr>
        <p:spPr>
          <a:xfrm>
            <a:off x="985795" y="254517"/>
            <a:ext cx="1183664" cy="696597"/>
          </a:xfrm>
          <a:prstGeom prst="wedgeEllipseCallout">
            <a:avLst>
              <a:gd name="adj1" fmla="val 60714"/>
              <a:gd name="adj2" fmla="val 1268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43" name="Konuşma Balonu: Oval 42">
            <a:extLst>
              <a:ext uri="{FF2B5EF4-FFF2-40B4-BE49-F238E27FC236}">
                <a16:creationId xmlns:a16="http://schemas.microsoft.com/office/drawing/2014/main" id="{21556F4A-342F-4EE5-8614-124F7A88E358}"/>
              </a:ext>
            </a:extLst>
          </p:cNvPr>
          <p:cNvSpPr/>
          <p:nvPr/>
        </p:nvSpPr>
        <p:spPr>
          <a:xfrm>
            <a:off x="3342925" y="279873"/>
            <a:ext cx="1183664" cy="696597"/>
          </a:xfrm>
          <a:prstGeom prst="wedgeEllipseCallout">
            <a:avLst>
              <a:gd name="adj1" fmla="val 60714"/>
              <a:gd name="adj2" fmla="val 1268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46" name="Konuşma Balonu: Oval 45">
            <a:extLst>
              <a:ext uri="{FF2B5EF4-FFF2-40B4-BE49-F238E27FC236}">
                <a16:creationId xmlns:a16="http://schemas.microsoft.com/office/drawing/2014/main" id="{3A73EC9D-88CB-417B-834D-0B54C8E56950}"/>
              </a:ext>
            </a:extLst>
          </p:cNvPr>
          <p:cNvSpPr/>
          <p:nvPr/>
        </p:nvSpPr>
        <p:spPr>
          <a:xfrm>
            <a:off x="5700791" y="297667"/>
            <a:ext cx="1183664" cy="696597"/>
          </a:xfrm>
          <a:prstGeom prst="wedgeEllipseCallout">
            <a:avLst>
              <a:gd name="adj1" fmla="val 60714"/>
              <a:gd name="adj2" fmla="val 1268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47" name="Konuşma Balonu: Oval 46">
            <a:extLst>
              <a:ext uri="{FF2B5EF4-FFF2-40B4-BE49-F238E27FC236}">
                <a16:creationId xmlns:a16="http://schemas.microsoft.com/office/drawing/2014/main" id="{A184986C-5256-4C22-A9D2-21CD6AB622B6}"/>
              </a:ext>
            </a:extLst>
          </p:cNvPr>
          <p:cNvSpPr/>
          <p:nvPr/>
        </p:nvSpPr>
        <p:spPr>
          <a:xfrm>
            <a:off x="7919809" y="288167"/>
            <a:ext cx="1183664" cy="696597"/>
          </a:xfrm>
          <a:prstGeom prst="wedgeEllipseCallout">
            <a:avLst>
              <a:gd name="adj1" fmla="val 60714"/>
              <a:gd name="adj2" fmla="val 1268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0195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2" grpId="0"/>
      <p:bldP spid="29" grpId="0"/>
      <p:bldP spid="60" grpId="0"/>
      <p:bldP spid="61" grpId="0"/>
      <p:bldP spid="2" grpId="0" animBg="1"/>
      <p:bldP spid="43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Event-time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68760" y="1574358"/>
            <a:ext cx="787101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Event time is the 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time embedded in the data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 It is not when Spark receives the data.  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event time is kept in a column. Thus, time-based aggregation can be made. For example, the number of signals generated in the last minute. This allows "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event-time-window-based aggregation queries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".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180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2229415"/>
            <a:ext cx="8758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windowedCounts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lines.groupBy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F.window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("time"), "1 minutes"),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("Species")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).count().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("window")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Event-time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41334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988"/>
              </p:ext>
            </p:extLst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51529"/>
              </p:ext>
            </p:extLst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9548"/>
              </p:ext>
            </p:extLst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orange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93492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7290"/>
              </p:ext>
            </p:extLst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orange</a:t>
                      </a:r>
                      <a:endParaRPr lang="tr-T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cherry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46553"/>
              </p:ext>
            </p:extLst>
          </p:nvPr>
        </p:nvGraphicFramePr>
        <p:xfrm>
          <a:off x="8405669" y="4195771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91288" y="3265959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404041"/>
                </a:solidFill>
                <a:latin typeface="Roboto"/>
              </a:rPr>
              <a:t>Result </a:t>
            </a:r>
            <a:br>
              <a:rPr lang="en-US" b="1" dirty="0">
                <a:solidFill>
                  <a:srgbClr val="404041"/>
                </a:solidFill>
                <a:latin typeface="Roboto"/>
              </a:rPr>
            </a:br>
            <a:r>
              <a:rPr lang="en-US" b="1" dirty="0">
                <a:solidFill>
                  <a:srgbClr val="404041"/>
                </a:solidFill>
                <a:latin typeface="Roboto"/>
              </a:rPr>
              <a:t>Table</a:t>
            </a:r>
            <a:endParaRPr lang="en-US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78071"/>
              </p:ext>
            </p:extLst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 err="1"/>
                        <a:t>apple</a:t>
                      </a:r>
                      <a:r>
                        <a:rPr lang="tr-TR" sz="1000" b="0" dirty="0"/>
                        <a:t> </a:t>
                      </a:r>
                      <a:r>
                        <a:rPr lang="tr-TR" sz="1000" b="0" dirty="0" err="1"/>
                        <a:t>apple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</a:t>
                      </a:r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41352"/>
              </p:ext>
            </p:extLst>
          </p:nvPr>
        </p:nvGraphicFramePr>
        <p:xfrm>
          <a:off x="5031733" y="1275731"/>
          <a:ext cx="1302382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pear 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orange cherry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96243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10:12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noProof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0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915811"/>
            <a:ext cx="870918" cy="467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915811"/>
            <a:ext cx="952934" cy="467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7300528" y="238300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7408528" y="1758882"/>
            <a:ext cx="710875" cy="6241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-546847" y="1054547"/>
            <a:ext cx="4900618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0697" y="3224595"/>
            <a:ext cx="1812321" cy="1215016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Event-time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BEFEBB3B-D49A-4867-9E51-CE702465EA49}"/>
              </a:ext>
            </a:extLst>
          </p:cNvPr>
          <p:cNvSpPr/>
          <p:nvPr/>
        </p:nvSpPr>
        <p:spPr>
          <a:xfrm>
            <a:off x="361908" y="4742715"/>
            <a:ext cx="81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29FD7"/>
                </a:solidFill>
                <a:latin typeface="Chromatica" panose="00000500000000000000" pitchFamily="50" charset="-94"/>
              </a:rPr>
              <a:t>window length</a:t>
            </a:r>
            <a:endParaRPr lang="en-US" dirty="0">
              <a:latin typeface="Chromatica" panose="00000500000000000000" pitchFamily="50" charset="-94"/>
            </a:endParaRPr>
          </a:p>
          <a:p>
            <a:r>
              <a:rPr lang="en-US" b="1" dirty="0">
                <a:solidFill>
                  <a:srgbClr val="629FD7"/>
                </a:solidFill>
                <a:latin typeface="Chromatica" panose="00000500000000000000" pitchFamily="50" charset="-94"/>
              </a:rPr>
              <a:t>sliding interval</a:t>
            </a:r>
            <a:endParaRPr lang="en-US" dirty="0">
              <a:latin typeface="Chromatica" panose="00000500000000000000" pitchFamily="50" charset="-94"/>
            </a:endParaRPr>
          </a:p>
          <a:p>
            <a:r>
              <a:rPr lang="en-US" dirty="0">
                <a:latin typeface="Chromatica" panose="00000500000000000000" pitchFamily="50" charset="-94"/>
              </a:rPr>
              <a:t>These two parameters must be multiples of the batch range of the source DStream.</a:t>
            </a:r>
            <a:endParaRPr lang="tr-TR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432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0365 0.0002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3 L 0.40443 -1.48148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Late Data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417913" y="1630302"/>
            <a:ext cx="4935075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Late data is also updated where it should be. For this, the user sets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watermark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For example; Ignore any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event later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than 10 minute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BFE6831-3E7D-4578-A5A9-F273AAFF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88" y="1134104"/>
            <a:ext cx="444113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11811</TotalTime>
  <Words>2752</Words>
  <Application>Microsoft Office PowerPoint</Application>
  <PresentationFormat>Widescreen</PresentationFormat>
  <Paragraphs>465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Chromatica</vt:lpstr>
      <vt:lpstr>Consolas</vt:lpstr>
      <vt:lpstr>Courier New</vt:lpstr>
      <vt:lpstr>Roboto</vt:lpstr>
      <vt:lpstr>Office Teması</vt:lpstr>
      <vt:lpstr>Structured Streaming</vt:lpstr>
      <vt:lpstr>Structured Streaming</vt:lpstr>
      <vt:lpstr>Programming Logic</vt:lpstr>
      <vt:lpstr>PowerPoint Presentation</vt:lpstr>
      <vt:lpstr>Streaming Wordcount</vt:lpstr>
      <vt:lpstr>Event-time</vt:lpstr>
      <vt:lpstr>PowerPoint Presentation</vt:lpstr>
      <vt:lpstr>PowerPoint Presentation</vt:lpstr>
      <vt:lpstr>Late Data</vt:lpstr>
      <vt:lpstr>PowerPoint Presentation</vt:lpstr>
      <vt:lpstr>PowerPoint Presentation</vt:lpstr>
      <vt:lpstr>Output Modes</vt:lpstr>
      <vt:lpstr>Message Delivery Reliability</vt:lpstr>
      <vt:lpstr>Fault tolerance</vt:lpstr>
      <vt:lpstr>PowerPoint Presentation</vt:lpstr>
      <vt:lpstr>PowerPoint Presentation</vt:lpstr>
      <vt:lpstr>PowerPoint Presentation</vt:lpstr>
      <vt:lpstr>Dataframe/Dataset API Compatibility</vt:lpstr>
      <vt:lpstr>Structured Streaming Sources</vt:lpstr>
      <vt:lpstr>Sources – File (csv)</vt:lpstr>
      <vt:lpstr>Sources – File (csv)</vt:lpstr>
      <vt:lpstr>Sources - Kafka</vt:lpstr>
      <vt:lpstr>Sources – Socket and Rate</vt:lpstr>
      <vt:lpstr>Stateless and Statefull Transformations</vt:lpstr>
      <vt:lpstr>Stateful Streaming Aggregation</vt:lpstr>
      <vt:lpstr>PowerPoint Presentation</vt:lpstr>
      <vt:lpstr>PowerPoint Presentation</vt:lpstr>
      <vt:lpstr>Structured Streaming Sinks</vt:lpstr>
      <vt:lpstr>Output Sinks - File</vt:lpstr>
      <vt:lpstr>Output Sinks - Kafka</vt:lpstr>
      <vt:lpstr>Output Sinks - foreachBatch() and foreach()</vt:lpstr>
      <vt:lpstr>Output Sinks - foreachBatch() and foreach()</vt:lpstr>
      <vt:lpstr>Output Sinks - foreachBatch() and foreach()</vt:lpstr>
      <vt:lpstr>Output Sinks - Console</vt:lpstr>
      <vt:lpstr>PowerPoint Presentation</vt:lpstr>
      <vt:lpstr>Output Sink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275</cp:revision>
  <dcterms:created xsi:type="dcterms:W3CDTF">2018-03-04T09:30:49Z</dcterms:created>
  <dcterms:modified xsi:type="dcterms:W3CDTF">2023-03-04T06:53:06Z</dcterms:modified>
</cp:coreProperties>
</file>