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38C"/>
    <a:srgbClr val="5179D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D4057-6FCB-4559-B80B-370E61CE168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FD5C0-7153-4ABE-B9AE-4C65EC96A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6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FD5C0-7153-4ABE-B9AE-4C65EC96A9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14B9-24F7-6607-F416-AD57642C0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38A32-47CC-834D-0AD3-4C77B6D59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9B08-09B4-FF8A-F978-343E47C2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CE9C-361D-468D-89AA-A4743F17077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86D9-24FC-7A4A-EC06-E172E7F4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A8D1-ABD0-8484-BCEA-6B1CEBF6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3F4-149D-4FBA-A05C-015AE697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C786-5A0B-04AC-D48A-56F5E5E6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F4E4C-208D-8794-1B77-565A2991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A4FA-287B-AAD2-AA00-FC5B54C0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CE9C-361D-468D-89AA-A4743F17077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AB5-8591-FA69-4B23-94E3495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0A3F-C292-DB4E-0695-DF7A8DA5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3F4-149D-4FBA-A05C-015AE697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5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348B7-F607-3172-B5CB-EF1B44914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94971-9C15-6E58-CF57-0FDF64D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B223-F1FB-332E-30C5-24967402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CE9C-361D-468D-89AA-A4743F17077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22E1-9DA3-5139-ACB7-F483F340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6DB2-79FD-8264-0648-944B52E2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3F4-149D-4FBA-A05C-015AE697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F826-9CC2-FC72-A67F-F05B3768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51D7-C058-3B9D-F556-04E1643A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05BC-7799-2F5F-99B4-230A9982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CE9C-361D-468D-89AA-A4743F17077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CF1C-0AD8-D204-F743-D86D1CCC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ACD9-A460-63E5-EF72-EA4AC6EB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3F4-149D-4FBA-A05C-015AE697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B528-5E5E-4D39-640E-939FEF17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57511-D9FE-B554-F6E9-F987E460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DAC1-182E-1ABF-261F-CA3D028B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CE9C-361D-468D-89AA-A4743F17077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9FAE-E664-5C20-65A7-49C15D08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3AFA-5272-E5DF-EDA1-D0E55582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3F4-149D-4FBA-A05C-015AE697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0B69-8BD6-FE48-A3EF-9F3468E9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2B9A-CF60-874F-CB66-37373E2B8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818CD-024D-52B6-0B2C-B03081A3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21780-129D-49F9-2CFA-679E4E1A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CE9C-361D-468D-89AA-A4743F17077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61CCD-04E5-4FBD-F220-4FE1E414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EF47A-4594-0CFC-4309-8A984A6A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3F4-149D-4FBA-A05C-015AE697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8124-C979-78BE-1B8F-35ED7E47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BEFAD-34FB-7B8C-3D1E-2E0787DD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9B3A9-9105-4D15-0CF7-10FB889C3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6BAAF-1504-AA0A-0E90-8DC90F27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024CD-609F-81C1-C93A-05334858B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2BFB5-BAFA-1D94-581C-95202AD1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CE9C-361D-468D-89AA-A4743F17077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CAC9B-1D1F-7C4C-83DA-A05D1C6A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206B5-C92F-207F-CFA7-BAB79847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3F4-149D-4FBA-A05C-015AE697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6D20-1D52-2E0B-213F-47BBB740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BD7A7-2FE5-6132-BC0A-CC4D7DC5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CE9C-361D-468D-89AA-A4743F17077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B8F49-B4C8-7426-1F8A-6E7F9933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69D3C-0A97-128F-AC28-3A426689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3F4-149D-4FBA-A05C-015AE697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4EA4B-BCB3-AD4F-6659-DCE64254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CE9C-361D-468D-89AA-A4743F17077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E3BC4-C072-5132-156B-DCBF3AAD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87990-7F1D-D2FE-9914-3214DF52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3F4-149D-4FBA-A05C-015AE697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5FCF-C82F-9157-6E77-FF5B252F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51F8-4988-4FB0-0409-2E56DD6C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39359-5F8E-E40F-2ED2-7A986BC2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2B416-30FC-2B34-B267-E5B2C5D5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CE9C-361D-468D-89AA-A4743F17077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BDEA-7922-D551-3848-BDAB7612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691B7-BCA5-B51B-E767-1FE192DF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3F4-149D-4FBA-A05C-015AE697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8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49CD-1BE9-ADA5-4EBF-EE11672F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F3F25-2E49-D970-3651-E91FDEB25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5F07D-2043-0D51-73FF-AB9AEA0C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E16E6-6D6D-CEE8-FCD2-3BFD4F80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CE9C-361D-468D-89AA-A4743F17077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61E49-44EF-F0E9-BF7A-D083A3BF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D16B8-6A79-83F6-9F5F-CF2D6105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D3F4-149D-4FBA-A05C-015AE697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7F577-EF28-3CBE-6CDD-35DC9649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92915-2ADF-0D80-389C-3B799267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FB5FD-2B4E-518A-8907-4110A88FE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CE9C-361D-468D-89AA-A4743F17077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6880-9F47-970E-38CA-E71E333FD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4BE9-0A59-A885-5A4F-C9259444E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D3F4-149D-4FBA-A05C-015AE6972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w view of skyscrapers from below&#10;&#10;Description automatically generated">
            <a:extLst>
              <a:ext uri="{FF2B5EF4-FFF2-40B4-BE49-F238E27FC236}">
                <a16:creationId xmlns:a16="http://schemas.microsoft.com/office/drawing/2014/main" id="{2E74594A-A1D8-3EE2-5A6B-70E70A18E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1645"/>
            <a:ext cx="8725711" cy="5814710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66BB2B5-F7B6-4640-854F-53956E37810E}"/>
              </a:ext>
            </a:extLst>
          </p:cNvPr>
          <p:cNvSpPr/>
          <p:nvPr/>
        </p:nvSpPr>
        <p:spPr>
          <a:xfrm>
            <a:off x="2274678" y="-191934"/>
            <a:ext cx="9983705" cy="7049934"/>
          </a:xfrm>
          <a:custGeom>
            <a:avLst/>
            <a:gdLst>
              <a:gd name="connsiteX0" fmla="*/ 6174971 w 8908856"/>
              <a:gd name="connsiteY0" fmla="*/ 0 h 6858000"/>
              <a:gd name="connsiteX1" fmla="*/ 8908856 w 8908856"/>
              <a:gd name="connsiteY1" fmla="*/ 0 h 6858000"/>
              <a:gd name="connsiteX2" fmla="*/ 8908856 w 8908856"/>
              <a:gd name="connsiteY2" fmla="*/ 6858000 h 6858000"/>
              <a:gd name="connsiteX3" fmla="*/ 0 w 89088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8856" h="6858000">
                <a:moveTo>
                  <a:pt x="6174971" y="0"/>
                </a:moveTo>
                <a:lnTo>
                  <a:pt x="8908856" y="0"/>
                </a:lnTo>
                <a:lnTo>
                  <a:pt x="890885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438C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187DA44-68BF-6DA6-8D8D-2C7C1133FC4E}"/>
              </a:ext>
            </a:extLst>
          </p:cNvPr>
          <p:cNvSpPr/>
          <p:nvPr/>
        </p:nvSpPr>
        <p:spPr>
          <a:xfrm>
            <a:off x="1688855" y="2470127"/>
            <a:ext cx="2837293" cy="515566"/>
          </a:xfrm>
          <a:custGeom>
            <a:avLst/>
            <a:gdLst>
              <a:gd name="connsiteX0" fmla="*/ 0 w 2208296"/>
              <a:gd name="connsiteY0" fmla="*/ 0 h 515566"/>
              <a:gd name="connsiteX1" fmla="*/ 1838528 w 2208296"/>
              <a:gd name="connsiteY1" fmla="*/ 0 h 515566"/>
              <a:gd name="connsiteX2" fmla="*/ 1838528 w 2208296"/>
              <a:gd name="connsiteY2" fmla="*/ 3500 h 515566"/>
              <a:gd name="connsiteX3" fmla="*/ 1882419 w 2208296"/>
              <a:gd name="connsiteY3" fmla="*/ 0 h 515566"/>
              <a:gd name="connsiteX4" fmla="*/ 2208296 w 2208296"/>
              <a:gd name="connsiteY4" fmla="*/ 257783 h 515566"/>
              <a:gd name="connsiteX5" fmla="*/ 1882419 w 2208296"/>
              <a:gd name="connsiteY5" fmla="*/ 515566 h 515566"/>
              <a:gd name="connsiteX6" fmla="*/ 1838528 w 2208296"/>
              <a:gd name="connsiteY6" fmla="*/ 512066 h 515566"/>
              <a:gd name="connsiteX7" fmla="*/ 1838528 w 2208296"/>
              <a:gd name="connsiteY7" fmla="*/ 515566 h 515566"/>
              <a:gd name="connsiteX8" fmla="*/ 0 w 2208296"/>
              <a:gd name="connsiteY8" fmla="*/ 515566 h 51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296" h="515566">
                <a:moveTo>
                  <a:pt x="0" y="0"/>
                </a:moveTo>
                <a:lnTo>
                  <a:pt x="1838528" y="0"/>
                </a:lnTo>
                <a:lnTo>
                  <a:pt x="1838528" y="3500"/>
                </a:lnTo>
                <a:lnTo>
                  <a:pt x="1882419" y="0"/>
                </a:lnTo>
                <a:cubicBezTo>
                  <a:pt x="2062396" y="0"/>
                  <a:pt x="2208296" y="115413"/>
                  <a:pt x="2208296" y="257783"/>
                </a:cubicBezTo>
                <a:cubicBezTo>
                  <a:pt x="2208296" y="400153"/>
                  <a:pt x="2062396" y="515566"/>
                  <a:pt x="1882419" y="515566"/>
                </a:cubicBezTo>
                <a:lnTo>
                  <a:pt x="1838528" y="512066"/>
                </a:lnTo>
                <a:lnTo>
                  <a:pt x="1838528" y="515566"/>
                </a:lnTo>
                <a:lnTo>
                  <a:pt x="0" y="515566"/>
                </a:lnTo>
                <a:close/>
              </a:path>
            </a:pathLst>
          </a:custGeom>
          <a:solidFill>
            <a:schemeClr val="bg1">
              <a:alpha val="5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83A5B61-BF16-11E8-04F2-0DFBEC8771F6}"/>
              </a:ext>
            </a:extLst>
          </p:cNvPr>
          <p:cNvSpPr/>
          <p:nvPr/>
        </p:nvSpPr>
        <p:spPr>
          <a:xfrm>
            <a:off x="1653079" y="1661719"/>
            <a:ext cx="2837293" cy="515566"/>
          </a:xfrm>
          <a:custGeom>
            <a:avLst/>
            <a:gdLst>
              <a:gd name="connsiteX0" fmla="*/ 0 w 2208296"/>
              <a:gd name="connsiteY0" fmla="*/ 0 h 515566"/>
              <a:gd name="connsiteX1" fmla="*/ 1838528 w 2208296"/>
              <a:gd name="connsiteY1" fmla="*/ 0 h 515566"/>
              <a:gd name="connsiteX2" fmla="*/ 1838528 w 2208296"/>
              <a:gd name="connsiteY2" fmla="*/ 3500 h 515566"/>
              <a:gd name="connsiteX3" fmla="*/ 1882419 w 2208296"/>
              <a:gd name="connsiteY3" fmla="*/ 0 h 515566"/>
              <a:gd name="connsiteX4" fmla="*/ 2208296 w 2208296"/>
              <a:gd name="connsiteY4" fmla="*/ 257783 h 515566"/>
              <a:gd name="connsiteX5" fmla="*/ 1882419 w 2208296"/>
              <a:gd name="connsiteY5" fmla="*/ 515566 h 515566"/>
              <a:gd name="connsiteX6" fmla="*/ 1838528 w 2208296"/>
              <a:gd name="connsiteY6" fmla="*/ 512066 h 515566"/>
              <a:gd name="connsiteX7" fmla="*/ 1838528 w 2208296"/>
              <a:gd name="connsiteY7" fmla="*/ 515566 h 515566"/>
              <a:gd name="connsiteX8" fmla="*/ 0 w 2208296"/>
              <a:gd name="connsiteY8" fmla="*/ 515566 h 51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296" h="515566">
                <a:moveTo>
                  <a:pt x="0" y="0"/>
                </a:moveTo>
                <a:lnTo>
                  <a:pt x="1838528" y="0"/>
                </a:lnTo>
                <a:lnTo>
                  <a:pt x="1838528" y="3500"/>
                </a:lnTo>
                <a:lnTo>
                  <a:pt x="1882419" y="0"/>
                </a:lnTo>
                <a:cubicBezTo>
                  <a:pt x="2062396" y="0"/>
                  <a:pt x="2208296" y="115413"/>
                  <a:pt x="2208296" y="257783"/>
                </a:cubicBezTo>
                <a:cubicBezTo>
                  <a:pt x="2208296" y="400153"/>
                  <a:pt x="2062396" y="515566"/>
                  <a:pt x="1882419" y="515566"/>
                </a:cubicBezTo>
                <a:lnTo>
                  <a:pt x="1838528" y="512066"/>
                </a:lnTo>
                <a:lnTo>
                  <a:pt x="1838528" y="515566"/>
                </a:lnTo>
                <a:lnTo>
                  <a:pt x="0" y="515566"/>
                </a:lnTo>
                <a:close/>
              </a:path>
            </a:pathLst>
          </a:custGeom>
          <a:solidFill>
            <a:schemeClr val="bg1">
              <a:alpha val="5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03374C6-DB16-4803-8BAB-1C9C13EA96D6}"/>
              </a:ext>
            </a:extLst>
          </p:cNvPr>
          <p:cNvSpPr/>
          <p:nvPr/>
        </p:nvSpPr>
        <p:spPr>
          <a:xfrm>
            <a:off x="1675252" y="3278536"/>
            <a:ext cx="2837293" cy="515566"/>
          </a:xfrm>
          <a:custGeom>
            <a:avLst/>
            <a:gdLst>
              <a:gd name="connsiteX0" fmla="*/ 0 w 2208296"/>
              <a:gd name="connsiteY0" fmla="*/ 0 h 515566"/>
              <a:gd name="connsiteX1" fmla="*/ 1838528 w 2208296"/>
              <a:gd name="connsiteY1" fmla="*/ 0 h 515566"/>
              <a:gd name="connsiteX2" fmla="*/ 1838528 w 2208296"/>
              <a:gd name="connsiteY2" fmla="*/ 3500 h 515566"/>
              <a:gd name="connsiteX3" fmla="*/ 1882419 w 2208296"/>
              <a:gd name="connsiteY3" fmla="*/ 0 h 515566"/>
              <a:gd name="connsiteX4" fmla="*/ 2208296 w 2208296"/>
              <a:gd name="connsiteY4" fmla="*/ 257783 h 515566"/>
              <a:gd name="connsiteX5" fmla="*/ 1882419 w 2208296"/>
              <a:gd name="connsiteY5" fmla="*/ 515566 h 515566"/>
              <a:gd name="connsiteX6" fmla="*/ 1838528 w 2208296"/>
              <a:gd name="connsiteY6" fmla="*/ 512066 h 515566"/>
              <a:gd name="connsiteX7" fmla="*/ 1838528 w 2208296"/>
              <a:gd name="connsiteY7" fmla="*/ 515566 h 515566"/>
              <a:gd name="connsiteX8" fmla="*/ 0 w 2208296"/>
              <a:gd name="connsiteY8" fmla="*/ 515566 h 51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296" h="515566">
                <a:moveTo>
                  <a:pt x="0" y="0"/>
                </a:moveTo>
                <a:lnTo>
                  <a:pt x="1838528" y="0"/>
                </a:lnTo>
                <a:lnTo>
                  <a:pt x="1838528" y="3500"/>
                </a:lnTo>
                <a:lnTo>
                  <a:pt x="1882419" y="0"/>
                </a:lnTo>
                <a:cubicBezTo>
                  <a:pt x="2062396" y="0"/>
                  <a:pt x="2208296" y="115413"/>
                  <a:pt x="2208296" y="257783"/>
                </a:cubicBezTo>
                <a:cubicBezTo>
                  <a:pt x="2208296" y="400153"/>
                  <a:pt x="2062396" y="515566"/>
                  <a:pt x="1882419" y="515566"/>
                </a:cubicBezTo>
                <a:lnTo>
                  <a:pt x="1838528" y="512066"/>
                </a:lnTo>
                <a:lnTo>
                  <a:pt x="1838528" y="515566"/>
                </a:lnTo>
                <a:lnTo>
                  <a:pt x="0" y="515566"/>
                </a:lnTo>
                <a:close/>
              </a:path>
            </a:pathLst>
          </a:custGeom>
          <a:solidFill>
            <a:schemeClr val="bg1">
              <a:alpha val="5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1B8F37-8D6E-C6A6-599C-A92F939B3648}"/>
              </a:ext>
            </a:extLst>
          </p:cNvPr>
          <p:cNvSpPr txBox="1"/>
          <p:nvPr/>
        </p:nvSpPr>
        <p:spPr>
          <a:xfrm>
            <a:off x="6555702" y="2664691"/>
            <a:ext cx="630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tr-T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tr-T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7C1533-1287-4720-227B-D972B35DDC71}"/>
              </a:ext>
            </a:extLst>
          </p:cNvPr>
          <p:cNvSpPr txBox="1"/>
          <p:nvPr/>
        </p:nvSpPr>
        <p:spPr>
          <a:xfrm>
            <a:off x="6538016" y="3137463"/>
            <a:ext cx="5653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US" sz="6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47611A1-ED5A-B2D0-2035-9E8F6084B3BB}"/>
              </a:ext>
            </a:extLst>
          </p:cNvPr>
          <p:cNvSpPr/>
          <p:nvPr/>
        </p:nvSpPr>
        <p:spPr>
          <a:xfrm>
            <a:off x="1671169" y="4086944"/>
            <a:ext cx="2837293" cy="515566"/>
          </a:xfrm>
          <a:custGeom>
            <a:avLst/>
            <a:gdLst>
              <a:gd name="connsiteX0" fmla="*/ 0 w 2208296"/>
              <a:gd name="connsiteY0" fmla="*/ 0 h 515566"/>
              <a:gd name="connsiteX1" fmla="*/ 1838528 w 2208296"/>
              <a:gd name="connsiteY1" fmla="*/ 0 h 515566"/>
              <a:gd name="connsiteX2" fmla="*/ 1838528 w 2208296"/>
              <a:gd name="connsiteY2" fmla="*/ 3500 h 515566"/>
              <a:gd name="connsiteX3" fmla="*/ 1882419 w 2208296"/>
              <a:gd name="connsiteY3" fmla="*/ 0 h 515566"/>
              <a:gd name="connsiteX4" fmla="*/ 2208296 w 2208296"/>
              <a:gd name="connsiteY4" fmla="*/ 257783 h 515566"/>
              <a:gd name="connsiteX5" fmla="*/ 1882419 w 2208296"/>
              <a:gd name="connsiteY5" fmla="*/ 515566 h 515566"/>
              <a:gd name="connsiteX6" fmla="*/ 1838528 w 2208296"/>
              <a:gd name="connsiteY6" fmla="*/ 512066 h 515566"/>
              <a:gd name="connsiteX7" fmla="*/ 1838528 w 2208296"/>
              <a:gd name="connsiteY7" fmla="*/ 515566 h 515566"/>
              <a:gd name="connsiteX8" fmla="*/ 0 w 2208296"/>
              <a:gd name="connsiteY8" fmla="*/ 515566 h 51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296" h="515566">
                <a:moveTo>
                  <a:pt x="0" y="0"/>
                </a:moveTo>
                <a:lnTo>
                  <a:pt x="1838528" y="0"/>
                </a:lnTo>
                <a:lnTo>
                  <a:pt x="1838528" y="3500"/>
                </a:lnTo>
                <a:lnTo>
                  <a:pt x="1882419" y="0"/>
                </a:lnTo>
                <a:cubicBezTo>
                  <a:pt x="2062396" y="0"/>
                  <a:pt x="2208296" y="115413"/>
                  <a:pt x="2208296" y="257783"/>
                </a:cubicBezTo>
                <a:cubicBezTo>
                  <a:pt x="2208296" y="400153"/>
                  <a:pt x="2062396" y="515566"/>
                  <a:pt x="1882419" y="515566"/>
                </a:cubicBezTo>
                <a:lnTo>
                  <a:pt x="1838528" y="512066"/>
                </a:lnTo>
                <a:lnTo>
                  <a:pt x="1838528" y="515566"/>
                </a:lnTo>
                <a:lnTo>
                  <a:pt x="0" y="515566"/>
                </a:lnTo>
                <a:close/>
              </a:path>
            </a:pathLst>
          </a:custGeom>
          <a:solidFill>
            <a:schemeClr val="bg1">
              <a:alpha val="5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F14F7-8934-E791-C671-F3CDD4B51BA4}"/>
              </a:ext>
            </a:extLst>
          </p:cNvPr>
          <p:cNvSpPr/>
          <p:nvPr/>
        </p:nvSpPr>
        <p:spPr>
          <a:xfrm>
            <a:off x="-1" y="0"/>
            <a:ext cx="1671170" cy="6858000"/>
          </a:xfrm>
          <a:prstGeom prst="rect">
            <a:avLst/>
          </a:prstGeom>
          <a:solidFill>
            <a:srgbClr val="23438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8255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1EE4EDD-9100-1B70-11F5-AFBB575305BC}"/>
              </a:ext>
            </a:extLst>
          </p:cNvPr>
          <p:cNvSpPr/>
          <p:nvPr/>
        </p:nvSpPr>
        <p:spPr>
          <a:xfrm>
            <a:off x="1688855" y="853310"/>
            <a:ext cx="2837293" cy="515566"/>
          </a:xfrm>
          <a:custGeom>
            <a:avLst/>
            <a:gdLst>
              <a:gd name="connsiteX0" fmla="*/ 0 w 2208296"/>
              <a:gd name="connsiteY0" fmla="*/ 0 h 515566"/>
              <a:gd name="connsiteX1" fmla="*/ 1838528 w 2208296"/>
              <a:gd name="connsiteY1" fmla="*/ 0 h 515566"/>
              <a:gd name="connsiteX2" fmla="*/ 1838528 w 2208296"/>
              <a:gd name="connsiteY2" fmla="*/ 3500 h 515566"/>
              <a:gd name="connsiteX3" fmla="*/ 1882419 w 2208296"/>
              <a:gd name="connsiteY3" fmla="*/ 0 h 515566"/>
              <a:gd name="connsiteX4" fmla="*/ 2208296 w 2208296"/>
              <a:gd name="connsiteY4" fmla="*/ 257783 h 515566"/>
              <a:gd name="connsiteX5" fmla="*/ 1882419 w 2208296"/>
              <a:gd name="connsiteY5" fmla="*/ 515566 h 515566"/>
              <a:gd name="connsiteX6" fmla="*/ 1838528 w 2208296"/>
              <a:gd name="connsiteY6" fmla="*/ 512066 h 515566"/>
              <a:gd name="connsiteX7" fmla="*/ 1838528 w 2208296"/>
              <a:gd name="connsiteY7" fmla="*/ 515566 h 515566"/>
              <a:gd name="connsiteX8" fmla="*/ 0 w 2208296"/>
              <a:gd name="connsiteY8" fmla="*/ 515566 h 51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296" h="515566">
                <a:moveTo>
                  <a:pt x="0" y="0"/>
                </a:moveTo>
                <a:lnTo>
                  <a:pt x="1838528" y="0"/>
                </a:lnTo>
                <a:lnTo>
                  <a:pt x="1838528" y="3500"/>
                </a:lnTo>
                <a:lnTo>
                  <a:pt x="1882419" y="0"/>
                </a:lnTo>
                <a:cubicBezTo>
                  <a:pt x="2062396" y="0"/>
                  <a:pt x="2208296" y="115413"/>
                  <a:pt x="2208296" y="257783"/>
                </a:cubicBezTo>
                <a:cubicBezTo>
                  <a:pt x="2208296" y="400153"/>
                  <a:pt x="2062396" y="515566"/>
                  <a:pt x="1882419" y="515566"/>
                </a:cubicBezTo>
                <a:lnTo>
                  <a:pt x="1838528" y="512066"/>
                </a:lnTo>
                <a:lnTo>
                  <a:pt x="1838528" y="515566"/>
                </a:lnTo>
                <a:lnTo>
                  <a:pt x="0" y="515566"/>
                </a:lnTo>
                <a:close/>
              </a:path>
            </a:pathLst>
          </a:custGeom>
          <a:solidFill>
            <a:schemeClr val="bg1">
              <a:alpha val="5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10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38AD7A-0603-6C37-347C-3BE5A4EE586A}"/>
              </a:ext>
            </a:extLst>
          </p:cNvPr>
          <p:cNvSpPr/>
          <p:nvPr/>
        </p:nvSpPr>
        <p:spPr>
          <a:xfrm>
            <a:off x="2274678" y="-191934"/>
            <a:ext cx="9983705" cy="7049934"/>
          </a:xfrm>
          <a:custGeom>
            <a:avLst/>
            <a:gdLst>
              <a:gd name="connsiteX0" fmla="*/ 6919978 w 9983705"/>
              <a:gd name="connsiteY0" fmla="*/ 0 h 7049934"/>
              <a:gd name="connsiteX1" fmla="*/ 9983705 w 9983705"/>
              <a:gd name="connsiteY1" fmla="*/ 0 h 7049934"/>
              <a:gd name="connsiteX2" fmla="*/ 9983705 w 9983705"/>
              <a:gd name="connsiteY2" fmla="*/ 7049934 h 7049934"/>
              <a:gd name="connsiteX3" fmla="*/ 0 w 9983705"/>
              <a:gd name="connsiteY3" fmla="*/ 7049934 h 7049934"/>
              <a:gd name="connsiteX4" fmla="*/ 577676 w 9983705"/>
              <a:gd name="connsiteY4" fmla="*/ 6461410 h 7049934"/>
              <a:gd name="connsiteX5" fmla="*/ 9340148 w 9983705"/>
              <a:gd name="connsiteY5" fmla="*/ 6461410 h 7049934"/>
              <a:gd name="connsiteX6" fmla="*/ 9340148 w 9983705"/>
              <a:gd name="connsiteY6" fmla="*/ 780457 h 7049934"/>
              <a:gd name="connsiteX7" fmla="*/ 6153908 w 9983705"/>
              <a:gd name="connsiteY7" fmla="*/ 780457 h 704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3705" h="7049934">
                <a:moveTo>
                  <a:pt x="6919978" y="0"/>
                </a:moveTo>
                <a:lnTo>
                  <a:pt x="9983705" y="0"/>
                </a:lnTo>
                <a:lnTo>
                  <a:pt x="9983705" y="7049934"/>
                </a:lnTo>
                <a:lnTo>
                  <a:pt x="0" y="7049934"/>
                </a:lnTo>
                <a:lnTo>
                  <a:pt x="577676" y="6461410"/>
                </a:lnTo>
                <a:lnTo>
                  <a:pt x="9340148" y="6461410"/>
                </a:lnTo>
                <a:lnTo>
                  <a:pt x="9340148" y="780457"/>
                </a:lnTo>
                <a:lnTo>
                  <a:pt x="6153908" y="780457"/>
                </a:lnTo>
                <a:close/>
              </a:path>
            </a:pathLst>
          </a:custGeom>
          <a:solidFill>
            <a:srgbClr val="23438C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665F7-66DB-4550-8565-1652A1C3A0C6}"/>
              </a:ext>
            </a:extLst>
          </p:cNvPr>
          <p:cNvSpPr/>
          <p:nvPr/>
        </p:nvSpPr>
        <p:spPr>
          <a:xfrm>
            <a:off x="-1" y="0"/>
            <a:ext cx="1671170" cy="6858000"/>
          </a:xfrm>
          <a:prstGeom prst="rect">
            <a:avLst/>
          </a:prstGeom>
          <a:solidFill>
            <a:srgbClr val="23438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8255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and blue polka dot pattern&#10;&#10;Description automatically generated">
            <a:extLst>
              <a:ext uri="{FF2B5EF4-FFF2-40B4-BE49-F238E27FC236}">
                <a16:creationId xmlns:a16="http://schemas.microsoft.com/office/drawing/2014/main" id="{D04AA9B6-E2A3-B969-C064-1BFA96E7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FAD93C-0319-2908-8AD6-76C49F31F1B0}"/>
              </a:ext>
            </a:extLst>
          </p:cNvPr>
          <p:cNvSpPr/>
          <p:nvPr/>
        </p:nvSpPr>
        <p:spPr>
          <a:xfrm>
            <a:off x="2274678" y="-191934"/>
            <a:ext cx="9983705" cy="7049934"/>
          </a:xfrm>
          <a:custGeom>
            <a:avLst/>
            <a:gdLst>
              <a:gd name="connsiteX0" fmla="*/ 6919978 w 9983705"/>
              <a:gd name="connsiteY0" fmla="*/ 0 h 7049934"/>
              <a:gd name="connsiteX1" fmla="*/ 9983705 w 9983705"/>
              <a:gd name="connsiteY1" fmla="*/ 0 h 7049934"/>
              <a:gd name="connsiteX2" fmla="*/ 9983705 w 9983705"/>
              <a:gd name="connsiteY2" fmla="*/ 7049934 h 7049934"/>
              <a:gd name="connsiteX3" fmla="*/ 0 w 9983705"/>
              <a:gd name="connsiteY3" fmla="*/ 7049934 h 7049934"/>
              <a:gd name="connsiteX4" fmla="*/ 577676 w 9983705"/>
              <a:gd name="connsiteY4" fmla="*/ 6461410 h 7049934"/>
              <a:gd name="connsiteX5" fmla="*/ 9340148 w 9983705"/>
              <a:gd name="connsiteY5" fmla="*/ 6461410 h 7049934"/>
              <a:gd name="connsiteX6" fmla="*/ 9340148 w 9983705"/>
              <a:gd name="connsiteY6" fmla="*/ 780457 h 7049934"/>
              <a:gd name="connsiteX7" fmla="*/ 6153908 w 9983705"/>
              <a:gd name="connsiteY7" fmla="*/ 780457 h 704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3705" h="7049934">
                <a:moveTo>
                  <a:pt x="6919978" y="0"/>
                </a:moveTo>
                <a:lnTo>
                  <a:pt x="9983705" y="0"/>
                </a:lnTo>
                <a:lnTo>
                  <a:pt x="9983705" y="7049934"/>
                </a:lnTo>
                <a:lnTo>
                  <a:pt x="0" y="7049934"/>
                </a:lnTo>
                <a:lnTo>
                  <a:pt x="577676" y="6461410"/>
                </a:lnTo>
                <a:lnTo>
                  <a:pt x="9340148" y="6461410"/>
                </a:lnTo>
                <a:lnTo>
                  <a:pt x="9340148" y="780457"/>
                </a:lnTo>
                <a:lnTo>
                  <a:pt x="6153908" y="780457"/>
                </a:lnTo>
                <a:close/>
              </a:path>
            </a:pathLst>
          </a:custGeom>
          <a:solidFill>
            <a:srgbClr val="23438C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1B418-CEB0-4E18-4DA9-94E978AD8091}"/>
              </a:ext>
            </a:extLst>
          </p:cNvPr>
          <p:cNvSpPr/>
          <p:nvPr/>
        </p:nvSpPr>
        <p:spPr>
          <a:xfrm>
            <a:off x="-1" y="0"/>
            <a:ext cx="1671170" cy="6858000"/>
          </a:xfrm>
          <a:prstGeom prst="rect">
            <a:avLst/>
          </a:prstGeom>
          <a:solidFill>
            <a:srgbClr val="23438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8255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nd blue polka dot pattern&#10;&#10;Description automatically generated">
            <a:extLst>
              <a:ext uri="{FF2B5EF4-FFF2-40B4-BE49-F238E27FC236}">
                <a16:creationId xmlns:a16="http://schemas.microsoft.com/office/drawing/2014/main" id="{4569C18D-BB5B-C58A-0500-F67541681C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4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70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10497</TotalTime>
  <Words>4</Words>
  <Application>Microsoft Office PowerPoint</Application>
  <PresentationFormat>Widescreen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7711jet</dc:creator>
  <cp:lastModifiedBy>7711jet</cp:lastModifiedBy>
  <cp:revision>10</cp:revision>
  <dcterms:created xsi:type="dcterms:W3CDTF">2024-01-06T16:42:23Z</dcterms:created>
  <dcterms:modified xsi:type="dcterms:W3CDTF">2024-01-21T13:16:50Z</dcterms:modified>
</cp:coreProperties>
</file>