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8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4734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7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878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62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3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8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61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9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07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0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37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4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30B0-A4B2-48B5-AD4C-26CE133BD0C5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7D03D6-B6FD-40D0-8CCD-10D18DD9A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DE08-8397-A54B-474E-1A20853A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0918" y="1319587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/>
              <a:t>Guess the intruder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814114-3692-6227-1AFF-EC76891EC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24798" y="5332224"/>
            <a:ext cx="4025154" cy="1398495"/>
          </a:xfrm>
        </p:spPr>
        <p:txBody>
          <a:bodyPr>
            <a:normAutofit/>
          </a:bodyPr>
          <a:lstStyle/>
          <a:p>
            <a:r>
              <a:rPr lang="en-US" sz="2000" dirty="0"/>
              <a:t>Project presentation</a:t>
            </a:r>
          </a:p>
          <a:p>
            <a:r>
              <a:rPr lang="en-US" sz="2000" dirty="0"/>
              <a:t>Dialogue Systems, SS 2025</a:t>
            </a:r>
          </a:p>
          <a:p>
            <a:r>
              <a:rPr lang="en-US" sz="2000" dirty="0"/>
              <a:t>Christina </a:t>
            </a:r>
            <a:r>
              <a:rPr lang="en-US" sz="2000" dirty="0" err="1"/>
              <a:t>Klironomou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477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B682-DDF6-BD1C-481F-54023E361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47" y="487969"/>
            <a:ext cx="10515600" cy="1325563"/>
          </a:xfrm>
        </p:spPr>
        <p:txBody>
          <a:bodyPr/>
          <a:lstStyle/>
          <a:p>
            <a:r>
              <a:rPr lang="en-US" sz="4400" b="1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game</a:t>
            </a: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F33EF-B176-3AEB-18E0-3F5409293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1739153"/>
            <a:ext cx="10995212" cy="475372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 e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xisting live-action game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 person has a secret identity (in a specific </a:t>
            </a:r>
            <a:r>
              <a:rPr lang="en-US" sz="19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context); </a:t>
            </a:r>
            <a:r>
              <a:rPr lang="en-US" sz="1900" b="1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 one  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es-no questions:   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-Intruder: find the context / not being spot on 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-Everyone else: find the intruder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Speechstate</a:t>
            </a:r>
            <a:r>
              <a:rPr lang="en-US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 (mine):  </a:t>
            </a: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people 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(5 people of the context and 1 intruder) </a:t>
            </a: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impersonated by the computer. The user </a:t>
            </a:r>
            <a:r>
              <a:rPr lang="en-US" sz="19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 to guess </a:t>
            </a:r>
            <a:r>
              <a:rPr lang="en-US" sz="19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who the intruder is.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9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n-US" sz="19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es-no questions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D2AAAD-5526-CA7A-EFC0-282658E9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92" t="12762" r="4086" b="4954"/>
          <a:stretch/>
        </p:blipFill>
        <p:spPr>
          <a:xfrm>
            <a:off x="8624047" y="167902"/>
            <a:ext cx="3397624" cy="213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20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8AA98-6A32-5A19-B72E-4C289DD2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7" y="176425"/>
            <a:ext cx="10515600" cy="1651934"/>
          </a:xfrm>
        </p:spPr>
        <p:txBody>
          <a:bodyPr/>
          <a:lstStyle/>
          <a:p>
            <a:r>
              <a:rPr lang="en-US" sz="4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Resources</a:t>
            </a: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9E35A-B5B6-AC66-DB58-53E3187B0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1021976"/>
            <a:ext cx="10771094" cy="56805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Speechstate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ypescript 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NLU entities: general categories for a variety of questions (e.g. “work” </a:t>
            </a:r>
            <a:r>
              <a:rPr lang="en-US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-&gt; 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“Do you work in that </a:t>
            </a:r>
            <a:r>
              <a:rPr lang="en-US" sz="2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lace?”, “Do you have a job in this context?”, “Are you working there?”)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grammars for each context (hospital, theater </a:t>
            </a:r>
            <a:r>
              <a:rPr lang="en-US" sz="2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grammar entries for each person, with values corresponding to each entity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Azure: NLU entities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 for the appearance/design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74E95-7753-D689-62B5-212F63104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75"/>
          <a:stretch/>
        </p:blipFill>
        <p:spPr>
          <a:xfrm>
            <a:off x="280147" y="3100201"/>
            <a:ext cx="11430000" cy="174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2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4BE3-4769-9196-CEB8-DE811236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05" y="485309"/>
            <a:ext cx="10515600" cy="1325563"/>
          </a:xfrm>
        </p:spPr>
        <p:txBody>
          <a:bodyPr/>
          <a:lstStyle/>
          <a:p>
            <a:r>
              <a:rPr lang="en-US" sz="4400" b="1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Challenges</a:t>
            </a: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2AE7-6B98-8379-F961-4E5BC0369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9" y="1481328"/>
            <a:ext cx="11061192" cy="4695635"/>
          </a:xfrm>
        </p:spPr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5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characters  (lack of </a:t>
            </a:r>
            <a:r>
              <a:rPr lang="en-US" sz="23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extra-linguistic</a:t>
            </a:r>
            <a:r>
              <a:rPr lang="el-GR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cues)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Memory restrictions </a:t>
            </a:r>
            <a:r>
              <a:rPr lang="el-GR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verbal information overload, not distinguishable characters)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Only 3 contexts – intruder on a fix position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23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questions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Printing of the answers of the already-asked questions / Different voices</a:t>
            </a:r>
          </a:p>
          <a:p>
            <a:pPr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3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contexts – randomize the position of the intruder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04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96BEF-9E43-9D3C-4327-31AB8B3D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35" y="607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Brainstorming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75B3-39F2-0CE9-8483-6F2F4FE5F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757083"/>
            <a:ext cx="11456893" cy="488576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2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basic structure of states, how to store utterance values, how to create and check a grammar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4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entities (flexibility of the utterances: what makes this game possible)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Lab 3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(potential): different voices among the 6 people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22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2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tatecharts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logic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helpful </a:t>
            </a:r>
            <a:r>
              <a:rPr lang="el-GR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not strongly based on hierarchical state relations / no state chart created for the game [mental representation of the state transitions])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87184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D7D0-EE7B-6477-29A4-6791E9BD7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53" y="681037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Testing</a:t>
            </a: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D1DDC-6118-9ED5-5AFD-90B79EA12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1836271"/>
            <a:ext cx="10515600" cy="4212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-</a:t>
            </a:r>
            <a:r>
              <a:rPr lang="en-US" sz="2200" dirty="0"/>
              <a:t> Speech-based: causes anxiety to the user to think fast</a:t>
            </a:r>
          </a:p>
          <a:p>
            <a:pPr marL="0" indent="0">
              <a:buNone/>
            </a:pPr>
            <a:r>
              <a:rPr lang="en-US" sz="3200" dirty="0"/>
              <a:t>-</a:t>
            </a:r>
            <a:r>
              <a:rPr lang="en-US" sz="2200" dirty="0"/>
              <a:t> No entries for all the users’ questions</a:t>
            </a:r>
          </a:p>
          <a:p>
            <a:pPr marL="0" indent="0">
              <a:buNone/>
            </a:pPr>
            <a:r>
              <a:rPr lang="en-US" sz="3200" dirty="0"/>
              <a:t>-</a:t>
            </a:r>
            <a:r>
              <a:rPr lang="en-US" sz="2200" dirty="0"/>
              <a:t> Still a bit confusing (especially without displaying information)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2800" dirty="0"/>
              <a:t>+</a:t>
            </a:r>
            <a:r>
              <a:rPr lang="en-US" sz="2200" dirty="0"/>
              <a:t> Fun</a:t>
            </a:r>
          </a:p>
          <a:p>
            <a:pPr marL="0" indent="0">
              <a:buNone/>
            </a:pPr>
            <a:r>
              <a:rPr lang="en-US" sz="2800" dirty="0"/>
              <a:t>+</a:t>
            </a:r>
            <a:r>
              <a:rPr lang="en-US" sz="2200" dirty="0"/>
              <a:t> Good recognition of entities (enough variations of a potential question)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CC9B6-0823-445C-B626-5B1C9991D3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43" t="14378" r="19550" b="9716"/>
          <a:stretch/>
        </p:blipFill>
        <p:spPr>
          <a:xfrm>
            <a:off x="8606118" y="434145"/>
            <a:ext cx="2675965" cy="2342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84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4555-9606-C6A7-815A-8EC45B4B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404625"/>
            <a:ext cx="10515600" cy="1325563"/>
          </a:xfrm>
        </p:spPr>
        <p:txBody>
          <a:bodyPr/>
          <a:lstStyle/>
          <a:p>
            <a:r>
              <a:rPr lang="en-US" sz="4400" b="1" kern="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</a:t>
            </a:r>
            <a:r>
              <a:rPr lang="en-US" sz="4400" b="1" kern="100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thical concerns</a:t>
            </a:r>
            <a:endParaRPr lang="en-US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4EB1A-1F58-EBA0-B22D-E4D1256F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0" y="1730188"/>
            <a:ext cx="10941425" cy="4312304"/>
          </a:xfrm>
        </p:spPr>
        <p:txBody>
          <a:bodyPr>
            <a:normAutofit/>
          </a:bodyPr>
          <a:lstStyle/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Subjectivity of the answers (also in the live-action game)</a:t>
            </a:r>
          </a:p>
          <a:p>
            <a:pPr marL="11430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-&gt; </a:t>
            </a: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nstructions: the user is discouraged to ask subjective questions (“Do you like your job”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1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715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è"/>
            </a:pPr>
            <a:endParaRPr lang="en-US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tereotypical representations of professions/roles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52576D-4B0B-320B-AF3A-709DFF36B5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22" t="21307" r="32719" b="1"/>
          <a:stretch/>
        </p:blipFill>
        <p:spPr>
          <a:xfrm>
            <a:off x="7862048" y="3612776"/>
            <a:ext cx="1030940" cy="273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264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393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Trebuchet MS</vt:lpstr>
      <vt:lpstr>Wingdings</vt:lpstr>
      <vt:lpstr>Wingdings 3</vt:lpstr>
      <vt:lpstr>Facet</vt:lpstr>
      <vt:lpstr>Guess the intruder</vt:lpstr>
      <vt:lpstr>The game</vt:lpstr>
      <vt:lpstr>Resources</vt:lpstr>
      <vt:lpstr>Challenges</vt:lpstr>
      <vt:lpstr>Brainstorming </vt:lpstr>
      <vt:lpstr>Testing</vt:lpstr>
      <vt:lpstr>Ethical concerns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Christina</dc:creator>
  <cp:lastModifiedBy>Christina</cp:lastModifiedBy>
  <cp:revision>26</cp:revision>
  <dcterms:created xsi:type="dcterms:W3CDTF">2025-03-23T09:58:16Z</dcterms:created>
  <dcterms:modified xsi:type="dcterms:W3CDTF">2025-03-25T07:54:53Z</dcterms:modified>
</cp:coreProperties>
</file>