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9792" r:id="rId2"/>
    <p:sldId id="275" r:id="rId3"/>
    <p:sldId id="9796" r:id="rId4"/>
    <p:sldId id="9794" r:id="rId5"/>
    <p:sldId id="9793" r:id="rId6"/>
    <p:sldId id="9795" r:id="rId7"/>
    <p:sldId id="9797" r:id="rId8"/>
    <p:sldId id="267" r:id="rId9"/>
    <p:sldId id="9798" r:id="rId10"/>
    <p:sldId id="9799" r:id="rId11"/>
    <p:sldId id="9800" r:id="rId12"/>
    <p:sldId id="264" r:id="rId13"/>
    <p:sldId id="96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5" userDrawn="1">
          <p15:clr>
            <a:srgbClr val="A4A3A4"/>
          </p15:clr>
        </p15:guide>
        <p15:guide id="2" pos="7355" userDrawn="1">
          <p15:clr>
            <a:srgbClr val="A4A3A4"/>
          </p15:clr>
        </p15:guide>
        <p15:guide id="3" orient="horz" pos="346" userDrawn="1">
          <p15:clr>
            <a:srgbClr val="A4A3A4"/>
          </p15:clr>
        </p15:guide>
        <p15:guide id="4" orient="horz" pos="4088" userDrawn="1">
          <p15:clr>
            <a:srgbClr val="A4A3A4"/>
          </p15:clr>
        </p15:guide>
        <p15:guide id="5" orient="horz" pos="1298" userDrawn="1">
          <p15:clr>
            <a:srgbClr val="A4A3A4"/>
          </p15:clr>
        </p15:guide>
        <p15:guide id="6" orient="horz" pos="2183" userDrawn="1">
          <p15:clr>
            <a:srgbClr val="A4A3A4"/>
          </p15:clr>
        </p15:guide>
        <p15:guide id="7" orient="horz" pos="10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E1E1E1"/>
    <a:srgbClr val="A3D41F"/>
    <a:srgbClr val="FAFAFA"/>
    <a:srgbClr val="CAE951"/>
    <a:srgbClr val="DDF778"/>
    <a:srgbClr val="A4D41E"/>
    <a:srgbClr val="4E555E"/>
    <a:srgbClr val="E5EFBE"/>
    <a:srgbClr val="76B5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14" autoAdjust="0"/>
    <p:restoredTop sz="96168" autoAdjust="0"/>
  </p:normalViewPr>
  <p:slideViewPr>
    <p:cSldViewPr snapToGrid="0" showGuides="1">
      <p:cViewPr varScale="1">
        <p:scale>
          <a:sx n="86" d="100"/>
          <a:sy n="86" d="100"/>
        </p:scale>
        <p:origin x="922" y="77"/>
      </p:cViewPr>
      <p:guideLst>
        <p:guide pos="325"/>
        <p:guide pos="7355"/>
        <p:guide orient="horz" pos="346"/>
        <p:guide orient="horz" pos="4088"/>
        <p:guide orient="horz" pos="1298"/>
        <p:guide orient="horz" pos="2183"/>
        <p:guide orient="horz" pos="10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30C6B-F34A-4F02-BACE-D18C28E3B70A}" type="datetimeFigureOut">
              <a:rPr lang="zh-CN" altLang="en-US" smtClean="0"/>
              <a:t>2019/7/26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DD2B1-1A58-4FDB-AD54-64407EF7A1E7}" type="slidenum">
              <a:rPr lang="zh-CN" altLang="en-US" smtClean="0"/>
              <a:t>‹#›</a:t>
            </a:fld>
            <a:endParaRPr lang="zh-CN" altLang="en-US"/>
          </a:p>
        </p:txBody>
      </p:sp>
    </p:spTree>
    <p:extLst>
      <p:ext uri="{BB962C8B-B14F-4D97-AF65-F5344CB8AC3E}">
        <p14:creationId xmlns:p14="http://schemas.microsoft.com/office/powerpoint/2010/main" val="383071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 xmlns:a16="http://schemas.microsoft.com/office/drawing/2014/main" id="{85A75DCF-EB1E-405A-902B-013D9C0EA502}"/>
              </a:ext>
            </a:extLst>
          </p:cNvPr>
          <p:cNvSpPr>
            <a:spLocks noGrp="1" noRot="1" noChangeAspect="1" noChangeArrowheads="1" noTextEdit="1"/>
          </p:cNvSpPr>
          <p:nvPr>
            <p:ph type="sldImg"/>
          </p:nvPr>
        </p:nvSpPr>
        <p:spPr>
          <a:ln/>
        </p:spPr>
      </p:sp>
      <p:sp>
        <p:nvSpPr>
          <p:cNvPr id="115715" name="备注占位符 2">
            <a:extLst>
              <a:ext uri="{FF2B5EF4-FFF2-40B4-BE49-F238E27FC236}">
                <a16:creationId xmlns="" xmlns:a16="http://schemas.microsoft.com/office/drawing/2014/main" id="{AC3C15A4-12DD-4E81-B6F5-F576DBF936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dirty="0"/>
          </a:p>
        </p:txBody>
      </p:sp>
      <p:sp>
        <p:nvSpPr>
          <p:cNvPr id="115716" name="灯片编号占位符 3">
            <a:extLst>
              <a:ext uri="{FF2B5EF4-FFF2-40B4-BE49-F238E27FC236}">
                <a16:creationId xmlns="" xmlns:a16="http://schemas.microsoft.com/office/drawing/2014/main" id="{758E4BD8-4E8E-4A2B-AD6D-D2019D8D44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5E8DEA-C45C-4A7B-A2D6-3F4094DF3933}" type="slidenum">
              <a:rPr lang="zh-CN" altLang="en-US" sz="1200" smtClean="0">
                <a:solidFill>
                  <a:srgbClr val="000000"/>
                </a:solidFill>
                <a:latin typeface="等线" panose="02010600030101010101" pitchFamily="2" charset="-122"/>
                <a:ea typeface="等线" panose="02010600030101010101" pitchFamily="2" charset="-122"/>
              </a:rPr>
              <a:pPr/>
              <a:t>1</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7767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04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0B628AD-D657-4AFA-9262-BB81BA96429A}"/>
              </a:ext>
            </a:extLst>
          </p:cNvPr>
          <p:cNvSpPr>
            <a:spLocks noGrp="1"/>
          </p:cNvSpPr>
          <p:nvPr>
            <p:ph type="dt" sz="half" idx="10"/>
          </p:nvPr>
        </p:nvSpPr>
        <p:spPr/>
        <p:txBody>
          <a:bodyPr/>
          <a:lstStyle>
            <a:lvl1pPr>
              <a:defRPr/>
            </a:lvl1pPr>
          </a:lstStyle>
          <a:p>
            <a:pPr>
              <a:defRPr/>
            </a:pPr>
            <a:fld id="{F3400098-C3BE-4C31-BDC5-FE4E3A4E4870}" type="datetime1">
              <a:rPr lang="zh-CN" altLang="en-US"/>
              <a:pPr>
                <a:defRPr/>
              </a:pPr>
              <a:t>2019/7/26</a:t>
            </a:fld>
            <a:endParaRPr lang="zh-CN" altLang="en-US"/>
          </a:p>
        </p:txBody>
      </p:sp>
      <p:sp>
        <p:nvSpPr>
          <p:cNvPr id="5" name="页脚占位符 4">
            <a:extLst>
              <a:ext uri="{FF2B5EF4-FFF2-40B4-BE49-F238E27FC236}">
                <a16:creationId xmlns="" xmlns:a16="http://schemas.microsoft.com/office/drawing/2014/main" id="{A858FFFE-2468-4AA1-A0B0-404443B8BC4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B4A54CB0-AC06-4784-82D2-C75BF4EA66F2}"/>
              </a:ext>
            </a:extLst>
          </p:cNvPr>
          <p:cNvSpPr>
            <a:spLocks noGrp="1"/>
          </p:cNvSpPr>
          <p:nvPr>
            <p:ph type="sldNum" sz="quarter" idx="12"/>
          </p:nvPr>
        </p:nvSpPr>
        <p:spPr/>
        <p:txBody>
          <a:bodyPr/>
          <a:lstStyle>
            <a:lvl1pPr>
              <a:defRPr/>
            </a:lvl1pPr>
          </a:lstStyle>
          <a:p>
            <a:pPr>
              <a:defRPr/>
            </a:pPr>
            <a:fld id="{6AD2C21C-EB8B-4226-850C-F5C4F2F8086E}" type="slidenum">
              <a:rPr lang="zh-CN" altLang="en-US"/>
              <a:pPr>
                <a:defRPr/>
              </a:pPr>
              <a:t>‹#›</a:t>
            </a:fld>
            <a:endParaRPr lang="zh-CN" altLang="en-US"/>
          </a:p>
        </p:txBody>
      </p:sp>
    </p:spTree>
    <p:extLst>
      <p:ext uri="{BB962C8B-B14F-4D97-AF65-F5344CB8AC3E}">
        <p14:creationId xmlns:p14="http://schemas.microsoft.com/office/powerpoint/2010/main" val="134903595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7C0D3C02-755F-485D-B006-34E01DB41BC7}"/>
              </a:ext>
            </a:extLst>
          </p:cNvPr>
          <p:cNvSpPr>
            <a:spLocks noGrp="1"/>
          </p:cNvSpPr>
          <p:nvPr>
            <p:ph type="dt" sz="half" idx="10"/>
          </p:nvPr>
        </p:nvSpPr>
        <p:spPr>
          <a:xfrm>
            <a:off x="838200" y="6356350"/>
            <a:ext cx="2743200" cy="365125"/>
          </a:xfrm>
          <a:prstGeom prst="rect">
            <a:avLst/>
          </a:prstGeom>
        </p:spPr>
        <p:txBody>
          <a:bodyPr/>
          <a:lstStyle>
            <a:lvl1pPr eaLnBrk="1" hangingPunct="1">
              <a:defRPr>
                <a:ea typeface="思源黑体 CN Medium" panose="020B0600000000000000" pitchFamily="34" charset="-122"/>
              </a:defRPr>
            </a:lvl1pPr>
          </a:lstStyle>
          <a:p>
            <a:pPr>
              <a:defRPr/>
            </a:pPr>
            <a:fld id="{F5FC5996-491D-4CE0-8C5C-3A7FC12A8C34}" type="datetime1">
              <a:rPr lang="zh-CN" altLang="en-US"/>
              <a:pPr>
                <a:defRPr/>
              </a:pPr>
              <a:t>2019/7/26</a:t>
            </a:fld>
            <a:endParaRPr lang="zh-CN" altLang="en-US"/>
          </a:p>
        </p:txBody>
      </p:sp>
      <p:sp>
        <p:nvSpPr>
          <p:cNvPr id="4" name="页脚占位符 3">
            <a:extLst>
              <a:ext uri="{FF2B5EF4-FFF2-40B4-BE49-F238E27FC236}">
                <a16:creationId xmlns="" xmlns:a16="http://schemas.microsoft.com/office/drawing/2014/main" id="{7BD5AC37-3DA0-4EF9-91BF-1A048CDE9048}"/>
              </a:ext>
            </a:extLst>
          </p:cNvPr>
          <p:cNvSpPr>
            <a:spLocks noGrp="1"/>
          </p:cNvSpPr>
          <p:nvPr>
            <p:ph type="ftr" sz="quarter" idx="11"/>
          </p:nvPr>
        </p:nvSpPr>
        <p:spPr>
          <a:xfrm>
            <a:off x="4038600" y="6356350"/>
            <a:ext cx="4114800" cy="365125"/>
          </a:xfrm>
          <a:prstGeom prst="rect">
            <a:avLst/>
          </a:prstGeom>
        </p:spPr>
        <p:txBody>
          <a:bodyPr/>
          <a:lstStyle>
            <a:lvl1pPr eaLnBrk="1" hangingPunct="1">
              <a:defRPr>
                <a:ea typeface="思源黑体 CN Medium" panose="020B0600000000000000" pitchFamily="34" charset="-122"/>
              </a:defRPr>
            </a:lvl1pPr>
          </a:lstStyle>
          <a:p>
            <a:pPr>
              <a:defRPr/>
            </a:pPr>
            <a:endParaRPr lang="zh-CN" altLang="en-US"/>
          </a:p>
        </p:txBody>
      </p:sp>
      <p:sp>
        <p:nvSpPr>
          <p:cNvPr id="5" name="灯片编号占位符 4">
            <a:extLst>
              <a:ext uri="{FF2B5EF4-FFF2-40B4-BE49-F238E27FC236}">
                <a16:creationId xmlns="" xmlns:a16="http://schemas.microsoft.com/office/drawing/2014/main" id="{096FEBA5-0EAE-4591-8201-E27F499BBCAB}"/>
              </a:ext>
            </a:extLst>
          </p:cNvPr>
          <p:cNvSpPr>
            <a:spLocks noGrp="1"/>
          </p:cNvSpPr>
          <p:nvPr>
            <p:ph type="sldNum" sz="quarter" idx="12"/>
          </p:nvPr>
        </p:nvSpPr>
        <p:spPr>
          <a:xfrm>
            <a:off x="8610600" y="6356350"/>
            <a:ext cx="2743200" cy="365125"/>
          </a:xfrm>
          <a:prstGeom prst="rect">
            <a:avLst/>
          </a:prstGeom>
        </p:spPr>
        <p:txBody>
          <a:bodyPr/>
          <a:lstStyle>
            <a:lvl1pPr eaLnBrk="1" hangingPunct="1">
              <a:defRPr>
                <a:ea typeface="思源黑体 CN Medium" panose="020B0600000000000000" pitchFamily="34" charset="-122"/>
              </a:defRPr>
            </a:lvl1pPr>
          </a:lstStyle>
          <a:p>
            <a:pPr>
              <a:defRPr/>
            </a:pPr>
            <a:fld id="{E89E2D1C-4AE3-4863-BB9F-503BBFDD24E7}" type="slidenum">
              <a:rPr lang="zh-CN" altLang="en-US"/>
              <a:pPr>
                <a:defRPr/>
              </a:pPr>
              <a:t>‹#›</a:t>
            </a:fld>
            <a:endParaRPr lang="zh-CN" altLang="en-US"/>
          </a:p>
        </p:txBody>
      </p:sp>
    </p:spTree>
    <p:extLst>
      <p:ext uri="{BB962C8B-B14F-4D97-AF65-F5344CB8AC3E}">
        <p14:creationId xmlns:p14="http://schemas.microsoft.com/office/powerpoint/2010/main" val="402840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90A7E937-B82C-4159-887E-7EDA11D12A9A}"/>
              </a:ext>
            </a:extLst>
          </p:cNvPr>
          <p:cNvGrpSpPr/>
          <p:nvPr userDrawn="1"/>
        </p:nvGrpSpPr>
        <p:grpSpPr>
          <a:xfrm>
            <a:off x="3759200" y="-29845000"/>
            <a:ext cx="4673600" cy="66548000"/>
            <a:chOff x="3759200" y="-28041600"/>
            <a:chExt cx="4673600" cy="66548000"/>
          </a:xfrm>
        </p:grpSpPr>
        <p:sp>
          <p:nvSpPr>
            <p:cNvPr id="2" name="矩形 1">
              <a:extLst>
                <a:ext uri="{FF2B5EF4-FFF2-40B4-BE49-F238E27FC236}">
                  <a16:creationId xmlns="" xmlns:a16="http://schemas.microsoft.com/office/drawing/2014/main" id="{C24EEDDB-AC5F-479F-8303-D21974FDFE00}"/>
                </a:ext>
              </a:extLst>
            </p:cNvPr>
            <p:cNvSpPr/>
            <p:nvPr userDrawn="1"/>
          </p:nvSpPr>
          <p:spPr>
            <a:xfrm>
              <a:off x="3759200" y="-28041600"/>
              <a:ext cx="4673600" cy="27432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sp>
          <p:nvSpPr>
            <p:cNvPr id="3" name="矩形 2">
              <a:extLst>
                <a:ext uri="{FF2B5EF4-FFF2-40B4-BE49-F238E27FC236}">
                  <a16:creationId xmlns="" xmlns:a16="http://schemas.microsoft.com/office/drawing/2014/main" id="{56B113C4-6235-4796-9446-58A0225E5C4D}"/>
                </a:ext>
              </a:extLst>
            </p:cNvPr>
            <p:cNvSpPr/>
            <p:nvPr userDrawn="1"/>
          </p:nvSpPr>
          <p:spPr>
            <a:xfrm>
              <a:off x="3759200" y="35763200"/>
              <a:ext cx="4673600" cy="27432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grpSp>
      <p:grpSp>
        <p:nvGrpSpPr>
          <p:cNvPr id="5" name="Group 3_1">
            <a:extLst>
              <a:ext uri="{FF2B5EF4-FFF2-40B4-BE49-F238E27FC236}">
                <a16:creationId xmlns="" xmlns:a16="http://schemas.microsoft.com/office/drawing/2014/main" id="{D35FEEEE-B5E7-4D75-8511-54F9BA1D9AE7}"/>
              </a:ext>
            </a:extLst>
          </p:cNvPr>
          <p:cNvGrpSpPr/>
          <p:nvPr userDrawn="1"/>
        </p:nvGrpSpPr>
        <p:grpSpPr>
          <a:xfrm rot="5400000">
            <a:off x="3759200" y="-29845000"/>
            <a:ext cx="4673600" cy="66548000"/>
            <a:chOff x="3759200" y="-28041600"/>
            <a:chExt cx="4673600" cy="66548000"/>
          </a:xfrm>
        </p:grpSpPr>
        <p:sp>
          <p:nvSpPr>
            <p:cNvPr id="6" name="矩形 5">
              <a:extLst>
                <a:ext uri="{FF2B5EF4-FFF2-40B4-BE49-F238E27FC236}">
                  <a16:creationId xmlns="" xmlns:a16="http://schemas.microsoft.com/office/drawing/2014/main" id="{0FCD8306-588C-42C6-AF50-9C12A8751D44}"/>
                </a:ext>
              </a:extLst>
            </p:cNvPr>
            <p:cNvSpPr/>
            <p:nvPr userDrawn="1"/>
          </p:nvSpPr>
          <p:spPr>
            <a:xfrm>
              <a:off x="3759200" y="-28041600"/>
              <a:ext cx="4673600" cy="27432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sp>
          <p:nvSpPr>
            <p:cNvPr id="7" name="矩形 6">
              <a:extLst>
                <a:ext uri="{FF2B5EF4-FFF2-40B4-BE49-F238E27FC236}">
                  <a16:creationId xmlns="" xmlns:a16="http://schemas.microsoft.com/office/drawing/2014/main" id="{42111A6A-FAB8-492E-9236-FDA2C3D482F2}"/>
                </a:ext>
              </a:extLst>
            </p:cNvPr>
            <p:cNvSpPr/>
            <p:nvPr userDrawn="1"/>
          </p:nvSpPr>
          <p:spPr>
            <a:xfrm>
              <a:off x="3759200" y="35763200"/>
              <a:ext cx="4673600" cy="27432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grpSp>
    </p:spTree>
    <p:extLst>
      <p:ext uri="{BB962C8B-B14F-4D97-AF65-F5344CB8AC3E}">
        <p14:creationId xmlns:p14="http://schemas.microsoft.com/office/powerpoint/2010/main" val="423791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235067" rtl="0" eaLnBrk="1" latinLnBrk="0" hangingPunct="1">
        <a:lnSpc>
          <a:spcPct val="90000"/>
        </a:lnSpc>
        <a:spcBef>
          <a:spcPct val="0"/>
        </a:spcBef>
        <a:buNone/>
        <a:defRPr sz="1131" kern="1200">
          <a:solidFill>
            <a:schemeClr val="tx1"/>
          </a:solidFill>
          <a:latin typeface="+mj-lt"/>
          <a:ea typeface="+mj-ea"/>
          <a:cs typeface="+mj-cs"/>
        </a:defRPr>
      </a:lvl1pPr>
    </p:titleStyle>
    <p:bodyStyle>
      <a:lvl1pPr marL="58767" indent="-58767" algn="l" defTabSz="235067" rtl="0" eaLnBrk="1" latinLnBrk="0" hangingPunct="1">
        <a:lnSpc>
          <a:spcPct val="90000"/>
        </a:lnSpc>
        <a:spcBef>
          <a:spcPts val="257"/>
        </a:spcBef>
        <a:buFont typeface="Arial" panose="020B0604020202020204" pitchFamily="34" charset="0"/>
        <a:buChar char="•"/>
        <a:defRPr sz="720" kern="1200">
          <a:solidFill>
            <a:schemeClr val="tx1"/>
          </a:solidFill>
          <a:latin typeface="+mn-lt"/>
          <a:ea typeface="+mn-ea"/>
          <a:cs typeface="+mn-cs"/>
        </a:defRPr>
      </a:lvl1pPr>
      <a:lvl2pPr marL="176300" indent="-58767" algn="l" defTabSz="235067" rtl="0" eaLnBrk="1" latinLnBrk="0" hangingPunct="1">
        <a:lnSpc>
          <a:spcPct val="90000"/>
        </a:lnSpc>
        <a:spcBef>
          <a:spcPts val="128"/>
        </a:spcBef>
        <a:buFont typeface="Arial" panose="020B0604020202020204" pitchFamily="34" charset="0"/>
        <a:buChar char="•"/>
        <a:defRPr sz="617" kern="1200">
          <a:solidFill>
            <a:schemeClr val="tx1"/>
          </a:solidFill>
          <a:latin typeface="+mn-lt"/>
          <a:ea typeface="+mn-ea"/>
          <a:cs typeface="+mn-cs"/>
        </a:defRPr>
      </a:lvl2pPr>
      <a:lvl3pPr marL="293834" indent="-58767" algn="l" defTabSz="235067" rtl="0" eaLnBrk="1" latinLnBrk="0" hangingPunct="1">
        <a:lnSpc>
          <a:spcPct val="90000"/>
        </a:lnSpc>
        <a:spcBef>
          <a:spcPts val="128"/>
        </a:spcBef>
        <a:buFont typeface="Arial" panose="020B0604020202020204" pitchFamily="34" charset="0"/>
        <a:buChar char="•"/>
        <a:defRPr sz="514" kern="1200">
          <a:solidFill>
            <a:schemeClr val="tx1"/>
          </a:solidFill>
          <a:latin typeface="+mn-lt"/>
          <a:ea typeface="+mn-ea"/>
          <a:cs typeface="+mn-cs"/>
        </a:defRPr>
      </a:lvl3pPr>
      <a:lvl4pPr marL="411368"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4pPr>
      <a:lvl5pPr marL="528900"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5pPr>
      <a:lvl6pPr marL="646434"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6pPr>
      <a:lvl7pPr marL="763968"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7pPr>
      <a:lvl8pPr marL="881501"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8pPr>
      <a:lvl9pPr marL="999035" indent="-58767" algn="l" defTabSz="235067" rtl="0" eaLnBrk="1" latinLnBrk="0" hangingPunct="1">
        <a:lnSpc>
          <a:spcPct val="90000"/>
        </a:lnSpc>
        <a:spcBef>
          <a:spcPts val="128"/>
        </a:spcBef>
        <a:buFont typeface="Arial" panose="020B0604020202020204" pitchFamily="34" charset="0"/>
        <a:buChar char="•"/>
        <a:defRPr sz="463" kern="1200">
          <a:solidFill>
            <a:schemeClr val="tx1"/>
          </a:solidFill>
          <a:latin typeface="+mn-lt"/>
          <a:ea typeface="+mn-ea"/>
          <a:cs typeface="+mn-cs"/>
        </a:defRPr>
      </a:lvl9pPr>
    </p:bodyStyle>
    <p:otherStyle>
      <a:defPPr>
        <a:defRPr lang="zh-CN"/>
      </a:defPPr>
      <a:lvl1pPr marL="0" algn="l" defTabSz="235067" rtl="0" eaLnBrk="1" latinLnBrk="0" hangingPunct="1">
        <a:defRPr sz="463" kern="1200">
          <a:solidFill>
            <a:schemeClr val="tx1"/>
          </a:solidFill>
          <a:latin typeface="+mn-lt"/>
          <a:ea typeface="+mn-ea"/>
          <a:cs typeface="+mn-cs"/>
        </a:defRPr>
      </a:lvl1pPr>
      <a:lvl2pPr marL="117533" algn="l" defTabSz="235067" rtl="0" eaLnBrk="1" latinLnBrk="0" hangingPunct="1">
        <a:defRPr sz="463" kern="1200">
          <a:solidFill>
            <a:schemeClr val="tx1"/>
          </a:solidFill>
          <a:latin typeface="+mn-lt"/>
          <a:ea typeface="+mn-ea"/>
          <a:cs typeface="+mn-cs"/>
        </a:defRPr>
      </a:lvl2pPr>
      <a:lvl3pPr marL="235067" algn="l" defTabSz="235067" rtl="0" eaLnBrk="1" latinLnBrk="0" hangingPunct="1">
        <a:defRPr sz="463" kern="1200">
          <a:solidFill>
            <a:schemeClr val="tx1"/>
          </a:solidFill>
          <a:latin typeface="+mn-lt"/>
          <a:ea typeface="+mn-ea"/>
          <a:cs typeface="+mn-cs"/>
        </a:defRPr>
      </a:lvl3pPr>
      <a:lvl4pPr marL="352600" algn="l" defTabSz="235067" rtl="0" eaLnBrk="1" latinLnBrk="0" hangingPunct="1">
        <a:defRPr sz="463" kern="1200">
          <a:solidFill>
            <a:schemeClr val="tx1"/>
          </a:solidFill>
          <a:latin typeface="+mn-lt"/>
          <a:ea typeface="+mn-ea"/>
          <a:cs typeface="+mn-cs"/>
        </a:defRPr>
      </a:lvl4pPr>
      <a:lvl5pPr marL="470134" algn="l" defTabSz="235067" rtl="0" eaLnBrk="1" latinLnBrk="0" hangingPunct="1">
        <a:defRPr sz="463" kern="1200">
          <a:solidFill>
            <a:schemeClr val="tx1"/>
          </a:solidFill>
          <a:latin typeface="+mn-lt"/>
          <a:ea typeface="+mn-ea"/>
          <a:cs typeface="+mn-cs"/>
        </a:defRPr>
      </a:lvl5pPr>
      <a:lvl6pPr marL="587667" algn="l" defTabSz="235067" rtl="0" eaLnBrk="1" latinLnBrk="0" hangingPunct="1">
        <a:defRPr sz="463" kern="1200">
          <a:solidFill>
            <a:schemeClr val="tx1"/>
          </a:solidFill>
          <a:latin typeface="+mn-lt"/>
          <a:ea typeface="+mn-ea"/>
          <a:cs typeface="+mn-cs"/>
        </a:defRPr>
      </a:lvl6pPr>
      <a:lvl7pPr marL="705201" algn="l" defTabSz="235067" rtl="0" eaLnBrk="1" latinLnBrk="0" hangingPunct="1">
        <a:defRPr sz="463" kern="1200">
          <a:solidFill>
            <a:schemeClr val="tx1"/>
          </a:solidFill>
          <a:latin typeface="+mn-lt"/>
          <a:ea typeface="+mn-ea"/>
          <a:cs typeface="+mn-cs"/>
        </a:defRPr>
      </a:lvl7pPr>
      <a:lvl8pPr marL="822735" algn="l" defTabSz="235067" rtl="0" eaLnBrk="1" latinLnBrk="0" hangingPunct="1">
        <a:defRPr sz="463" kern="1200">
          <a:solidFill>
            <a:schemeClr val="tx1"/>
          </a:solidFill>
          <a:latin typeface="+mn-lt"/>
          <a:ea typeface="+mn-ea"/>
          <a:cs typeface="+mn-cs"/>
        </a:defRPr>
      </a:lvl8pPr>
      <a:lvl9pPr marL="940268" algn="l" defTabSz="235067" rtl="0" eaLnBrk="1" latinLnBrk="0" hangingPunct="1">
        <a:defRPr sz="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7" userDrawn="1">
          <p15:clr>
            <a:srgbClr val="F26B43"/>
          </p15:clr>
        </p15:guide>
        <p15:guide id="8" pos="7680" userDrawn="1">
          <p15:clr>
            <a:srgbClr val="F26B43"/>
          </p15:clr>
        </p15:guide>
        <p15:guide id="9" orient="horz" userDrawn="1">
          <p15:clr>
            <a:srgbClr val="F26B43"/>
          </p15:clr>
        </p15:guide>
        <p15:guide id="10" orient="horz" pos="432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图片 4">
            <a:extLst>
              <a:ext uri="{FF2B5EF4-FFF2-40B4-BE49-F238E27FC236}">
                <a16:creationId xmlns="" xmlns:a16="http://schemas.microsoft.com/office/drawing/2014/main" id="{F808DD1F-3C5A-45C5-A6A0-52D61C0C8C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679450"/>
            <a:ext cx="1125537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a:extLst>
              <a:ext uri="{FF2B5EF4-FFF2-40B4-BE49-F238E27FC236}">
                <a16:creationId xmlns="" xmlns:a16="http://schemas.microsoft.com/office/drawing/2014/main" id="{B795A89F-DF19-4958-A1F8-D4893328F849}"/>
              </a:ext>
            </a:extLst>
          </p:cNvPr>
          <p:cNvCxnSpPr>
            <a:cxnSpLocks/>
          </p:cNvCxnSpPr>
          <p:nvPr/>
        </p:nvCxnSpPr>
        <p:spPr>
          <a:xfrm>
            <a:off x="6554788" y="358775"/>
            <a:ext cx="5637212" cy="0"/>
          </a:xfrm>
          <a:prstGeom prst="line">
            <a:avLst/>
          </a:prstGeom>
          <a:ln w="88900">
            <a:solidFill>
              <a:srgbClr val="7DBE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6="http://schemas.microsoft.com/office/drawing/2014/main" id="{424431E2-5319-4EFC-9AA8-A093FD7E8492}"/>
              </a:ext>
            </a:extLst>
          </p:cNvPr>
          <p:cNvCxnSpPr>
            <a:cxnSpLocks/>
          </p:cNvCxnSpPr>
          <p:nvPr/>
        </p:nvCxnSpPr>
        <p:spPr>
          <a:xfrm>
            <a:off x="0" y="6400800"/>
            <a:ext cx="6188075" cy="0"/>
          </a:xfrm>
          <a:prstGeom prst="line">
            <a:avLst/>
          </a:prstGeom>
          <a:ln w="88900">
            <a:solidFill>
              <a:srgbClr val="505059"/>
            </a:solidFill>
          </a:ln>
        </p:spPr>
        <p:style>
          <a:lnRef idx="1">
            <a:schemeClr val="accent1"/>
          </a:lnRef>
          <a:fillRef idx="0">
            <a:schemeClr val="accent1"/>
          </a:fillRef>
          <a:effectRef idx="0">
            <a:schemeClr val="accent1"/>
          </a:effectRef>
          <a:fontRef idx="minor">
            <a:schemeClr val="tx1"/>
          </a:fontRef>
        </p:style>
      </p:cxnSp>
      <p:grpSp>
        <p:nvGrpSpPr>
          <p:cNvPr id="114693" name="组合 2">
            <a:extLst>
              <a:ext uri="{FF2B5EF4-FFF2-40B4-BE49-F238E27FC236}">
                <a16:creationId xmlns="" xmlns:a16="http://schemas.microsoft.com/office/drawing/2014/main" id="{7A30046B-BFE5-4B7C-B480-C771DEB6EA85}"/>
              </a:ext>
            </a:extLst>
          </p:cNvPr>
          <p:cNvGrpSpPr>
            <a:grpSpLocks/>
          </p:cNvGrpSpPr>
          <p:nvPr/>
        </p:nvGrpSpPr>
        <p:grpSpPr bwMode="auto">
          <a:xfrm>
            <a:off x="415925" y="660400"/>
            <a:ext cx="11307763" cy="5797550"/>
            <a:chOff x="416417" y="672653"/>
            <a:chExt cx="11307651" cy="5798389"/>
          </a:xfrm>
        </p:grpSpPr>
        <p:grpSp>
          <p:nvGrpSpPr>
            <p:cNvPr id="114710" name="组合 1">
              <a:extLst>
                <a:ext uri="{FF2B5EF4-FFF2-40B4-BE49-F238E27FC236}">
                  <a16:creationId xmlns="" xmlns:a16="http://schemas.microsoft.com/office/drawing/2014/main" id="{3E09BB81-871A-4CB9-9269-E2C226B982EF}"/>
                </a:ext>
              </a:extLst>
            </p:cNvPr>
            <p:cNvGrpSpPr>
              <a:grpSpLocks/>
            </p:cNvGrpSpPr>
            <p:nvPr/>
          </p:nvGrpSpPr>
          <p:grpSpPr bwMode="auto">
            <a:xfrm>
              <a:off x="416417" y="672653"/>
              <a:ext cx="11307651" cy="5508918"/>
              <a:chOff x="416417" y="672653"/>
              <a:chExt cx="11307651" cy="5508918"/>
            </a:xfrm>
          </p:grpSpPr>
          <p:sp>
            <p:nvSpPr>
              <p:cNvPr id="6" name="矩形 5">
                <a:extLst>
                  <a:ext uri="{FF2B5EF4-FFF2-40B4-BE49-F238E27FC236}">
                    <a16:creationId xmlns="" xmlns:a16="http://schemas.microsoft.com/office/drawing/2014/main" id="{B0A5B438-657B-463B-ADD5-736741096FD6}"/>
                  </a:ext>
                </a:extLst>
              </p:cNvPr>
              <p:cNvSpPr/>
              <p:nvPr/>
            </p:nvSpPr>
            <p:spPr>
              <a:xfrm>
                <a:off x="416417" y="675828"/>
                <a:ext cx="11307651" cy="5493545"/>
              </a:xfrm>
              <a:prstGeom prst="rect">
                <a:avLst/>
              </a:prstGeom>
              <a:solidFill>
                <a:schemeClr val="tx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a:extLst>
                  <a:ext uri="{FF2B5EF4-FFF2-40B4-BE49-F238E27FC236}">
                    <a16:creationId xmlns="" xmlns:a16="http://schemas.microsoft.com/office/drawing/2014/main" id="{4EB02899-F48F-4813-80A7-F79A552AEBA4}"/>
                  </a:ext>
                </a:extLst>
              </p:cNvPr>
              <p:cNvSpPr/>
              <p:nvPr/>
            </p:nvSpPr>
            <p:spPr>
              <a:xfrm>
                <a:off x="467216" y="672653"/>
                <a:ext cx="5916554" cy="5509422"/>
              </a:xfrm>
              <a:prstGeom prst="rect">
                <a:avLst/>
              </a:prstGeom>
              <a:solidFill>
                <a:srgbClr val="7DBE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ndParaRPr>
              </a:p>
            </p:txBody>
          </p:sp>
        </p:grpSp>
        <p:grpSp>
          <p:nvGrpSpPr>
            <p:cNvPr id="114711" name="组合 17">
              <a:extLst>
                <a:ext uri="{FF2B5EF4-FFF2-40B4-BE49-F238E27FC236}">
                  <a16:creationId xmlns="" xmlns:a16="http://schemas.microsoft.com/office/drawing/2014/main" id="{F616C4BF-0D85-464B-A365-E9A7BF0A8012}"/>
                </a:ext>
              </a:extLst>
            </p:cNvPr>
            <p:cNvGrpSpPr>
              <a:grpSpLocks/>
            </p:cNvGrpSpPr>
            <p:nvPr/>
          </p:nvGrpSpPr>
          <p:grpSpPr bwMode="auto">
            <a:xfrm>
              <a:off x="7522302" y="5834719"/>
              <a:ext cx="3393846" cy="636323"/>
              <a:chOff x="8325864" y="5730574"/>
              <a:chExt cx="3703870" cy="760582"/>
            </a:xfrm>
          </p:grpSpPr>
          <p:grpSp>
            <p:nvGrpSpPr>
              <p:cNvPr id="114712" name="组合 18">
                <a:extLst>
                  <a:ext uri="{FF2B5EF4-FFF2-40B4-BE49-F238E27FC236}">
                    <a16:creationId xmlns="" xmlns:a16="http://schemas.microsoft.com/office/drawing/2014/main" id="{E777C2F0-E0FD-4A0B-822F-8648A69531C2}"/>
                  </a:ext>
                </a:extLst>
              </p:cNvPr>
              <p:cNvGrpSpPr>
                <a:grpSpLocks noChangeAspect="1"/>
              </p:cNvGrpSpPr>
              <p:nvPr/>
            </p:nvGrpSpPr>
            <p:grpSpPr bwMode="auto">
              <a:xfrm>
                <a:off x="8325864" y="5757883"/>
                <a:ext cx="733273" cy="733273"/>
                <a:chOff x="456294" y="1959430"/>
                <a:chExt cx="2148114" cy="2148114"/>
              </a:xfrm>
            </p:grpSpPr>
            <p:sp>
              <p:nvSpPr>
                <p:cNvPr id="41" name="椭圆 40">
                  <a:extLst>
                    <a:ext uri="{FF2B5EF4-FFF2-40B4-BE49-F238E27FC236}">
                      <a16:creationId xmlns="" xmlns:a16="http://schemas.microsoft.com/office/drawing/2014/main" id="{72271CA7-7BF9-40AF-83B8-24DAEB760904}"/>
                    </a:ext>
                  </a:extLst>
                </p:cNvPr>
                <p:cNvSpPr/>
                <p:nvPr/>
              </p:nvSpPr>
              <p:spPr>
                <a:xfrm>
                  <a:off x="455319" y="1950454"/>
                  <a:ext cx="2146867" cy="2157090"/>
                </a:xfrm>
                <a:prstGeom prst="ellipse">
                  <a:avLst/>
                </a:prstGeom>
                <a:solidFill>
                  <a:schemeClr val="tx1">
                    <a:lumMod val="75000"/>
                    <a:lumOff val="2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rgbClr val="F38E02"/>
                    </a:solidFill>
                    <a:latin typeface="Arial" panose="020B0604020202020204" pitchFamily="34" charset="0"/>
                    <a:ea typeface="方正尚酷简体" panose="03000509000000000000" pitchFamily="65" charset="-122"/>
                    <a:sym typeface="Arial" panose="020B0604020202020204" pitchFamily="34" charset="0"/>
                  </a:endParaRPr>
                </a:p>
              </p:txBody>
            </p:sp>
            <p:pic>
              <p:nvPicPr>
                <p:cNvPr id="114728" name="图片 41">
                  <a:extLst>
                    <a:ext uri="{FF2B5EF4-FFF2-40B4-BE49-F238E27FC236}">
                      <a16:creationId xmlns="" xmlns:a16="http://schemas.microsoft.com/office/drawing/2014/main" id="{871668CF-A9EF-4C20-9CC4-904D55D60285}"/>
                    </a:ext>
                  </a:extLst>
                </p:cNvPr>
                <p:cNvPicPr>
                  <a:picLocks noChangeAspect="1"/>
                </p:cNvPicPr>
                <p:nvPr/>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833665" y="2319827"/>
                  <a:ext cx="1393372" cy="142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713" name="组合 19">
                <a:extLst>
                  <a:ext uri="{FF2B5EF4-FFF2-40B4-BE49-F238E27FC236}">
                    <a16:creationId xmlns="" xmlns:a16="http://schemas.microsoft.com/office/drawing/2014/main" id="{A02A8EDE-4237-4DEA-9A93-1A1F4A0D2921}"/>
                  </a:ext>
                </a:extLst>
              </p:cNvPr>
              <p:cNvGrpSpPr>
                <a:grpSpLocks noChangeAspect="1"/>
              </p:cNvGrpSpPr>
              <p:nvPr/>
            </p:nvGrpSpPr>
            <p:grpSpPr bwMode="auto">
              <a:xfrm>
                <a:off x="9316063" y="5751440"/>
                <a:ext cx="733273" cy="733273"/>
                <a:chOff x="2492224" y="1959430"/>
                <a:chExt cx="2148114" cy="2148114"/>
              </a:xfrm>
            </p:grpSpPr>
            <p:sp>
              <p:nvSpPr>
                <p:cNvPr id="39" name="椭圆 38">
                  <a:extLst>
                    <a:ext uri="{FF2B5EF4-FFF2-40B4-BE49-F238E27FC236}">
                      <a16:creationId xmlns="" xmlns:a16="http://schemas.microsoft.com/office/drawing/2014/main" id="{8B513386-2357-4A4B-8A3D-CF51CD5CE3D8}"/>
                    </a:ext>
                  </a:extLst>
                </p:cNvPr>
                <p:cNvSpPr/>
                <p:nvPr/>
              </p:nvSpPr>
              <p:spPr>
                <a:xfrm>
                  <a:off x="2493564" y="1958208"/>
                  <a:ext cx="2146867" cy="2151532"/>
                </a:xfrm>
                <a:prstGeom prst="ellipse">
                  <a:avLst/>
                </a:prstGeom>
                <a:solidFill>
                  <a:srgbClr val="7DBE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rgbClr val="F38E02"/>
                    </a:solidFill>
                    <a:latin typeface="Arial" panose="020B0604020202020204" pitchFamily="34" charset="0"/>
                    <a:ea typeface="方正尚酷简体" panose="03000509000000000000" pitchFamily="65" charset="-122"/>
                    <a:sym typeface="Arial" panose="020B0604020202020204" pitchFamily="34" charset="0"/>
                  </a:endParaRPr>
                </a:p>
              </p:txBody>
            </p:sp>
            <p:pic>
              <p:nvPicPr>
                <p:cNvPr id="114726" name="图片 39">
                  <a:extLst>
                    <a:ext uri="{FF2B5EF4-FFF2-40B4-BE49-F238E27FC236}">
                      <a16:creationId xmlns="" xmlns:a16="http://schemas.microsoft.com/office/drawing/2014/main" id="{EADE56D7-BC8E-442C-AF33-24FB133A07BB}"/>
                    </a:ext>
                  </a:extLst>
                </p:cNvPr>
                <p:cNvPicPr>
                  <a:picLocks noChangeAspect="1"/>
                </p:cNvPicPr>
                <p:nvPr/>
              </p:nvPicPr>
              <p:blipFill>
                <a:blip r:embed="rId5" cstate="print">
                  <a:grayscl/>
                  <a:biLevel thresh="50000"/>
                  <a:extLst>
                    <a:ext uri="{28A0092B-C50C-407E-A947-70E740481C1C}">
                      <a14:useLocalDpi xmlns:a14="http://schemas.microsoft.com/office/drawing/2010/main" val="0"/>
                    </a:ext>
                  </a:extLst>
                </a:blip>
                <a:srcRect/>
                <a:stretch>
                  <a:fillRect/>
                </a:stretch>
              </p:blipFill>
              <p:spPr bwMode="auto">
                <a:xfrm>
                  <a:off x="2876301" y="2326695"/>
                  <a:ext cx="1379963" cy="141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714" name="组合 20">
                <a:extLst>
                  <a:ext uri="{FF2B5EF4-FFF2-40B4-BE49-F238E27FC236}">
                    <a16:creationId xmlns="" xmlns:a16="http://schemas.microsoft.com/office/drawing/2014/main" id="{82F2BC53-4044-464A-ADB4-4D37A01BCEAA}"/>
                  </a:ext>
                </a:extLst>
              </p:cNvPr>
              <p:cNvGrpSpPr>
                <a:grpSpLocks noChangeAspect="1"/>
              </p:cNvGrpSpPr>
              <p:nvPr/>
            </p:nvGrpSpPr>
            <p:grpSpPr bwMode="auto">
              <a:xfrm>
                <a:off x="11296461" y="5751440"/>
                <a:ext cx="733273" cy="733273"/>
                <a:chOff x="6564085" y="1959430"/>
                <a:chExt cx="2148114" cy="2148114"/>
              </a:xfrm>
            </p:grpSpPr>
            <p:sp>
              <p:nvSpPr>
                <p:cNvPr id="32" name="椭圆 31">
                  <a:extLst>
                    <a:ext uri="{FF2B5EF4-FFF2-40B4-BE49-F238E27FC236}">
                      <a16:creationId xmlns="" xmlns:a16="http://schemas.microsoft.com/office/drawing/2014/main" id="{F0FB2ADA-071F-4CAA-A2D2-C557159B94D5}"/>
                    </a:ext>
                  </a:extLst>
                </p:cNvPr>
                <p:cNvSpPr/>
                <p:nvPr/>
              </p:nvSpPr>
              <p:spPr>
                <a:xfrm>
                  <a:off x="6564983" y="1958208"/>
                  <a:ext cx="2146864" cy="2151532"/>
                </a:xfrm>
                <a:prstGeom prst="ellipse">
                  <a:avLst/>
                </a:prstGeom>
                <a:solidFill>
                  <a:srgbClr val="7DBE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rgbClr val="F38E02"/>
                    </a:solidFill>
                    <a:latin typeface="Arial" panose="020B0604020202020204" pitchFamily="34" charset="0"/>
                    <a:ea typeface="方正尚酷简体" panose="03000509000000000000" pitchFamily="65" charset="-122"/>
                    <a:sym typeface="Arial" panose="020B0604020202020204" pitchFamily="34" charset="0"/>
                  </a:endParaRPr>
                </a:p>
              </p:txBody>
            </p:sp>
            <p:grpSp>
              <p:nvGrpSpPr>
                <p:cNvPr id="114719" name="组合 32">
                  <a:extLst>
                    <a:ext uri="{FF2B5EF4-FFF2-40B4-BE49-F238E27FC236}">
                      <a16:creationId xmlns="" xmlns:a16="http://schemas.microsoft.com/office/drawing/2014/main" id="{5D1ABB91-B06C-4B57-8D4E-28F5C8B8070A}"/>
                    </a:ext>
                  </a:extLst>
                </p:cNvPr>
                <p:cNvGrpSpPr>
                  <a:grpSpLocks/>
                </p:cNvGrpSpPr>
                <p:nvPr/>
              </p:nvGrpSpPr>
              <p:grpSpPr bwMode="auto">
                <a:xfrm>
                  <a:off x="7033174" y="2413982"/>
                  <a:ext cx="1209936" cy="1239010"/>
                  <a:chOff x="3598200" y="1732459"/>
                  <a:chExt cx="1947600" cy="1994400"/>
                </a:xfrm>
              </p:grpSpPr>
              <p:sp>
                <p:nvSpPr>
                  <p:cNvPr id="34" name="Freeform 5">
                    <a:extLst>
                      <a:ext uri="{FF2B5EF4-FFF2-40B4-BE49-F238E27FC236}">
                        <a16:creationId xmlns="" xmlns:a16="http://schemas.microsoft.com/office/drawing/2014/main" id="{4DA53437-8B4B-4138-AA59-3CE3476CB0A7}"/>
                      </a:ext>
                    </a:extLst>
                  </p:cNvPr>
                  <p:cNvSpPr>
                    <a:spLocks/>
                  </p:cNvSpPr>
                  <p:nvPr/>
                </p:nvSpPr>
                <p:spPr bwMode="auto">
                  <a:xfrm>
                    <a:off x="4813442" y="1732628"/>
                    <a:ext cx="424820" cy="1422893"/>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5" name="Freeform 6">
                    <a:extLst>
                      <a:ext uri="{FF2B5EF4-FFF2-40B4-BE49-F238E27FC236}">
                        <a16:creationId xmlns="" xmlns:a16="http://schemas.microsoft.com/office/drawing/2014/main" id="{1EDEFA35-A1AF-4326-B1D2-1234B471BF75}"/>
                      </a:ext>
                    </a:extLst>
                  </p:cNvPr>
                  <p:cNvSpPr>
                    <a:spLocks/>
                  </p:cNvSpPr>
                  <p:nvPr/>
                </p:nvSpPr>
                <p:spPr bwMode="auto">
                  <a:xfrm>
                    <a:off x="3849428" y="2466446"/>
                    <a:ext cx="522855" cy="62646"/>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6" name="Freeform 7">
                    <a:extLst>
                      <a:ext uri="{FF2B5EF4-FFF2-40B4-BE49-F238E27FC236}">
                        <a16:creationId xmlns="" xmlns:a16="http://schemas.microsoft.com/office/drawing/2014/main" id="{02FA991E-B240-43A2-A3C4-1571E0DAA0F3}"/>
                      </a:ext>
                    </a:extLst>
                  </p:cNvPr>
                  <p:cNvSpPr>
                    <a:spLocks/>
                  </p:cNvSpPr>
                  <p:nvPr/>
                </p:nvSpPr>
                <p:spPr bwMode="auto">
                  <a:xfrm>
                    <a:off x="3849428" y="2752814"/>
                    <a:ext cx="522855" cy="62646"/>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7" name="Freeform 8">
                    <a:extLst>
                      <a:ext uri="{FF2B5EF4-FFF2-40B4-BE49-F238E27FC236}">
                        <a16:creationId xmlns="" xmlns:a16="http://schemas.microsoft.com/office/drawing/2014/main" id="{6CD51B06-1F87-4E1F-93CE-C5EC0B33D744}"/>
                      </a:ext>
                    </a:extLst>
                  </p:cNvPr>
                  <p:cNvSpPr>
                    <a:spLocks/>
                  </p:cNvSpPr>
                  <p:nvPr/>
                </p:nvSpPr>
                <p:spPr bwMode="auto">
                  <a:xfrm>
                    <a:off x="3849428" y="3030235"/>
                    <a:ext cx="522855" cy="62640"/>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8" name="Freeform 9">
                    <a:extLst>
                      <a:ext uri="{FF2B5EF4-FFF2-40B4-BE49-F238E27FC236}">
                        <a16:creationId xmlns="" xmlns:a16="http://schemas.microsoft.com/office/drawing/2014/main" id="{786C0C6A-FBE6-4DEB-8045-DAEA6EE08233}"/>
                      </a:ext>
                    </a:extLst>
                  </p:cNvPr>
                  <p:cNvSpPr>
                    <a:spLocks noEditPoints="1"/>
                  </p:cNvSpPr>
                  <p:nvPr/>
                </p:nvSpPr>
                <p:spPr bwMode="auto">
                  <a:xfrm>
                    <a:off x="3596172" y="1884764"/>
                    <a:ext cx="1952535" cy="184349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grpSp>
          </p:grpSp>
          <p:grpSp>
            <p:nvGrpSpPr>
              <p:cNvPr id="114715" name="组合 21">
                <a:extLst>
                  <a:ext uri="{FF2B5EF4-FFF2-40B4-BE49-F238E27FC236}">
                    <a16:creationId xmlns="" xmlns:a16="http://schemas.microsoft.com/office/drawing/2014/main" id="{FEC71768-7FE7-42EF-9052-D2F5A2BE4753}"/>
                  </a:ext>
                </a:extLst>
              </p:cNvPr>
              <p:cNvGrpSpPr>
                <a:grpSpLocks noChangeAspect="1"/>
              </p:cNvGrpSpPr>
              <p:nvPr/>
            </p:nvGrpSpPr>
            <p:grpSpPr bwMode="auto">
              <a:xfrm>
                <a:off x="10306262" y="5730574"/>
                <a:ext cx="733273" cy="733273"/>
                <a:chOff x="4528154" y="1959430"/>
                <a:chExt cx="2148114" cy="2148114"/>
              </a:xfrm>
            </p:grpSpPr>
            <p:sp>
              <p:nvSpPr>
                <p:cNvPr id="23" name="椭圆 22">
                  <a:extLst>
                    <a:ext uri="{FF2B5EF4-FFF2-40B4-BE49-F238E27FC236}">
                      <a16:creationId xmlns="" xmlns:a16="http://schemas.microsoft.com/office/drawing/2014/main" id="{5AD80BC8-C73A-4727-BEF0-DDDD3A03A077}"/>
                    </a:ext>
                  </a:extLst>
                </p:cNvPr>
                <p:cNvSpPr/>
                <p:nvPr/>
              </p:nvSpPr>
              <p:spPr>
                <a:xfrm>
                  <a:off x="4526738" y="1958183"/>
                  <a:ext cx="2141790" cy="2151529"/>
                </a:xfrm>
                <a:prstGeom prst="ellipse">
                  <a:avLst/>
                </a:prstGeom>
                <a:solidFill>
                  <a:schemeClr val="tx1">
                    <a:lumMod val="75000"/>
                    <a:lumOff val="2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solidFill>
                      <a:srgbClr val="F38E02"/>
                    </a:solidFill>
                    <a:latin typeface="Arial" panose="020B0604020202020204" pitchFamily="34" charset="0"/>
                    <a:ea typeface="方正尚酷简体" panose="03000509000000000000" pitchFamily="65" charset="-122"/>
                    <a:sym typeface="Arial" panose="020B0604020202020204" pitchFamily="34" charset="0"/>
                  </a:endParaRPr>
                </a:p>
              </p:txBody>
            </p:sp>
            <p:grpSp>
              <p:nvGrpSpPr>
                <p:cNvPr id="24" name="Group 4">
                  <a:extLst>
                    <a:ext uri="{FF2B5EF4-FFF2-40B4-BE49-F238E27FC236}">
                      <a16:creationId xmlns="" xmlns:a16="http://schemas.microsoft.com/office/drawing/2014/main" id="{7D77649C-A81E-4642-971D-F7C9B9F59FE4}"/>
                    </a:ext>
                  </a:extLst>
                </p:cNvPr>
                <p:cNvGrpSpPr>
                  <a:grpSpLocks noChangeAspect="1"/>
                </p:cNvGrpSpPr>
                <p:nvPr/>
              </p:nvGrpSpPr>
              <p:grpSpPr bwMode="auto">
                <a:xfrm>
                  <a:off x="5033378" y="2342981"/>
                  <a:ext cx="1137666" cy="1381012"/>
                  <a:chOff x="2694" y="1931"/>
                  <a:chExt cx="374" cy="454"/>
                </a:xfrm>
                <a:solidFill>
                  <a:schemeClr val="bg1"/>
                </a:solidFill>
              </p:grpSpPr>
              <p:sp>
                <p:nvSpPr>
                  <p:cNvPr id="25" name="Freeform 5">
                    <a:extLst>
                      <a:ext uri="{FF2B5EF4-FFF2-40B4-BE49-F238E27FC236}">
                        <a16:creationId xmlns="" xmlns:a16="http://schemas.microsoft.com/office/drawing/2014/main" id="{5EA7FB20-FEDD-4DC1-A430-2473CD4F431E}"/>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26" name="Freeform 6">
                    <a:extLst>
                      <a:ext uri="{FF2B5EF4-FFF2-40B4-BE49-F238E27FC236}">
                        <a16:creationId xmlns="" xmlns:a16="http://schemas.microsoft.com/office/drawing/2014/main" id="{9366A38D-F011-4F30-AA3F-59A1DD79104B}"/>
                      </a:ext>
                    </a:extLst>
                  </p:cNvPr>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27" name="Freeform 7">
                    <a:extLst>
                      <a:ext uri="{FF2B5EF4-FFF2-40B4-BE49-F238E27FC236}">
                        <a16:creationId xmlns="" xmlns:a16="http://schemas.microsoft.com/office/drawing/2014/main" id="{A0D406AE-023B-4C43-BB9E-B4A0E78DBCD0}"/>
                      </a:ext>
                    </a:extLst>
                  </p:cNvPr>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28" name="Freeform 8">
                    <a:extLst>
                      <a:ext uri="{FF2B5EF4-FFF2-40B4-BE49-F238E27FC236}">
                        <a16:creationId xmlns="" xmlns:a16="http://schemas.microsoft.com/office/drawing/2014/main" id="{8A70A574-2C03-4F76-A7AC-FBA82C8FEA79}"/>
                      </a:ext>
                    </a:extLst>
                  </p:cNvPr>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29" name="Freeform 9">
                    <a:extLst>
                      <a:ext uri="{FF2B5EF4-FFF2-40B4-BE49-F238E27FC236}">
                        <a16:creationId xmlns="" xmlns:a16="http://schemas.microsoft.com/office/drawing/2014/main" id="{785246BB-BC4C-4138-9A4F-EFD70B43E919}"/>
                      </a:ext>
                    </a:extLst>
                  </p:cNvPr>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0" name="Freeform 10">
                    <a:extLst>
                      <a:ext uri="{FF2B5EF4-FFF2-40B4-BE49-F238E27FC236}">
                        <a16:creationId xmlns="" xmlns:a16="http://schemas.microsoft.com/office/drawing/2014/main" id="{FAAA22E7-ADAE-434D-8520-EA521B7C2F99}"/>
                      </a:ext>
                    </a:extLst>
                  </p:cNvPr>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sp>
                <p:nvSpPr>
                  <p:cNvPr id="31" name="Freeform 11">
                    <a:extLst>
                      <a:ext uri="{FF2B5EF4-FFF2-40B4-BE49-F238E27FC236}">
                        <a16:creationId xmlns="" xmlns:a16="http://schemas.microsoft.com/office/drawing/2014/main" id="{4C6C4731-2A95-4BCB-AF2B-2D4BEB7D8534}"/>
                      </a:ext>
                    </a:extLst>
                  </p:cNvPr>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88" tIns="60944" rIns="121888" bIns="60944"/>
                  <a:lstStyle/>
                  <a:p>
                    <a:pPr eaLnBrk="1" fontAlgn="auto" hangingPunct="1">
                      <a:spcBef>
                        <a:spcPts val="0"/>
                      </a:spcBef>
                      <a:spcAft>
                        <a:spcPts val="0"/>
                      </a:spcAft>
                      <a:defRPr/>
                    </a:pPr>
                    <a:endParaRPr lang="zh-CN" altLang="en-US" sz="1400" dirty="0">
                      <a:solidFill>
                        <a:srgbClr val="F38E02"/>
                      </a:solidFill>
                      <a:ea typeface="方正尚酷简体" panose="03000509000000000000" pitchFamily="65" charset="-122"/>
                      <a:sym typeface="Arial" panose="020B0604020202020204" pitchFamily="34" charset="0"/>
                    </a:endParaRPr>
                  </a:p>
                </p:txBody>
              </p:sp>
            </p:grpSp>
          </p:grpSp>
        </p:grpSp>
      </p:grpSp>
      <p:pic>
        <p:nvPicPr>
          <p:cNvPr id="114694" name="背景音乐01 (2)">
            <a:hlinkClick r:id="" action="ppaction://media"/>
            <a:extLst>
              <a:ext uri="{FF2B5EF4-FFF2-40B4-BE49-F238E27FC236}">
                <a16:creationId xmlns="" xmlns:a16="http://schemas.microsoft.com/office/drawing/2014/main" id="{F5F899B6-8EFB-4124-81C9-3967AF9AE1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64063" y="-1563688"/>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extLst>
              <a:ext uri="{FF2B5EF4-FFF2-40B4-BE49-F238E27FC236}">
                <a16:creationId xmlns="" xmlns:a16="http://schemas.microsoft.com/office/drawing/2014/main" id="{F797AD20-5A55-4283-AC88-D73288CADA3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345738" y="728663"/>
            <a:ext cx="1233487"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文本框 45">
            <a:extLst>
              <a:ext uri="{FF2B5EF4-FFF2-40B4-BE49-F238E27FC236}">
                <a16:creationId xmlns="" xmlns:a16="http://schemas.microsoft.com/office/drawing/2014/main" id="{A36CE53A-76A9-4CE4-9643-5C3349BD8F79}"/>
              </a:ext>
            </a:extLst>
          </p:cNvPr>
          <p:cNvSpPr txBox="1">
            <a:spLocks noChangeArrowheads="1"/>
          </p:cNvSpPr>
          <p:nvPr/>
        </p:nvSpPr>
        <p:spPr bwMode="auto">
          <a:xfrm>
            <a:off x="30942" y="1660189"/>
            <a:ext cx="666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9pPr>
          </a:lstStyle>
          <a:p>
            <a:pPr algn="ctr" eaLnBrk="1" hangingPunct="1">
              <a:lnSpc>
                <a:spcPct val="100000"/>
              </a:lnSpc>
              <a:spcBef>
                <a:spcPct val="0"/>
              </a:spcBef>
              <a:buFontTx/>
              <a:buNone/>
            </a:pPr>
            <a:r>
              <a:rPr lang="en-US" altLang="zh-CN" sz="48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rPr>
              <a:t>7</a:t>
            </a:r>
            <a:r>
              <a:rPr lang="zh-CN" altLang="en-US" sz="48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rPr>
              <a:t>步打造你的</a:t>
            </a:r>
            <a:endParaRPr lang="en-US" altLang="zh-CN" sz="48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endParaRPr>
          </a:p>
          <a:p>
            <a:pPr algn="ctr" eaLnBrk="1" hangingPunct="1">
              <a:lnSpc>
                <a:spcPct val="100000"/>
              </a:lnSpc>
              <a:spcBef>
                <a:spcPct val="0"/>
              </a:spcBef>
              <a:buFontTx/>
              <a:buNone/>
            </a:pPr>
            <a:r>
              <a:rPr lang="zh-CN" altLang="en-US" sz="48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rPr>
              <a:t>个人发展地图</a:t>
            </a:r>
          </a:p>
        </p:txBody>
      </p:sp>
      <p:grpSp>
        <p:nvGrpSpPr>
          <p:cNvPr id="47" name="组合 46">
            <a:extLst>
              <a:ext uri="{FF2B5EF4-FFF2-40B4-BE49-F238E27FC236}">
                <a16:creationId xmlns="" xmlns:a16="http://schemas.microsoft.com/office/drawing/2014/main" id="{CC904A57-EA28-48B7-92D6-7CE26211C18B}"/>
              </a:ext>
            </a:extLst>
          </p:cNvPr>
          <p:cNvGrpSpPr>
            <a:grpSpLocks/>
          </p:cNvGrpSpPr>
          <p:nvPr/>
        </p:nvGrpSpPr>
        <p:grpSpPr bwMode="auto">
          <a:xfrm>
            <a:off x="1149350" y="4552950"/>
            <a:ext cx="4454525" cy="400050"/>
            <a:chOff x="1091604" y="3757530"/>
            <a:chExt cx="4454542" cy="400110"/>
          </a:xfrm>
        </p:grpSpPr>
        <p:sp>
          <p:nvSpPr>
            <p:cNvPr id="114707" name="矩形 47">
              <a:extLst>
                <a:ext uri="{FF2B5EF4-FFF2-40B4-BE49-F238E27FC236}">
                  <a16:creationId xmlns="" xmlns:a16="http://schemas.microsoft.com/office/drawing/2014/main" id="{E6440E29-8679-4BDA-8BA4-1EB53141EEA5}"/>
                </a:ext>
              </a:extLst>
            </p:cNvPr>
            <p:cNvSpPr>
              <a:spLocks noChangeArrowheads="1"/>
            </p:cNvSpPr>
            <p:nvPr/>
          </p:nvSpPr>
          <p:spPr bwMode="auto">
            <a:xfrm>
              <a:off x="1694856" y="3757530"/>
              <a:ext cx="3429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9pPr>
            </a:lstStyle>
            <a:p>
              <a:pPr algn="ctr" eaLnBrk="1" hangingPunct="1">
                <a:lnSpc>
                  <a:spcPct val="100000"/>
                </a:lnSpc>
                <a:spcBef>
                  <a:spcPct val="0"/>
                </a:spcBef>
                <a:buFontTx/>
                <a:buNone/>
              </a:pPr>
              <a:r>
                <a:rPr lang="zh-CN" altLang="en-US" sz="20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rPr>
                <a:t>圈外同学</a:t>
              </a:r>
            </a:p>
          </p:txBody>
        </p:sp>
        <p:cxnSp>
          <p:nvCxnSpPr>
            <p:cNvPr id="49" name="直接连接符 48">
              <a:extLst>
                <a:ext uri="{FF2B5EF4-FFF2-40B4-BE49-F238E27FC236}">
                  <a16:creationId xmlns="" xmlns:a16="http://schemas.microsoft.com/office/drawing/2014/main" id="{10459711-ED05-4C78-88B5-1D880AF937C4}"/>
                </a:ext>
              </a:extLst>
            </p:cNvPr>
            <p:cNvCxnSpPr>
              <a:cxnSpLocks/>
            </p:cNvCxnSpPr>
            <p:nvPr/>
          </p:nvCxnSpPr>
          <p:spPr>
            <a:xfrm>
              <a:off x="1091604" y="3963936"/>
              <a:ext cx="12192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 xmlns:a16="http://schemas.microsoft.com/office/drawing/2014/main" id="{F8ECFD56-7819-48B1-968B-3ED28671E386}"/>
                </a:ext>
              </a:extLst>
            </p:cNvPr>
            <p:cNvCxnSpPr>
              <a:cxnSpLocks/>
            </p:cNvCxnSpPr>
            <p:nvPr/>
          </p:nvCxnSpPr>
          <p:spPr>
            <a:xfrm>
              <a:off x="4241216" y="3963936"/>
              <a:ext cx="130493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4698" name="组合 42">
            <a:extLst>
              <a:ext uri="{FF2B5EF4-FFF2-40B4-BE49-F238E27FC236}">
                <a16:creationId xmlns="" xmlns:a16="http://schemas.microsoft.com/office/drawing/2014/main" id="{7E60ABAC-372B-4BC6-BE32-D25A2FBE4A1C}"/>
              </a:ext>
            </a:extLst>
          </p:cNvPr>
          <p:cNvGrpSpPr>
            <a:grpSpLocks/>
          </p:cNvGrpSpPr>
          <p:nvPr/>
        </p:nvGrpSpPr>
        <p:grpSpPr bwMode="auto">
          <a:xfrm>
            <a:off x="3987800" y="6477000"/>
            <a:ext cx="4216400" cy="307975"/>
            <a:chOff x="3988244" y="6477000"/>
            <a:chExt cx="4215513" cy="307777"/>
          </a:xfrm>
        </p:grpSpPr>
        <p:sp>
          <p:nvSpPr>
            <p:cNvPr id="114703" name="矩形 50">
              <a:extLst>
                <a:ext uri="{FF2B5EF4-FFF2-40B4-BE49-F238E27FC236}">
                  <a16:creationId xmlns="" xmlns:a16="http://schemas.microsoft.com/office/drawing/2014/main" id="{01B4C819-CF38-4FF1-8352-86CCFEE35A29}"/>
                </a:ext>
              </a:extLst>
            </p:cNvPr>
            <p:cNvSpPr>
              <a:spLocks noChangeArrowheads="1"/>
            </p:cNvSpPr>
            <p:nvPr/>
          </p:nvSpPr>
          <p:spPr bwMode="auto">
            <a:xfrm>
              <a:off x="4906845" y="6477000"/>
              <a:ext cx="23783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9pPr>
            </a:lstStyle>
            <a:p>
              <a:pPr eaLnBrk="1" hangingPunct="1">
                <a:lnSpc>
                  <a:spcPct val="100000"/>
                </a:lnSpc>
                <a:spcBef>
                  <a:spcPct val="0"/>
                </a:spcBef>
                <a:buFontTx/>
                <a:buNone/>
              </a:pPr>
              <a:r>
                <a:rPr lang="zh-CN" altLang="en-US" sz="1400">
                  <a:solidFill>
                    <a:srgbClr val="B6BDC2"/>
                  </a:solidFill>
                  <a:latin typeface="思源黑体 CN Regular" panose="020B0500000000000000" pitchFamily="34" charset="-122"/>
                  <a:ea typeface="思源黑体 CN Regular" panose="020B0500000000000000" pitchFamily="34" charset="-122"/>
                  <a:cs typeface="思源黑体 CN Medium" panose="020B0600000000000000" pitchFamily="34" charset="-122"/>
                </a:rPr>
                <a:t>“要是早点遇到圈外就好了”</a:t>
              </a:r>
            </a:p>
          </p:txBody>
        </p:sp>
        <p:grpSp>
          <p:nvGrpSpPr>
            <p:cNvPr id="114704" name="组合 51">
              <a:extLst>
                <a:ext uri="{FF2B5EF4-FFF2-40B4-BE49-F238E27FC236}">
                  <a16:creationId xmlns="" xmlns:a16="http://schemas.microsoft.com/office/drawing/2014/main" id="{25E709D6-ED85-4A65-A10A-A54D7021D682}"/>
                </a:ext>
              </a:extLst>
            </p:cNvPr>
            <p:cNvGrpSpPr>
              <a:grpSpLocks/>
            </p:cNvGrpSpPr>
            <p:nvPr/>
          </p:nvGrpSpPr>
          <p:grpSpPr bwMode="auto">
            <a:xfrm>
              <a:off x="3988244" y="6633506"/>
              <a:ext cx="4215513" cy="1"/>
              <a:chOff x="3923704" y="6633506"/>
              <a:chExt cx="4215513" cy="1"/>
            </a:xfrm>
          </p:grpSpPr>
          <p:cxnSp>
            <p:nvCxnSpPr>
              <p:cNvPr id="53" name="直接连接符 52">
                <a:extLst>
                  <a:ext uri="{FF2B5EF4-FFF2-40B4-BE49-F238E27FC236}">
                    <a16:creationId xmlns="" xmlns:a16="http://schemas.microsoft.com/office/drawing/2014/main" id="{CABB1E24-343E-4AE6-ABB4-BFE732BF2681}"/>
                  </a:ext>
                </a:extLst>
              </p:cNvPr>
              <p:cNvCxnSpPr/>
              <p:nvPr/>
            </p:nvCxnSpPr>
            <p:spPr>
              <a:xfrm>
                <a:off x="7156762" y="6634062"/>
                <a:ext cx="982455" cy="0"/>
              </a:xfrm>
              <a:prstGeom prst="line">
                <a:avLst/>
              </a:prstGeom>
              <a:ln>
                <a:solidFill>
                  <a:srgbClr val="B6BDC2"/>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2A3279BB-1830-460C-9095-DE0727B3072D}"/>
                  </a:ext>
                </a:extLst>
              </p:cNvPr>
              <p:cNvCxnSpPr/>
              <p:nvPr/>
            </p:nvCxnSpPr>
            <p:spPr>
              <a:xfrm>
                <a:off x="3923704" y="6634062"/>
                <a:ext cx="982456" cy="0"/>
              </a:xfrm>
              <a:prstGeom prst="line">
                <a:avLst/>
              </a:prstGeom>
              <a:ln>
                <a:solidFill>
                  <a:srgbClr val="B6BDC2"/>
                </a:solidFill>
              </a:ln>
            </p:spPr>
            <p:style>
              <a:lnRef idx="1">
                <a:schemeClr val="accent1"/>
              </a:lnRef>
              <a:fillRef idx="0">
                <a:schemeClr val="accent1"/>
              </a:fillRef>
              <a:effectRef idx="0">
                <a:schemeClr val="accent1"/>
              </a:effectRef>
              <a:fontRef idx="minor">
                <a:schemeClr val="tx1"/>
              </a:fontRef>
            </p:style>
          </p:cxnSp>
        </p:grpSp>
      </p:grpSp>
      <p:sp>
        <p:nvSpPr>
          <p:cNvPr id="58" name="文本框 57">
            <a:extLst>
              <a:ext uri="{FF2B5EF4-FFF2-40B4-BE49-F238E27FC236}">
                <a16:creationId xmlns="" xmlns:a16="http://schemas.microsoft.com/office/drawing/2014/main" id="{31A09B26-CC53-4600-A36C-69DE7559305B}"/>
              </a:ext>
            </a:extLst>
          </p:cNvPr>
          <p:cNvSpPr txBox="1">
            <a:spLocks noChangeArrowheads="1"/>
          </p:cNvSpPr>
          <p:nvPr/>
        </p:nvSpPr>
        <p:spPr bwMode="auto">
          <a:xfrm>
            <a:off x="159521" y="3775014"/>
            <a:ext cx="666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defRPr>
            </a:lvl9pPr>
          </a:lstStyle>
          <a:p>
            <a:pPr algn="ctr" eaLnBrk="1" hangingPunct="1">
              <a:lnSpc>
                <a:spcPct val="100000"/>
              </a:lnSpc>
              <a:spcBef>
                <a:spcPct val="0"/>
              </a:spcBef>
              <a:buFontTx/>
              <a:buNone/>
            </a:pPr>
            <a:r>
              <a:rPr lang="zh-CN" altLang="en-US" sz="32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rPr>
              <a:t>作业本</a:t>
            </a:r>
            <a:endParaRPr lang="en-US" altLang="zh-CN" sz="2400" b="1" dirty="0">
              <a:solidFill>
                <a:srgbClr val="FFFFFF"/>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cs typeface="Hiragino Sans GB W3"/>
            </a:endParaRPr>
          </a:p>
        </p:txBody>
      </p:sp>
      <p:pic>
        <p:nvPicPr>
          <p:cNvPr id="114700" name="图片 10">
            <a:extLst>
              <a:ext uri="{FF2B5EF4-FFF2-40B4-BE49-F238E27FC236}">
                <a16:creationId xmlns="" xmlns:a16="http://schemas.microsoft.com/office/drawing/2014/main" id="{08E9AF93-C5C4-4911-B4D1-C1EC65778EA0}"/>
              </a:ext>
            </a:extLst>
          </p:cNvPr>
          <p:cNvPicPr>
            <a:picLocks noChangeAspect="1"/>
          </p:cNvPicPr>
          <p:nvPr/>
        </p:nvPicPr>
        <p:blipFill>
          <a:blip r:embed="rId8">
            <a:extLst>
              <a:ext uri="{28A0092B-C50C-407E-A947-70E740481C1C}">
                <a14:useLocalDpi xmlns:a14="http://schemas.microsoft.com/office/drawing/2010/main" val="0"/>
              </a:ext>
            </a:extLst>
          </a:blip>
          <a:srcRect l="56844"/>
          <a:stretch>
            <a:fillRect/>
          </a:stretch>
        </p:blipFill>
        <p:spPr bwMode="auto">
          <a:xfrm>
            <a:off x="11299825" y="5965825"/>
            <a:ext cx="9159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5564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strVal val="#ppt_w+.3"/>
                                          </p:val>
                                        </p:tav>
                                        <p:tav tm="100000">
                                          <p:val>
                                            <p:strVal val="#ppt_w"/>
                                          </p:val>
                                        </p:tav>
                                      </p:tavLst>
                                    </p:anim>
                                    <p:anim calcmode="lin" valueType="num">
                                      <p:cBhvr>
                                        <p:cTn id="8" dur="1000" fill="hold"/>
                                        <p:tgtEl>
                                          <p:spTgt spid="46"/>
                                        </p:tgtEl>
                                        <p:attrNameLst>
                                          <p:attrName>ppt_h</p:attrName>
                                        </p:attrNameLst>
                                      </p:cBhvr>
                                      <p:tavLst>
                                        <p:tav tm="0">
                                          <p:val>
                                            <p:strVal val="#ppt_h"/>
                                          </p:val>
                                        </p:tav>
                                        <p:tav tm="100000">
                                          <p:val>
                                            <p:strVal val="#ppt_h"/>
                                          </p:val>
                                        </p:tav>
                                      </p:tavLst>
                                    </p:anim>
                                    <p:animEffect transition="in" filter="fade">
                                      <p:cBhvr>
                                        <p:cTn id="9" dur="1000"/>
                                        <p:tgtEl>
                                          <p:spTgt spid="46"/>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1000" fill="hold"/>
                                        <p:tgtEl>
                                          <p:spTgt spid="58"/>
                                        </p:tgtEl>
                                        <p:attrNameLst>
                                          <p:attrName>ppt_w</p:attrName>
                                        </p:attrNameLst>
                                      </p:cBhvr>
                                      <p:tavLst>
                                        <p:tav tm="0">
                                          <p:val>
                                            <p:strVal val="#ppt_w+.3"/>
                                          </p:val>
                                        </p:tav>
                                        <p:tav tm="100000">
                                          <p:val>
                                            <p:strVal val="#ppt_w"/>
                                          </p:val>
                                        </p:tav>
                                      </p:tavLst>
                                    </p:anim>
                                    <p:anim calcmode="lin" valueType="num">
                                      <p:cBhvr>
                                        <p:cTn id="13" dur="1000" fill="hold"/>
                                        <p:tgtEl>
                                          <p:spTgt spid="58"/>
                                        </p:tgtEl>
                                        <p:attrNameLst>
                                          <p:attrName>ppt_h</p:attrName>
                                        </p:attrNameLst>
                                      </p:cBhvr>
                                      <p:tavLst>
                                        <p:tav tm="0">
                                          <p:val>
                                            <p:strVal val="#ppt_h"/>
                                          </p:val>
                                        </p:tav>
                                        <p:tav tm="100000">
                                          <p:val>
                                            <p:strVal val="#ppt_h"/>
                                          </p:val>
                                        </p:tav>
                                      </p:tavLst>
                                    </p:anim>
                                    <p:animEffect transition="in" filter="fade">
                                      <p:cBhvr>
                                        <p:cTn id="14" dur="1000"/>
                                        <p:tgtEl>
                                          <p:spTgt spid="58"/>
                                        </p:tgtEl>
                                      </p:cBhvr>
                                    </p:animEffect>
                                  </p:childTnLst>
                                </p:cTn>
                              </p:par>
                            </p:childTnLst>
                          </p:cTn>
                        </p:par>
                        <p:par>
                          <p:cTn id="15" fill="hold" nodeType="afterGroup">
                            <p:stCondLst>
                              <p:cond delay="1000"/>
                            </p:stCondLst>
                            <p:childTnLst>
                              <p:par>
                                <p:cTn id="16" presetID="23" presetClass="entr" presetSubtype="16"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p:cTn id="18" dur="500" fill="hold"/>
                                        <p:tgtEl>
                                          <p:spTgt spid="47"/>
                                        </p:tgtEl>
                                        <p:attrNameLst>
                                          <p:attrName>ppt_w</p:attrName>
                                        </p:attrNameLst>
                                      </p:cBhvr>
                                      <p:tavLst>
                                        <p:tav tm="0">
                                          <p:val>
                                            <p:fltVal val="0"/>
                                          </p:val>
                                        </p:tav>
                                        <p:tav tm="100000">
                                          <p:val>
                                            <p:strVal val="#ppt_w"/>
                                          </p:val>
                                        </p:tav>
                                      </p:tavLst>
                                    </p:anim>
                                    <p:anim calcmode="lin" valueType="num">
                                      <p:cBhvr>
                                        <p:cTn id="19" dur="500" fill="hold"/>
                                        <p:tgtEl>
                                          <p:spTgt spid="47"/>
                                        </p:tgtEl>
                                        <p:attrNameLst>
                                          <p:attrName>ppt_h</p:attrName>
                                        </p:attrNameLst>
                                      </p:cBhvr>
                                      <p:tavLst>
                                        <p:tav tm="0">
                                          <p:val>
                                            <p:fltVal val="0"/>
                                          </p:val>
                                        </p:tav>
                                        <p:tav tm="100000">
                                          <p:val>
                                            <p:strVal val="#ppt_h"/>
                                          </p:val>
                                        </p:tav>
                                      </p:tavLst>
                                    </p:anim>
                                  </p:childTnLst>
                                </p:cTn>
                              </p:par>
                              <p:par>
                                <p:cTn id="20" presetID="2" presetClass="entr" presetSubtype="2" decel="10000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49" presetClass="entr" presetSubtype="0" decel="10000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 calcmode="lin" valueType="num">
                                      <p:cBhvr>
                                        <p:cTn id="32" dur="500" fill="hold"/>
                                        <p:tgtEl>
                                          <p:spTgt spid="45"/>
                                        </p:tgtEl>
                                        <p:attrNameLst>
                                          <p:attrName>style.rotation</p:attrName>
                                        </p:attrNameLst>
                                      </p:cBhvr>
                                      <p:tavLst>
                                        <p:tav tm="0">
                                          <p:val>
                                            <p:fltVal val="360"/>
                                          </p:val>
                                        </p:tav>
                                        <p:tav tm="100000">
                                          <p:val>
                                            <p:fltVal val="0"/>
                                          </p:val>
                                        </p:tav>
                                      </p:tavLst>
                                    </p:anim>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a:off x="1362483" y="1391666"/>
            <a:ext cx="9623963" cy="1053622"/>
          </a:xfrm>
          <a:prstGeom prst="rect">
            <a:avLst/>
          </a:prstGeom>
          <a:ln w="12700">
            <a:solidFill>
              <a:schemeClr val="accent5"/>
            </a:solidFill>
            <a:prstDash val="lgDash"/>
          </a:ln>
        </p:spPr>
        <p:txBody>
          <a:bodyPr wrap="square">
            <a:spAutoFit/>
          </a:bodyPr>
          <a:lstStyle/>
          <a:p>
            <a:pPr>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rPr>
              <a:t>练习</a:t>
            </a: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：人脉盘点</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思考一下，你身边有哪些能帮助你达成目标（升职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跳槽）的人脉资源？</a:t>
            </a:r>
            <a:endParaRPr lang="zh-CN" altLang="zh-CN" sz="1600" dirty="0">
              <a:latin typeface="微软雅黑" panose="020B0503020204020204" pitchFamily="34" charset="-122"/>
              <a:ea typeface="微软雅黑" panose="020B0503020204020204" pitchFamily="34" charset="-122"/>
            </a:endParaRP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grpSp>
        <p:nvGrpSpPr>
          <p:cNvPr id="5" name="组合 4">
            <a:extLst>
              <a:ext uri="{FF2B5EF4-FFF2-40B4-BE49-F238E27FC236}">
                <a16:creationId xmlns="" xmlns:a16="http://schemas.microsoft.com/office/drawing/2014/main" id="{F77EAB29-7255-4251-B07D-4FF52DAF930A}"/>
              </a:ext>
            </a:extLst>
          </p:cNvPr>
          <p:cNvGrpSpPr/>
          <p:nvPr/>
        </p:nvGrpSpPr>
        <p:grpSpPr>
          <a:xfrm>
            <a:off x="4241990" y="2833064"/>
            <a:ext cx="3436797" cy="2280210"/>
            <a:chOff x="10213663" y="5331620"/>
            <a:chExt cx="1476089" cy="979340"/>
          </a:xfrm>
        </p:grpSpPr>
        <p:sp>
          <p:nvSpPr>
            <p:cNvPr id="6" name="文本框 5">
              <a:extLst>
                <a:ext uri="{FF2B5EF4-FFF2-40B4-BE49-F238E27FC236}">
                  <a16:creationId xmlns="" xmlns:a16="http://schemas.microsoft.com/office/drawing/2014/main" id="{041891D4-490F-453A-8CC2-705252E31B7A}"/>
                </a:ext>
              </a:extLst>
            </p:cNvPr>
            <p:cNvSpPr txBox="1"/>
            <p:nvPr/>
          </p:nvSpPr>
          <p:spPr>
            <a:xfrm>
              <a:off x="10223699" y="5331620"/>
              <a:ext cx="709603" cy="168849"/>
            </a:xfrm>
            <a:custGeom>
              <a:avLst/>
              <a:gdLst/>
              <a:ahLst/>
              <a:cxnLst/>
              <a:rect l="l" t="t" r="r" b="b"/>
              <a:pathLst>
                <a:path w="709603" h="168849">
                  <a:moveTo>
                    <a:pt x="622373" y="115824"/>
                  </a:moveTo>
                  <a:lnTo>
                    <a:pt x="638118" y="124691"/>
                  </a:lnTo>
                  <a:cubicBezTo>
                    <a:pt x="636549" y="127949"/>
                    <a:pt x="634709" y="131297"/>
                    <a:pt x="632598" y="134735"/>
                  </a:cubicBezTo>
                  <a:cubicBezTo>
                    <a:pt x="630487" y="138174"/>
                    <a:pt x="628255" y="141582"/>
                    <a:pt x="625902" y="144961"/>
                  </a:cubicBezTo>
                  <a:cubicBezTo>
                    <a:pt x="623549" y="148339"/>
                    <a:pt x="621166" y="151566"/>
                    <a:pt x="618753" y="154643"/>
                  </a:cubicBezTo>
                  <a:cubicBezTo>
                    <a:pt x="616340" y="157719"/>
                    <a:pt x="613988" y="160404"/>
                    <a:pt x="611695" y="162696"/>
                  </a:cubicBezTo>
                  <a:lnTo>
                    <a:pt x="596132" y="150390"/>
                  </a:lnTo>
                  <a:cubicBezTo>
                    <a:pt x="598424" y="147856"/>
                    <a:pt x="600807" y="145262"/>
                    <a:pt x="603280" y="142608"/>
                  </a:cubicBezTo>
                  <a:cubicBezTo>
                    <a:pt x="605753" y="139954"/>
                    <a:pt x="608136" y="137179"/>
                    <a:pt x="610429" y="134283"/>
                  </a:cubicBezTo>
                  <a:cubicBezTo>
                    <a:pt x="612721" y="131387"/>
                    <a:pt x="614893" y="128401"/>
                    <a:pt x="616944" y="125325"/>
                  </a:cubicBezTo>
                  <a:cubicBezTo>
                    <a:pt x="618995" y="122248"/>
                    <a:pt x="620804" y="119081"/>
                    <a:pt x="622373" y="115824"/>
                  </a:cubicBezTo>
                  <a:close/>
                  <a:moveTo>
                    <a:pt x="683904" y="114557"/>
                  </a:moveTo>
                  <a:cubicBezTo>
                    <a:pt x="685714" y="116487"/>
                    <a:pt x="687795" y="118960"/>
                    <a:pt x="690148" y="121977"/>
                  </a:cubicBezTo>
                  <a:cubicBezTo>
                    <a:pt x="692501" y="124993"/>
                    <a:pt x="694884" y="128160"/>
                    <a:pt x="697297" y="131478"/>
                  </a:cubicBezTo>
                  <a:cubicBezTo>
                    <a:pt x="699709" y="134796"/>
                    <a:pt x="702002" y="138114"/>
                    <a:pt x="704174" y="141432"/>
                  </a:cubicBezTo>
                  <a:cubicBezTo>
                    <a:pt x="706345" y="144749"/>
                    <a:pt x="708155" y="147675"/>
                    <a:pt x="709603" y="150209"/>
                  </a:cubicBezTo>
                  <a:lnTo>
                    <a:pt x="693315" y="161429"/>
                  </a:lnTo>
                  <a:cubicBezTo>
                    <a:pt x="692109" y="159137"/>
                    <a:pt x="690510" y="156362"/>
                    <a:pt x="688519" y="153104"/>
                  </a:cubicBezTo>
                  <a:cubicBezTo>
                    <a:pt x="686529" y="149847"/>
                    <a:pt x="684417" y="146499"/>
                    <a:pt x="682185" y="143060"/>
                  </a:cubicBezTo>
                  <a:cubicBezTo>
                    <a:pt x="679953" y="139622"/>
                    <a:pt x="677661" y="136304"/>
                    <a:pt x="675308" y="133107"/>
                  </a:cubicBezTo>
                  <a:cubicBezTo>
                    <a:pt x="672955" y="129909"/>
                    <a:pt x="670874" y="127285"/>
                    <a:pt x="669064" y="125234"/>
                  </a:cubicBezTo>
                  <a:close/>
                  <a:moveTo>
                    <a:pt x="431806" y="106413"/>
                  </a:moveTo>
                  <a:lnTo>
                    <a:pt x="455333" y="107318"/>
                  </a:lnTo>
                  <a:cubicBezTo>
                    <a:pt x="455092" y="108645"/>
                    <a:pt x="454941" y="110063"/>
                    <a:pt x="454881" y="111571"/>
                  </a:cubicBezTo>
                  <a:cubicBezTo>
                    <a:pt x="454820" y="113079"/>
                    <a:pt x="454730" y="114496"/>
                    <a:pt x="454609" y="115824"/>
                  </a:cubicBezTo>
                  <a:cubicBezTo>
                    <a:pt x="454488" y="117513"/>
                    <a:pt x="454277" y="119111"/>
                    <a:pt x="453976" y="120619"/>
                  </a:cubicBezTo>
                  <a:cubicBezTo>
                    <a:pt x="453674" y="122128"/>
                    <a:pt x="453282" y="123606"/>
                    <a:pt x="452799" y="125053"/>
                  </a:cubicBezTo>
                  <a:cubicBezTo>
                    <a:pt x="457867" y="126622"/>
                    <a:pt x="463447" y="128401"/>
                    <a:pt x="469540" y="130392"/>
                  </a:cubicBezTo>
                  <a:cubicBezTo>
                    <a:pt x="475632" y="132383"/>
                    <a:pt x="481665" y="134404"/>
                    <a:pt x="487637" y="136455"/>
                  </a:cubicBezTo>
                  <a:cubicBezTo>
                    <a:pt x="493609" y="138506"/>
                    <a:pt x="499280" y="140466"/>
                    <a:pt x="504649" y="142336"/>
                  </a:cubicBezTo>
                  <a:cubicBezTo>
                    <a:pt x="510018" y="144207"/>
                    <a:pt x="514512" y="145865"/>
                    <a:pt x="518131" y="147313"/>
                  </a:cubicBezTo>
                  <a:lnTo>
                    <a:pt x="510349" y="168849"/>
                  </a:lnTo>
                  <a:cubicBezTo>
                    <a:pt x="506730" y="167040"/>
                    <a:pt x="502085" y="164928"/>
                    <a:pt x="496414" y="162515"/>
                  </a:cubicBezTo>
                  <a:cubicBezTo>
                    <a:pt x="490744" y="160102"/>
                    <a:pt x="484741" y="157599"/>
                    <a:pt x="478407" y="155005"/>
                  </a:cubicBezTo>
                  <a:cubicBezTo>
                    <a:pt x="472073" y="152411"/>
                    <a:pt x="465739" y="149877"/>
                    <a:pt x="459405" y="147404"/>
                  </a:cubicBezTo>
                  <a:cubicBezTo>
                    <a:pt x="453071" y="144930"/>
                    <a:pt x="447370" y="142789"/>
                    <a:pt x="442303" y="140979"/>
                  </a:cubicBezTo>
                  <a:cubicBezTo>
                    <a:pt x="436270" y="146529"/>
                    <a:pt x="427825" y="151415"/>
                    <a:pt x="416966" y="155638"/>
                  </a:cubicBezTo>
                  <a:cubicBezTo>
                    <a:pt x="406108" y="159861"/>
                    <a:pt x="392474" y="164204"/>
                    <a:pt x="376066" y="168668"/>
                  </a:cubicBezTo>
                  <a:lnTo>
                    <a:pt x="365388" y="147856"/>
                  </a:lnTo>
                  <a:cubicBezTo>
                    <a:pt x="378298" y="145202"/>
                    <a:pt x="388915" y="142578"/>
                    <a:pt x="397240" y="139984"/>
                  </a:cubicBezTo>
                  <a:cubicBezTo>
                    <a:pt x="405565" y="137390"/>
                    <a:pt x="412140" y="134796"/>
                    <a:pt x="416966" y="132202"/>
                  </a:cubicBezTo>
                  <a:cubicBezTo>
                    <a:pt x="421792" y="129608"/>
                    <a:pt x="425201" y="126923"/>
                    <a:pt x="427191" y="124148"/>
                  </a:cubicBezTo>
                  <a:cubicBezTo>
                    <a:pt x="429182" y="121373"/>
                    <a:pt x="430358" y="118478"/>
                    <a:pt x="430720" y="115462"/>
                  </a:cubicBezTo>
                  <a:cubicBezTo>
                    <a:pt x="430962" y="114134"/>
                    <a:pt x="431143" y="112626"/>
                    <a:pt x="431263" y="110937"/>
                  </a:cubicBezTo>
                  <a:cubicBezTo>
                    <a:pt x="431384" y="109248"/>
                    <a:pt x="431565" y="107740"/>
                    <a:pt x="431806" y="106413"/>
                  </a:cubicBezTo>
                  <a:close/>
                  <a:moveTo>
                    <a:pt x="560660" y="92840"/>
                  </a:moveTo>
                  <a:lnTo>
                    <a:pt x="570795" y="95735"/>
                  </a:lnTo>
                  <a:lnTo>
                    <a:pt x="580025" y="98088"/>
                  </a:lnTo>
                  <a:cubicBezTo>
                    <a:pt x="579904" y="99295"/>
                    <a:pt x="579482" y="101617"/>
                    <a:pt x="578758" y="105056"/>
                  </a:cubicBezTo>
                  <a:cubicBezTo>
                    <a:pt x="578034" y="108494"/>
                    <a:pt x="577159" y="112476"/>
                    <a:pt x="576134" y="117000"/>
                  </a:cubicBezTo>
                  <a:cubicBezTo>
                    <a:pt x="575108" y="121524"/>
                    <a:pt x="573962" y="126290"/>
                    <a:pt x="572695" y="131297"/>
                  </a:cubicBezTo>
                  <a:cubicBezTo>
                    <a:pt x="571428" y="136304"/>
                    <a:pt x="570222" y="141009"/>
                    <a:pt x="569076" y="145413"/>
                  </a:cubicBezTo>
                  <a:cubicBezTo>
                    <a:pt x="567930" y="149817"/>
                    <a:pt x="566904" y="153647"/>
                    <a:pt x="565999" y="156905"/>
                  </a:cubicBezTo>
                  <a:cubicBezTo>
                    <a:pt x="565094" y="160162"/>
                    <a:pt x="564401" y="162214"/>
                    <a:pt x="563918" y="163058"/>
                  </a:cubicBezTo>
                  <a:lnTo>
                    <a:pt x="543830" y="157267"/>
                  </a:lnTo>
                  <a:cubicBezTo>
                    <a:pt x="544312" y="155940"/>
                    <a:pt x="545036" y="153647"/>
                    <a:pt x="546001" y="150390"/>
                  </a:cubicBezTo>
                  <a:cubicBezTo>
                    <a:pt x="546967" y="147132"/>
                    <a:pt x="548053" y="143392"/>
                    <a:pt x="549259" y="139169"/>
                  </a:cubicBezTo>
                  <a:cubicBezTo>
                    <a:pt x="550465" y="134947"/>
                    <a:pt x="551672" y="130422"/>
                    <a:pt x="552879" y="125596"/>
                  </a:cubicBezTo>
                  <a:cubicBezTo>
                    <a:pt x="554085" y="120770"/>
                    <a:pt x="555231" y="116186"/>
                    <a:pt x="556317" y="111842"/>
                  </a:cubicBezTo>
                  <a:cubicBezTo>
                    <a:pt x="557403" y="107499"/>
                    <a:pt x="558338" y="103638"/>
                    <a:pt x="559122" y="100260"/>
                  </a:cubicBezTo>
                  <a:cubicBezTo>
                    <a:pt x="559906" y="96882"/>
                    <a:pt x="560419" y="94408"/>
                    <a:pt x="560660" y="92840"/>
                  </a:cubicBezTo>
                  <a:close/>
                  <a:moveTo>
                    <a:pt x="635403" y="85963"/>
                  </a:moveTo>
                  <a:lnTo>
                    <a:pt x="635403" y="93564"/>
                  </a:lnTo>
                  <a:lnTo>
                    <a:pt x="673046" y="93564"/>
                  </a:lnTo>
                  <a:lnTo>
                    <a:pt x="673046" y="85963"/>
                  </a:lnTo>
                  <a:close/>
                  <a:moveTo>
                    <a:pt x="208302" y="73114"/>
                  </a:moveTo>
                  <a:lnTo>
                    <a:pt x="208302" y="92297"/>
                  </a:lnTo>
                  <a:lnTo>
                    <a:pt x="220789" y="92297"/>
                  </a:lnTo>
                  <a:lnTo>
                    <a:pt x="220789" y="73114"/>
                  </a:lnTo>
                  <a:close/>
                  <a:moveTo>
                    <a:pt x="635403" y="59902"/>
                  </a:moveTo>
                  <a:lnTo>
                    <a:pt x="635403" y="67684"/>
                  </a:lnTo>
                  <a:lnTo>
                    <a:pt x="673046" y="67684"/>
                  </a:lnTo>
                  <a:lnTo>
                    <a:pt x="673046" y="59902"/>
                  </a:lnTo>
                  <a:close/>
                  <a:moveTo>
                    <a:pt x="555593" y="43434"/>
                  </a:moveTo>
                  <a:cubicBezTo>
                    <a:pt x="557765" y="44761"/>
                    <a:pt x="560268" y="46480"/>
                    <a:pt x="563104" y="48591"/>
                  </a:cubicBezTo>
                  <a:cubicBezTo>
                    <a:pt x="565939" y="50703"/>
                    <a:pt x="568804" y="52905"/>
                    <a:pt x="571700" y="55197"/>
                  </a:cubicBezTo>
                  <a:cubicBezTo>
                    <a:pt x="574595" y="57489"/>
                    <a:pt x="577401" y="59752"/>
                    <a:pt x="580115" y="61984"/>
                  </a:cubicBezTo>
                  <a:cubicBezTo>
                    <a:pt x="582830" y="64216"/>
                    <a:pt x="585152" y="66236"/>
                    <a:pt x="587083" y="68046"/>
                  </a:cubicBezTo>
                  <a:lnTo>
                    <a:pt x="573691" y="86144"/>
                  </a:lnTo>
                  <a:cubicBezTo>
                    <a:pt x="571760" y="84213"/>
                    <a:pt x="569528" y="82072"/>
                    <a:pt x="566995" y="79719"/>
                  </a:cubicBezTo>
                  <a:cubicBezTo>
                    <a:pt x="564461" y="77366"/>
                    <a:pt x="561807" y="75014"/>
                    <a:pt x="559032" y="72661"/>
                  </a:cubicBezTo>
                  <a:cubicBezTo>
                    <a:pt x="556257" y="70308"/>
                    <a:pt x="553542" y="68046"/>
                    <a:pt x="550888" y="65874"/>
                  </a:cubicBezTo>
                  <a:cubicBezTo>
                    <a:pt x="548233" y="63703"/>
                    <a:pt x="545821" y="61833"/>
                    <a:pt x="543649" y="60264"/>
                  </a:cubicBezTo>
                  <a:close/>
                  <a:moveTo>
                    <a:pt x="643547" y="32394"/>
                  </a:moveTo>
                  <a:lnTo>
                    <a:pt x="664902" y="33661"/>
                  </a:lnTo>
                  <a:cubicBezTo>
                    <a:pt x="664661" y="34988"/>
                    <a:pt x="664329" y="36285"/>
                    <a:pt x="663907" y="37552"/>
                  </a:cubicBezTo>
                  <a:cubicBezTo>
                    <a:pt x="663484" y="38819"/>
                    <a:pt x="663092" y="40116"/>
                    <a:pt x="662730" y="41443"/>
                  </a:cubicBezTo>
                  <a:lnTo>
                    <a:pt x="693496" y="41443"/>
                  </a:lnTo>
                  <a:lnTo>
                    <a:pt x="693496" y="112023"/>
                  </a:lnTo>
                  <a:lnTo>
                    <a:pt x="664902" y="112023"/>
                  </a:lnTo>
                  <a:lnTo>
                    <a:pt x="664902" y="142246"/>
                  </a:lnTo>
                  <a:cubicBezTo>
                    <a:pt x="664902" y="147072"/>
                    <a:pt x="664661" y="150933"/>
                    <a:pt x="664178" y="153828"/>
                  </a:cubicBezTo>
                  <a:cubicBezTo>
                    <a:pt x="663695" y="156724"/>
                    <a:pt x="662730" y="159016"/>
                    <a:pt x="661283" y="160705"/>
                  </a:cubicBezTo>
                  <a:cubicBezTo>
                    <a:pt x="659835" y="162394"/>
                    <a:pt x="657814" y="163601"/>
                    <a:pt x="655220" y="164325"/>
                  </a:cubicBezTo>
                  <a:cubicBezTo>
                    <a:pt x="652626" y="165049"/>
                    <a:pt x="649217" y="165592"/>
                    <a:pt x="644995" y="165954"/>
                  </a:cubicBezTo>
                  <a:lnTo>
                    <a:pt x="634498" y="166859"/>
                  </a:lnTo>
                  <a:lnTo>
                    <a:pt x="628345" y="146589"/>
                  </a:lnTo>
                  <a:lnTo>
                    <a:pt x="635041" y="145865"/>
                  </a:lnTo>
                  <a:cubicBezTo>
                    <a:pt x="638419" y="145503"/>
                    <a:pt x="640742" y="144689"/>
                    <a:pt x="642009" y="143422"/>
                  </a:cubicBezTo>
                  <a:cubicBezTo>
                    <a:pt x="643276" y="142155"/>
                    <a:pt x="643909" y="139230"/>
                    <a:pt x="643909" y="134645"/>
                  </a:cubicBezTo>
                  <a:lnTo>
                    <a:pt x="643909" y="112023"/>
                  </a:lnTo>
                  <a:lnTo>
                    <a:pt x="615315" y="112023"/>
                  </a:lnTo>
                  <a:lnTo>
                    <a:pt x="615315" y="41443"/>
                  </a:lnTo>
                  <a:lnTo>
                    <a:pt x="641013" y="41443"/>
                  </a:lnTo>
                  <a:cubicBezTo>
                    <a:pt x="641496" y="39995"/>
                    <a:pt x="641918" y="38547"/>
                    <a:pt x="642280" y="37099"/>
                  </a:cubicBezTo>
                  <a:cubicBezTo>
                    <a:pt x="642642" y="35652"/>
                    <a:pt x="643064" y="34083"/>
                    <a:pt x="643547" y="32394"/>
                  </a:cubicBezTo>
                  <a:close/>
                  <a:moveTo>
                    <a:pt x="208302" y="32213"/>
                  </a:moveTo>
                  <a:lnTo>
                    <a:pt x="208302" y="52482"/>
                  </a:lnTo>
                  <a:lnTo>
                    <a:pt x="220789" y="52482"/>
                  </a:lnTo>
                  <a:lnTo>
                    <a:pt x="220789" y="32213"/>
                  </a:lnTo>
                  <a:close/>
                  <a:moveTo>
                    <a:pt x="189481" y="10496"/>
                  </a:moveTo>
                  <a:lnTo>
                    <a:pt x="239611" y="10496"/>
                  </a:lnTo>
                  <a:lnTo>
                    <a:pt x="239611" y="134283"/>
                  </a:lnTo>
                  <a:cubicBezTo>
                    <a:pt x="244437" y="126682"/>
                    <a:pt x="248328" y="118749"/>
                    <a:pt x="251284" y="110485"/>
                  </a:cubicBezTo>
                  <a:cubicBezTo>
                    <a:pt x="254240" y="102220"/>
                    <a:pt x="256683" y="94529"/>
                    <a:pt x="258613" y="87411"/>
                  </a:cubicBezTo>
                  <a:lnTo>
                    <a:pt x="242687" y="87411"/>
                  </a:lnTo>
                  <a:lnTo>
                    <a:pt x="242687" y="65874"/>
                  </a:lnTo>
                  <a:lnTo>
                    <a:pt x="277616" y="65874"/>
                  </a:lnTo>
                  <a:lnTo>
                    <a:pt x="277616" y="87230"/>
                  </a:lnTo>
                  <a:cubicBezTo>
                    <a:pt x="275564" y="98933"/>
                    <a:pt x="272428" y="110183"/>
                    <a:pt x="268205" y="120981"/>
                  </a:cubicBezTo>
                  <a:cubicBezTo>
                    <a:pt x="263982" y="131780"/>
                    <a:pt x="258372" y="142729"/>
                    <a:pt x="251374" y="153828"/>
                  </a:cubicBezTo>
                  <a:lnTo>
                    <a:pt x="239611" y="146046"/>
                  </a:lnTo>
                  <a:lnTo>
                    <a:pt x="239611" y="146589"/>
                  </a:lnTo>
                  <a:cubicBezTo>
                    <a:pt x="239611" y="150088"/>
                    <a:pt x="239309" y="152954"/>
                    <a:pt x="238706" y="155186"/>
                  </a:cubicBezTo>
                  <a:cubicBezTo>
                    <a:pt x="238103" y="157418"/>
                    <a:pt x="237107" y="159197"/>
                    <a:pt x="235720" y="160524"/>
                  </a:cubicBezTo>
                  <a:cubicBezTo>
                    <a:pt x="234332" y="161852"/>
                    <a:pt x="232492" y="162847"/>
                    <a:pt x="230200" y="163511"/>
                  </a:cubicBezTo>
                  <a:cubicBezTo>
                    <a:pt x="227908" y="164174"/>
                    <a:pt x="225072" y="164687"/>
                    <a:pt x="221694" y="165049"/>
                  </a:cubicBezTo>
                  <a:lnTo>
                    <a:pt x="213550" y="165954"/>
                  </a:lnTo>
                  <a:lnTo>
                    <a:pt x="207759" y="145503"/>
                  </a:lnTo>
                  <a:lnTo>
                    <a:pt x="214274" y="144599"/>
                  </a:lnTo>
                  <a:cubicBezTo>
                    <a:pt x="217049" y="144237"/>
                    <a:pt x="218829" y="143724"/>
                    <a:pt x="219613" y="143060"/>
                  </a:cubicBezTo>
                  <a:cubicBezTo>
                    <a:pt x="220397" y="142397"/>
                    <a:pt x="220789" y="140858"/>
                    <a:pt x="220789" y="138445"/>
                  </a:cubicBezTo>
                  <a:lnTo>
                    <a:pt x="220789" y="113652"/>
                  </a:lnTo>
                  <a:lnTo>
                    <a:pt x="207759" y="113652"/>
                  </a:lnTo>
                  <a:cubicBezTo>
                    <a:pt x="207397" y="119322"/>
                    <a:pt x="206915" y="124480"/>
                    <a:pt x="206311" y="129125"/>
                  </a:cubicBezTo>
                  <a:cubicBezTo>
                    <a:pt x="205708" y="133770"/>
                    <a:pt x="204894" y="138174"/>
                    <a:pt x="203868" y="142336"/>
                  </a:cubicBezTo>
                  <a:cubicBezTo>
                    <a:pt x="202843" y="146499"/>
                    <a:pt x="201666" y="150571"/>
                    <a:pt x="200339" y="154552"/>
                  </a:cubicBezTo>
                  <a:cubicBezTo>
                    <a:pt x="199012" y="158534"/>
                    <a:pt x="197444" y="162636"/>
                    <a:pt x="195634" y="166859"/>
                  </a:cubicBezTo>
                  <a:lnTo>
                    <a:pt x="176270" y="159077"/>
                  </a:lnTo>
                  <a:cubicBezTo>
                    <a:pt x="178441" y="153768"/>
                    <a:pt x="180372" y="148791"/>
                    <a:pt x="182061" y="144146"/>
                  </a:cubicBezTo>
                  <a:cubicBezTo>
                    <a:pt x="183750" y="139501"/>
                    <a:pt x="185137" y="134223"/>
                    <a:pt x="186223" y="128311"/>
                  </a:cubicBezTo>
                  <a:cubicBezTo>
                    <a:pt x="187309" y="122399"/>
                    <a:pt x="188123" y="115341"/>
                    <a:pt x="188666" y="107137"/>
                  </a:cubicBezTo>
                  <a:cubicBezTo>
                    <a:pt x="189209" y="98933"/>
                    <a:pt x="189481" y="88677"/>
                    <a:pt x="189481" y="76371"/>
                  </a:cubicBezTo>
                  <a:close/>
                  <a:moveTo>
                    <a:pt x="68770" y="5791"/>
                  </a:moveTo>
                  <a:lnTo>
                    <a:pt x="91392" y="6696"/>
                  </a:lnTo>
                  <a:cubicBezTo>
                    <a:pt x="91392" y="8023"/>
                    <a:pt x="91362" y="9742"/>
                    <a:pt x="91302" y="11853"/>
                  </a:cubicBezTo>
                  <a:cubicBezTo>
                    <a:pt x="91241" y="13965"/>
                    <a:pt x="91211" y="16137"/>
                    <a:pt x="91211" y="18369"/>
                  </a:cubicBezTo>
                  <a:cubicBezTo>
                    <a:pt x="91211" y="20601"/>
                    <a:pt x="91211" y="22772"/>
                    <a:pt x="91211" y="24884"/>
                  </a:cubicBezTo>
                  <a:cubicBezTo>
                    <a:pt x="91211" y="26995"/>
                    <a:pt x="91211" y="28654"/>
                    <a:pt x="91211" y="29860"/>
                  </a:cubicBezTo>
                  <a:cubicBezTo>
                    <a:pt x="91211" y="30946"/>
                    <a:pt x="91181" y="32002"/>
                    <a:pt x="91121" y="33028"/>
                  </a:cubicBezTo>
                  <a:cubicBezTo>
                    <a:pt x="91060" y="34053"/>
                    <a:pt x="91030" y="35109"/>
                    <a:pt x="91030" y="36195"/>
                  </a:cubicBezTo>
                  <a:cubicBezTo>
                    <a:pt x="92478" y="48380"/>
                    <a:pt x="95193" y="59691"/>
                    <a:pt x="99174" y="70127"/>
                  </a:cubicBezTo>
                  <a:cubicBezTo>
                    <a:pt x="103156" y="80564"/>
                    <a:pt x="108223" y="90366"/>
                    <a:pt x="114376" y="99536"/>
                  </a:cubicBezTo>
                  <a:cubicBezTo>
                    <a:pt x="120529" y="108705"/>
                    <a:pt x="127648" y="117241"/>
                    <a:pt x="135731" y="125144"/>
                  </a:cubicBezTo>
                  <a:cubicBezTo>
                    <a:pt x="143815" y="133046"/>
                    <a:pt x="152743" y="140436"/>
                    <a:pt x="162515" y="147313"/>
                  </a:cubicBezTo>
                  <a:lnTo>
                    <a:pt x="145866" y="167763"/>
                  </a:lnTo>
                  <a:cubicBezTo>
                    <a:pt x="130061" y="154733"/>
                    <a:pt x="116849" y="141552"/>
                    <a:pt x="106232" y="128220"/>
                  </a:cubicBezTo>
                  <a:cubicBezTo>
                    <a:pt x="95615" y="114889"/>
                    <a:pt x="87351" y="100742"/>
                    <a:pt x="81439" y="85782"/>
                  </a:cubicBezTo>
                  <a:cubicBezTo>
                    <a:pt x="76009" y="100260"/>
                    <a:pt x="68227" y="113863"/>
                    <a:pt x="58093" y="126592"/>
                  </a:cubicBezTo>
                  <a:cubicBezTo>
                    <a:pt x="47958" y="139320"/>
                    <a:pt x="34928" y="151777"/>
                    <a:pt x="19002" y="163963"/>
                  </a:cubicBezTo>
                  <a:lnTo>
                    <a:pt x="0" y="147132"/>
                  </a:lnTo>
                  <a:cubicBezTo>
                    <a:pt x="12306" y="138204"/>
                    <a:pt x="22773" y="129276"/>
                    <a:pt x="31399" y="120348"/>
                  </a:cubicBezTo>
                  <a:cubicBezTo>
                    <a:pt x="40026" y="111420"/>
                    <a:pt x="47053" y="101949"/>
                    <a:pt x="52483" y="91935"/>
                  </a:cubicBezTo>
                  <a:cubicBezTo>
                    <a:pt x="57912" y="81921"/>
                    <a:pt x="61893" y="71123"/>
                    <a:pt x="64427" y="59540"/>
                  </a:cubicBezTo>
                  <a:cubicBezTo>
                    <a:pt x="66961" y="47958"/>
                    <a:pt x="68288" y="35109"/>
                    <a:pt x="68408" y="20993"/>
                  </a:cubicBezTo>
                  <a:cubicBezTo>
                    <a:pt x="68408" y="20148"/>
                    <a:pt x="68439" y="19032"/>
                    <a:pt x="68499" y="17645"/>
                  </a:cubicBezTo>
                  <a:cubicBezTo>
                    <a:pt x="68559" y="16257"/>
                    <a:pt x="68620" y="14840"/>
                    <a:pt x="68680" y="13392"/>
                  </a:cubicBezTo>
                  <a:cubicBezTo>
                    <a:pt x="68740" y="11944"/>
                    <a:pt x="68770" y="10556"/>
                    <a:pt x="68770" y="9229"/>
                  </a:cubicBezTo>
                  <a:cubicBezTo>
                    <a:pt x="68770" y="7902"/>
                    <a:pt x="68770" y="6756"/>
                    <a:pt x="68770" y="5791"/>
                  </a:cubicBezTo>
                  <a:close/>
                  <a:moveTo>
                    <a:pt x="562651" y="5248"/>
                  </a:moveTo>
                  <a:cubicBezTo>
                    <a:pt x="564461" y="6454"/>
                    <a:pt x="566542" y="7872"/>
                    <a:pt x="568895" y="9501"/>
                  </a:cubicBezTo>
                  <a:cubicBezTo>
                    <a:pt x="571247" y="11130"/>
                    <a:pt x="573630" y="12849"/>
                    <a:pt x="576043" y="14659"/>
                  </a:cubicBezTo>
                  <a:cubicBezTo>
                    <a:pt x="578456" y="16468"/>
                    <a:pt x="580839" y="18338"/>
                    <a:pt x="583192" y="20269"/>
                  </a:cubicBezTo>
                  <a:cubicBezTo>
                    <a:pt x="585545" y="22199"/>
                    <a:pt x="587686" y="24009"/>
                    <a:pt x="589616" y="25698"/>
                  </a:cubicBezTo>
                  <a:lnTo>
                    <a:pt x="589616" y="9591"/>
                  </a:lnTo>
                  <a:lnTo>
                    <a:pt x="699468" y="9591"/>
                  </a:lnTo>
                  <a:lnTo>
                    <a:pt x="699468" y="30584"/>
                  </a:lnTo>
                  <a:lnTo>
                    <a:pt x="609524" y="30584"/>
                  </a:lnTo>
                  <a:lnTo>
                    <a:pt x="609524" y="70942"/>
                  </a:lnTo>
                  <a:cubicBezTo>
                    <a:pt x="609524" y="82042"/>
                    <a:pt x="609132" y="91875"/>
                    <a:pt x="608347" y="100441"/>
                  </a:cubicBezTo>
                  <a:cubicBezTo>
                    <a:pt x="607563" y="109007"/>
                    <a:pt x="606326" y="116970"/>
                    <a:pt x="604637" y="124329"/>
                  </a:cubicBezTo>
                  <a:cubicBezTo>
                    <a:pt x="602948" y="131689"/>
                    <a:pt x="600716" y="138777"/>
                    <a:pt x="597941" y="145594"/>
                  </a:cubicBezTo>
                  <a:cubicBezTo>
                    <a:pt x="595166" y="152411"/>
                    <a:pt x="591788" y="159499"/>
                    <a:pt x="587807" y="166859"/>
                  </a:cubicBezTo>
                  <a:lnTo>
                    <a:pt x="568442" y="157629"/>
                  </a:lnTo>
                  <a:cubicBezTo>
                    <a:pt x="572424" y="150269"/>
                    <a:pt x="575772" y="143422"/>
                    <a:pt x="578487" y="137088"/>
                  </a:cubicBezTo>
                  <a:cubicBezTo>
                    <a:pt x="581201" y="130754"/>
                    <a:pt x="583373" y="124329"/>
                    <a:pt x="585002" y="117814"/>
                  </a:cubicBezTo>
                  <a:cubicBezTo>
                    <a:pt x="586630" y="111299"/>
                    <a:pt x="587807" y="104332"/>
                    <a:pt x="588531" y="96912"/>
                  </a:cubicBezTo>
                  <a:cubicBezTo>
                    <a:pt x="589255" y="89492"/>
                    <a:pt x="589616" y="81016"/>
                    <a:pt x="589616" y="71485"/>
                  </a:cubicBezTo>
                  <a:lnTo>
                    <a:pt x="589616" y="27870"/>
                  </a:lnTo>
                  <a:lnTo>
                    <a:pt x="577853" y="44881"/>
                  </a:lnTo>
                  <a:cubicBezTo>
                    <a:pt x="576043" y="42951"/>
                    <a:pt x="573932" y="40870"/>
                    <a:pt x="571519" y="38638"/>
                  </a:cubicBezTo>
                  <a:cubicBezTo>
                    <a:pt x="569106" y="36406"/>
                    <a:pt x="566633" y="34234"/>
                    <a:pt x="564099" y="32123"/>
                  </a:cubicBezTo>
                  <a:cubicBezTo>
                    <a:pt x="561565" y="30011"/>
                    <a:pt x="559062" y="28021"/>
                    <a:pt x="556589" y="26150"/>
                  </a:cubicBezTo>
                  <a:cubicBezTo>
                    <a:pt x="554115" y="24280"/>
                    <a:pt x="551974" y="22742"/>
                    <a:pt x="550164" y="21536"/>
                  </a:cubicBezTo>
                  <a:close/>
                  <a:moveTo>
                    <a:pt x="379866" y="1628"/>
                  </a:moveTo>
                  <a:cubicBezTo>
                    <a:pt x="382159" y="2835"/>
                    <a:pt x="384692" y="4283"/>
                    <a:pt x="387467" y="5972"/>
                  </a:cubicBezTo>
                  <a:cubicBezTo>
                    <a:pt x="390242" y="7661"/>
                    <a:pt x="393017" y="9380"/>
                    <a:pt x="395792" y="11130"/>
                  </a:cubicBezTo>
                  <a:cubicBezTo>
                    <a:pt x="398567" y="12879"/>
                    <a:pt x="401191" y="14598"/>
                    <a:pt x="403665" y="16287"/>
                  </a:cubicBezTo>
                  <a:cubicBezTo>
                    <a:pt x="406138" y="17976"/>
                    <a:pt x="408219" y="19424"/>
                    <a:pt x="409908" y="20631"/>
                  </a:cubicBezTo>
                  <a:lnTo>
                    <a:pt x="399412" y="38366"/>
                  </a:lnTo>
                  <a:lnTo>
                    <a:pt x="405022" y="44881"/>
                  </a:lnTo>
                  <a:lnTo>
                    <a:pt x="412442" y="53387"/>
                  </a:lnTo>
                  <a:cubicBezTo>
                    <a:pt x="410873" y="54835"/>
                    <a:pt x="408310" y="57007"/>
                    <a:pt x="404750" y="59902"/>
                  </a:cubicBezTo>
                  <a:cubicBezTo>
                    <a:pt x="401191" y="62798"/>
                    <a:pt x="397421" y="65784"/>
                    <a:pt x="393440" y="68861"/>
                  </a:cubicBezTo>
                  <a:cubicBezTo>
                    <a:pt x="389458" y="71937"/>
                    <a:pt x="385658" y="74863"/>
                    <a:pt x="382038" y="77638"/>
                  </a:cubicBezTo>
                  <a:cubicBezTo>
                    <a:pt x="378419" y="80413"/>
                    <a:pt x="375764" y="82343"/>
                    <a:pt x="374075" y="83429"/>
                  </a:cubicBezTo>
                  <a:lnTo>
                    <a:pt x="362493" y="65874"/>
                  </a:lnTo>
                  <a:cubicBezTo>
                    <a:pt x="363941" y="64909"/>
                    <a:pt x="366384" y="63190"/>
                    <a:pt x="369822" y="60717"/>
                  </a:cubicBezTo>
                  <a:cubicBezTo>
                    <a:pt x="373261" y="58243"/>
                    <a:pt x="376880" y="55559"/>
                    <a:pt x="380681" y="52663"/>
                  </a:cubicBezTo>
                  <a:cubicBezTo>
                    <a:pt x="384481" y="49768"/>
                    <a:pt x="388101" y="46963"/>
                    <a:pt x="391539" y="44248"/>
                  </a:cubicBezTo>
                  <a:cubicBezTo>
                    <a:pt x="394978" y="41533"/>
                    <a:pt x="397421" y="39452"/>
                    <a:pt x="398869" y="38004"/>
                  </a:cubicBezTo>
                  <a:cubicBezTo>
                    <a:pt x="396938" y="36436"/>
                    <a:pt x="394737" y="34747"/>
                    <a:pt x="392263" y="32937"/>
                  </a:cubicBezTo>
                  <a:cubicBezTo>
                    <a:pt x="389790" y="31127"/>
                    <a:pt x="387226" y="29318"/>
                    <a:pt x="384572" y="27508"/>
                  </a:cubicBezTo>
                  <a:cubicBezTo>
                    <a:pt x="381917" y="25698"/>
                    <a:pt x="379263" y="23979"/>
                    <a:pt x="376609" y="22350"/>
                  </a:cubicBezTo>
                  <a:cubicBezTo>
                    <a:pt x="373955" y="20721"/>
                    <a:pt x="371542" y="19243"/>
                    <a:pt x="369370" y="17916"/>
                  </a:cubicBezTo>
                  <a:close/>
                  <a:moveTo>
                    <a:pt x="430901" y="181"/>
                  </a:moveTo>
                  <a:lnTo>
                    <a:pt x="451532" y="5429"/>
                  </a:lnTo>
                  <a:cubicBezTo>
                    <a:pt x="450929" y="6756"/>
                    <a:pt x="450356" y="8113"/>
                    <a:pt x="449813" y="9501"/>
                  </a:cubicBezTo>
                  <a:cubicBezTo>
                    <a:pt x="449270" y="10888"/>
                    <a:pt x="448697" y="12246"/>
                    <a:pt x="448094" y="13573"/>
                  </a:cubicBezTo>
                  <a:lnTo>
                    <a:pt x="516141" y="13573"/>
                  </a:lnTo>
                  <a:lnTo>
                    <a:pt x="516141" y="32575"/>
                  </a:lnTo>
                  <a:cubicBezTo>
                    <a:pt x="513848" y="35229"/>
                    <a:pt x="511375" y="38276"/>
                    <a:pt x="508721" y="41714"/>
                  </a:cubicBezTo>
                  <a:cubicBezTo>
                    <a:pt x="506066" y="45153"/>
                    <a:pt x="503774" y="48079"/>
                    <a:pt x="501844" y="50492"/>
                  </a:cubicBezTo>
                  <a:lnTo>
                    <a:pt x="484470" y="43434"/>
                  </a:lnTo>
                  <a:cubicBezTo>
                    <a:pt x="485797" y="41986"/>
                    <a:pt x="487275" y="40236"/>
                    <a:pt x="488904" y="38185"/>
                  </a:cubicBezTo>
                  <a:cubicBezTo>
                    <a:pt x="490533" y="36134"/>
                    <a:pt x="491950" y="34325"/>
                    <a:pt x="493157" y="32756"/>
                  </a:cubicBezTo>
                  <a:lnTo>
                    <a:pt x="469268" y="32756"/>
                  </a:lnTo>
                  <a:cubicBezTo>
                    <a:pt x="469147" y="34204"/>
                    <a:pt x="469027" y="35712"/>
                    <a:pt x="468906" y="37280"/>
                  </a:cubicBezTo>
                  <a:cubicBezTo>
                    <a:pt x="468785" y="38849"/>
                    <a:pt x="468665" y="39935"/>
                    <a:pt x="468544" y="40538"/>
                  </a:cubicBezTo>
                  <a:lnTo>
                    <a:pt x="468001" y="42891"/>
                  </a:lnTo>
                  <a:cubicBezTo>
                    <a:pt x="470173" y="45424"/>
                    <a:pt x="472857" y="47777"/>
                    <a:pt x="476055" y="49949"/>
                  </a:cubicBezTo>
                  <a:cubicBezTo>
                    <a:pt x="479252" y="52120"/>
                    <a:pt x="483022" y="54081"/>
                    <a:pt x="487366" y="55830"/>
                  </a:cubicBezTo>
                  <a:cubicBezTo>
                    <a:pt x="491709" y="57580"/>
                    <a:pt x="496716" y="59209"/>
                    <a:pt x="502386" y="60717"/>
                  </a:cubicBezTo>
                  <a:cubicBezTo>
                    <a:pt x="508057" y="62225"/>
                    <a:pt x="514572" y="63582"/>
                    <a:pt x="521932" y="64789"/>
                  </a:cubicBezTo>
                  <a:lnTo>
                    <a:pt x="512521" y="84696"/>
                  </a:lnTo>
                  <a:cubicBezTo>
                    <a:pt x="498767" y="81318"/>
                    <a:pt x="487577" y="77728"/>
                    <a:pt x="478950" y="73928"/>
                  </a:cubicBezTo>
                  <a:cubicBezTo>
                    <a:pt x="470324" y="70127"/>
                    <a:pt x="463477" y="65633"/>
                    <a:pt x="458410" y="60445"/>
                  </a:cubicBezTo>
                  <a:cubicBezTo>
                    <a:pt x="453584" y="65754"/>
                    <a:pt x="447008" y="70278"/>
                    <a:pt x="438683" y="74018"/>
                  </a:cubicBezTo>
                  <a:cubicBezTo>
                    <a:pt x="430358" y="77759"/>
                    <a:pt x="419983" y="81197"/>
                    <a:pt x="407556" y="84334"/>
                  </a:cubicBezTo>
                  <a:lnTo>
                    <a:pt x="501663" y="84334"/>
                  </a:lnTo>
                  <a:lnTo>
                    <a:pt x="501663" y="133559"/>
                  </a:lnTo>
                  <a:lnTo>
                    <a:pt x="479403" y="133559"/>
                  </a:lnTo>
                  <a:lnTo>
                    <a:pt x="479403" y="104060"/>
                  </a:lnTo>
                  <a:lnTo>
                    <a:pt x="406470" y="104060"/>
                  </a:lnTo>
                  <a:lnTo>
                    <a:pt x="406470" y="133559"/>
                  </a:lnTo>
                  <a:lnTo>
                    <a:pt x="384572" y="133559"/>
                  </a:lnTo>
                  <a:lnTo>
                    <a:pt x="384572" y="84334"/>
                  </a:lnTo>
                  <a:lnTo>
                    <a:pt x="405927" y="84334"/>
                  </a:lnTo>
                  <a:lnTo>
                    <a:pt x="397421" y="66417"/>
                  </a:lnTo>
                  <a:cubicBezTo>
                    <a:pt x="405867" y="64366"/>
                    <a:pt x="413045" y="62376"/>
                    <a:pt x="418957" y="60445"/>
                  </a:cubicBezTo>
                  <a:cubicBezTo>
                    <a:pt x="424869" y="58515"/>
                    <a:pt x="429695" y="56494"/>
                    <a:pt x="433435" y="54383"/>
                  </a:cubicBezTo>
                  <a:cubicBezTo>
                    <a:pt x="437175" y="52271"/>
                    <a:pt x="440010" y="50100"/>
                    <a:pt x="441941" y="47867"/>
                  </a:cubicBezTo>
                  <a:cubicBezTo>
                    <a:pt x="443871" y="45635"/>
                    <a:pt x="445138" y="43253"/>
                    <a:pt x="445741" y="40719"/>
                  </a:cubicBezTo>
                  <a:cubicBezTo>
                    <a:pt x="445983" y="40116"/>
                    <a:pt x="446224" y="39000"/>
                    <a:pt x="446465" y="37371"/>
                  </a:cubicBezTo>
                  <a:cubicBezTo>
                    <a:pt x="446706" y="35742"/>
                    <a:pt x="446948" y="34204"/>
                    <a:pt x="447189" y="32756"/>
                  </a:cubicBezTo>
                  <a:lnTo>
                    <a:pt x="437235" y="32756"/>
                  </a:lnTo>
                  <a:cubicBezTo>
                    <a:pt x="432530" y="39633"/>
                    <a:pt x="427282" y="46148"/>
                    <a:pt x="421491" y="52301"/>
                  </a:cubicBezTo>
                  <a:lnTo>
                    <a:pt x="405022" y="39452"/>
                  </a:lnTo>
                  <a:cubicBezTo>
                    <a:pt x="410934" y="33540"/>
                    <a:pt x="415941" y="27327"/>
                    <a:pt x="420043" y="20812"/>
                  </a:cubicBezTo>
                  <a:cubicBezTo>
                    <a:pt x="424145" y="14297"/>
                    <a:pt x="427764" y="7420"/>
                    <a:pt x="430901" y="181"/>
                  </a:cubicBezTo>
                  <a:close/>
                  <a:moveTo>
                    <a:pt x="273453" y="0"/>
                  </a:moveTo>
                  <a:cubicBezTo>
                    <a:pt x="275384" y="723"/>
                    <a:pt x="278339" y="1990"/>
                    <a:pt x="282321" y="3800"/>
                  </a:cubicBezTo>
                  <a:cubicBezTo>
                    <a:pt x="286302" y="5610"/>
                    <a:pt x="290525" y="7570"/>
                    <a:pt x="294989" y="9682"/>
                  </a:cubicBezTo>
                  <a:cubicBezTo>
                    <a:pt x="299453" y="11793"/>
                    <a:pt x="303676" y="13814"/>
                    <a:pt x="307657" y="15744"/>
                  </a:cubicBezTo>
                  <a:cubicBezTo>
                    <a:pt x="311639" y="17675"/>
                    <a:pt x="314534" y="19183"/>
                    <a:pt x="316344" y="20269"/>
                  </a:cubicBezTo>
                  <a:lnTo>
                    <a:pt x="308562" y="39271"/>
                  </a:lnTo>
                  <a:cubicBezTo>
                    <a:pt x="307235" y="38427"/>
                    <a:pt x="305817" y="37612"/>
                    <a:pt x="304309" y="36828"/>
                  </a:cubicBezTo>
                  <a:cubicBezTo>
                    <a:pt x="302801" y="36044"/>
                    <a:pt x="301203" y="35229"/>
                    <a:pt x="299513" y="34385"/>
                  </a:cubicBezTo>
                  <a:lnTo>
                    <a:pt x="299513" y="56102"/>
                  </a:lnTo>
                  <a:cubicBezTo>
                    <a:pt x="300599" y="59963"/>
                    <a:pt x="301866" y="63763"/>
                    <a:pt x="303314" y="67503"/>
                  </a:cubicBezTo>
                  <a:cubicBezTo>
                    <a:pt x="307054" y="63642"/>
                    <a:pt x="310794" y="59571"/>
                    <a:pt x="314534" y="55287"/>
                  </a:cubicBezTo>
                  <a:cubicBezTo>
                    <a:pt x="318275" y="51004"/>
                    <a:pt x="321713" y="46751"/>
                    <a:pt x="324850" y="42529"/>
                  </a:cubicBezTo>
                  <a:lnTo>
                    <a:pt x="339509" y="59178"/>
                  </a:lnTo>
                  <a:cubicBezTo>
                    <a:pt x="335648" y="63763"/>
                    <a:pt x="331335" y="68559"/>
                    <a:pt x="326569" y="73566"/>
                  </a:cubicBezTo>
                  <a:cubicBezTo>
                    <a:pt x="321804" y="78573"/>
                    <a:pt x="317128" y="83369"/>
                    <a:pt x="312544" y="87953"/>
                  </a:cubicBezTo>
                  <a:cubicBezTo>
                    <a:pt x="317370" y="97244"/>
                    <a:pt x="322799" y="105900"/>
                    <a:pt x="328831" y="113923"/>
                  </a:cubicBezTo>
                  <a:cubicBezTo>
                    <a:pt x="334864" y="121947"/>
                    <a:pt x="341258" y="129155"/>
                    <a:pt x="348015" y="135550"/>
                  </a:cubicBezTo>
                  <a:lnTo>
                    <a:pt x="331003" y="151657"/>
                  </a:lnTo>
                  <a:cubicBezTo>
                    <a:pt x="318335" y="137661"/>
                    <a:pt x="307838" y="121554"/>
                    <a:pt x="299513" y="103336"/>
                  </a:cubicBezTo>
                  <a:lnTo>
                    <a:pt x="299513" y="142427"/>
                  </a:lnTo>
                  <a:cubicBezTo>
                    <a:pt x="299513" y="146650"/>
                    <a:pt x="299152" y="150179"/>
                    <a:pt x="298428" y="153014"/>
                  </a:cubicBezTo>
                  <a:cubicBezTo>
                    <a:pt x="297704" y="155849"/>
                    <a:pt x="296497" y="158111"/>
                    <a:pt x="294808" y="159801"/>
                  </a:cubicBezTo>
                  <a:cubicBezTo>
                    <a:pt x="293119" y="161490"/>
                    <a:pt x="290857" y="162787"/>
                    <a:pt x="288022" y="163691"/>
                  </a:cubicBezTo>
                  <a:cubicBezTo>
                    <a:pt x="285186" y="164596"/>
                    <a:pt x="281718" y="165290"/>
                    <a:pt x="277616" y="165773"/>
                  </a:cubicBezTo>
                  <a:lnTo>
                    <a:pt x="267662" y="166859"/>
                  </a:lnTo>
                  <a:lnTo>
                    <a:pt x="261328" y="145865"/>
                  </a:lnTo>
                  <a:lnTo>
                    <a:pt x="269834" y="144780"/>
                  </a:lnTo>
                  <a:cubicBezTo>
                    <a:pt x="272247" y="144418"/>
                    <a:pt x="274147" y="144086"/>
                    <a:pt x="275534" y="143784"/>
                  </a:cubicBezTo>
                  <a:cubicBezTo>
                    <a:pt x="276922" y="143483"/>
                    <a:pt x="277977" y="143030"/>
                    <a:pt x="278701" y="142427"/>
                  </a:cubicBezTo>
                  <a:cubicBezTo>
                    <a:pt x="279425" y="141824"/>
                    <a:pt x="279878" y="141039"/>
                    <a:pt x="280059" y="140074"/>
                  </a:cubicBezTo>
                  <a:cubicBezTo>
                    <a:pt x="280240" y="139109"/>
                    <a:pt x="280330" y="137903"/>
                    <a:pt x="280330" y="136455"/>
                  </a:cubicBezTo>
                  <a:lnTo>
                    <a:pt x="280330" y="53930"/>
                  </a:lnTo>
                  <a:lnTo>
                    <a:pt x="249021" y="53749"/>
                  </a:lnTo>
                  <a:lnTo>
                    <a:pt x="249021" y="32575"/>
                  </a:lnTo>
                  <a:lnTo>
                    <a:pt x="295894" y="32575"/>
                  </a:lnTo>
                  <a:cubicBezTo>
                    <a:pt x="293119" y="31248"/>
                    <a:pt x="290284" y="29921"/>
                    <a:pt x="287388" y="28594"/>
                  </a:cubicBezTo>
                  <a:cubicBezTo>
                    <a:pt x="284493" y="27267"/>
                    <a:pt x="281687" y="26030"/>
                    <a:pt x="278973" y="24884"/>
                  </a:cubicBezTo>
                  <a:cubicBezTo>
                    <a:pt x="276258" y="23737"/>
                    <a:pt x="273725" y="22682"/>
                    <a:pt x="271372" y="21717"/>
                  </a:cubicBezTo>
                  <a:cubicBezTo>
                    <a:pt x="269019" y="20751"/>
                    <a:pt x="266938" y="19907"/>
                    <a:pt x="265128" y="19183"/>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accent1"/>
                  </a:solidFill>
                  <a:latin typeface="+mj-ea"/>
                  <a:ea typeface="+mj-ea"/>
                </a:defRPr>
              </a:lvl1pPr>
            </a:lstStyle>
            <a:p>
              <a:endParaRPr lang="zh-CN" altLang="en-US" sz="4000"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8" name="文本框 7">
              <a:extLst>
                <a:ext uri="{FF2B5EF4-FFF2-40B4-BE49-F238E27FC236}">
                  <a16:creationId xmlns="" xmlns:a16="http://schemas.microsoft.com/office/drawing/2014/main" id="{F0748D87-0658-4302-99AC-BC9576E9BF17}"/>
                </a:ext>
              </a:extLst>
            </p:cNvPr>
            <p:cNvSpPr txBox="1"/>
            <p:nvPr/>
          </p:nvSpPr>
          <p:spPr>
            <a:xfrm>
              <a:off x="10213663" y="5625038"/>
              <a:ext cx="1476089" cy="685922"/>
            </a:xfrm>
            <a:prstGeom prst="rect">
              <a:avLst/>
            </a:prstGeom>
            <a:noFill/>
          </p:spPr>
          <p:txBody>
            <a:bodyPr wrap="square" lIns="0" tIns="0" rIns="0" bIns="0" rtlCol="0" anchor="t">
              <a:spAutoFit/>
            </a:bodyPr>
            <a:lstStyle>
              <a:defPPr>
                <a:defRPr lang="zh-CN"/>
              </a:defPPr>
              <a:lvl1pPr indent="806450">
                <a:lnSpc>
                  <a:spcPct val="150000"/>
                </a:lnSpc>
                <a:defRPr sz="800">
                  <a:solidFill>
                    <a:schemeClr val="tx2">
                      <a:alpha val="70000"/>
                    </a:schemeClr>
                  </a:solidFill>
                  <a:latin typeface="+mn-ea"/>
                </a:defRPr>
              </a:lvl1pPr>
            </a:lstStyle>
            <a:p>
              <a:pPr indent="0"/>
              <a:r>
                <a:rPr lang="zh-CN" altLang="en-US" sz="1800" dirty="0">
                  <a:latin typeface="黑体" panose="02010609060101010101" pitchFamily="49" charset="-122"/>
                  <a:ea typeface="黑体" panose="02010609060101010101" pitchFamily="49" charset="-122"/>
                </a:rPr>
                <a:t>请在此处填写你人脉资源</a:t>
              </a:r>
              <a:endParaRPr lang="en-US" altLang="zh-CN" sz="1800" dirty="0">
                <a:latin typeface="黑体" panose="02010609060101010101" pitchFamily="49" charset="-122"/>
                <a:ea typeface="黑体" panose="02010609060101010101" pitchFamily="49" charset="-122"/>
              </a:endParaRPr>
            </a:p>
            <a:p>
              <a:pPr indent="0"/>
              <a:r>
                <a:rPr lang="zh-CN" altLang="en-US" sz="1800" dirty="0">
                  <a:latin typeface="黑体" panose="02010609060101010101" pitchFamily="49" charset="-122"/>
                  <a:ea typeface="黑体" panose="02010609060101010101" pitchFamily="49" charset="-122"/>
                </a:rPr>
                <a:t>请在此处填写你人脉资源</a:t>
              </a:r>
              <a:endParaRPr lang="en-US" altLang="zh-CN" sz="1800" dirty="0">
                <a:latin typeface="黑体" panose="02010609060101010101" pitchFamily="49" charset="-122"/>
                <a:ea typeface="黑体" panose="02010609060101010101" pitchFamily="49" charset="-122"/>
              </a:endParaRPr>
            </a:p>
            <a:p>
              <a:pPr indent="0"/>
              <a:r>
                <a:rPr lang="zh-CN" altLang="en-US" sz="1800" dirty="0">
                  <a:latin typeface="黑体" panose="02010609060101010101" pitchFamily="49" charset="-122"/>
                  <a:ea typeface="黑体" panose="02010609060101010101" pitchFamily="49" charset="-122"/>
                </a:rPr>
                <a:t>请在此处填写你人脉资源</a:t>
              </a:r>
              <a:endParaRPr lang="en-US" altLang="zh-CN" sz="1800" dirty="0">
                <a:latin typeface="黑体" panose="02010609060101010101" pitchFamily="49" charset="-122"/>
                <a:ea typeface="黑体" panose="02010609060101010101" pitchFamily="49" charset="-122"/>
              </a:endParaRPr>
            </a:p>
            <a:p>
              <a:pPr indent="0"/>
              <a:r>
                <a:rPr lang="zh-CN" altLang="en-US" sz="1800" dirty="0">
                  <a:latin typeface="黑体" panose="02010609060101010101" pitchFamily="49" charset="-122"/>
                  <a:ea typeface="黑体" panose="02010609060101010101" pitchFamily="49" charset="-122"/>
                </a:rPr>
                <a:t>请在此处填写你人脉资源</a:t>
              </a:r>
            </a:p>
          </p:txBody>
        </p:sp>
      </p:grpSp>
    </p:spTree>
    <p:extLst>
      <p:ext uri="{BB962C8B-B14F-4D97-AF65-F5344CB8AC3E}">
        <p14:creationId xmlns:p14="http://schemas.microsoft.com/office/powerpoint/2010/main" val="287427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rot="10800000" flipV="1">
            <a:off x="7059823" y="2239012"/>
            <a:ext cx="4634870" cy="2900281"/>
          </a:xfrm>
          <a:prstGeom prst="rect">
            <a:avLst/>
          </a:prstGeom>
          <a:ln w="12700">
            <a:solidFill>
              <a:schemeClr val="accent5"/>
            </a:solidFill>
            <a:prstDash val="lgDash"/>
          </a:ln>
        </p:spPr>
        <p:txBody>
          <a:bodyPr wrap="square">
            <a:spAutoFit/>
          </a:bodyPr>
          <a:lstStyle/>
          <a:p>
            <a:pPr>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rPr>
              <a:t>结课作业</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 完成</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个人发展地图</a:t>
            </a:r>
            <a:r>
              <a:rPr lang="en-US" altLang="zh-CN" sz="2400" b="1" dirty="0">
                <a:solidFill>
                  <a:schemeClr val="accent1"/>
                </a:solidFill>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节课，我们希望你能找到自己的发展方向和努力路径！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回顾前</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课的内容，把它组装成</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个人发展地图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欢迎在社群里晒出你的地图！</a:t>
            </a:r>
            <a:endParaRPr lang="zh-CN" altLang="zh-CN" sz="1600" dirty="0">
              <a:latin typeface="微软雅黑" panose="020B0503020204020204" pitchFamily="34" charset="-122"/>
              <a:ea typeface="微软雅黑" panose="020B0503020204020204" pitchFamily="34" charset="-122"/>
            </a:endParaRP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pic>
        <p:nvPicPr>
          <p:cNvPr id="2050" name="Picture 2" descr="Flat-lay Photography of Macbook Pro Beside Paper">
            <a:extLst>
              <a:ext uri="{FF2B5EF4-FFF2-40B4-BE49-F238E27FC236}">
                <a16:creationId xmlns="" xmlns:a16="http://schemas.microsoft.com/office/drawing/2014/main" id="{733152AA-1DF0-44AA-AC29-AAF006053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10" y="1540043"/>
            <a:ext cx="6426523" cy="4195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 xmlns:a16="http://schemas.microsoft.com/office/drawing/2014/main" id="{17683B1B-7095-41B0-BB38-4F093D832789}"/>
              </a:ext>
            </a:extLst>
          </p:cNvPr>
          <p:cNvSpPr/>
          <p:nvPr/>
        </p:nvSpPr>
        <p:spPr>
          <a:xfrm>
            <a:off x="0" y="10850231"/>
            <a:ext cx="12192000" cy="1202425"/>
          </a:xfrm>
          <a:prstGeom prst="rect">
            <a:avLst/>
          </a:prstGeom>
          <a:gradFill flip="none" rotWithShape="1">
            <a:gsLst>
              <a:gs pos="0">
                <a:schemeClr val="accent2"/>
              </a:gs>
              <a:gs pos="100000">
                <a:schemeClr val="accent1"/>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4" name="任意多边形: 形状 3">
            <a:extLst>
              <a:ext uri="{FF2B5EF4-FFF2-40B4-BE49-F238E27FC236}">
                <a16:creationId xmlns="" xmlns:a16="http://schemas.microsoft.com/office/drawing/2014/main" id="{C58D6506-1278-4E1E-AB3F-BB6E6462C994}"/>
              </a:ext>
            </a:extLst>
          </p:cNvPr>
          <p:cNvSpPr/>
          <p:nvPr/>
        </p:nvSpPr>
        <p:spPr>
          <a:xfrm>
            <a:off x="0" y="10645619"/>
            <a:ext cx="4305300" cy="1314450"/>
          </a:xfrm>
          <a:custGeom>
            <a:avLst/>
            <a:gdLst>
              <a:gd name="connsiteX0" fmla="*/ 0 w 4305300"/>
              <a:gd name="connsiteY0" fmla="*/ 1314450 h 1314450"/>
              <a:gd name="connsiteX1" fmla="*/ 3257550 w 4305300"/>
              <a:gd name="connsiteY1" fmla="*/ 1133475 h 1314450"/>
              <a:gd name="connsiteX2" fmla="*/ 4305300 w 4305300"/>
              <a:gd name="connsiteY2" fmla="*/ 0 h 1314450"/>
              <a:gd name="connsiteX3" fmla="*/ 2381250 w 4305300"/>
              <a:gd name="connsiteY3" fmla="*/ 66675 h 1314450"/>
              <a:gd name="connsiteX4" fmla="*/ 0 w 430530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300" h="1314450">
                <a:moveTo>
                  <a:pt x="0" y="1314450"/>
                </a:moveTo>
                <a:lnTo>
                  <a:pt x="3257550" y="1133475"/>
                </a:lnTo>
                <a:lnTo>
                  <a:pt x="4305300" y="0"/>
                </a:lnTo>
                <a:lnTo>
                  <a:pt x="2381250" y="66675"/>
                </a:lnTo>
                <a:lnTo>
                  <a:pt x="0" y="1314450"/>
                </a:lnTo>
                <a:close/>
              </a:path>
            </a:pathLst>
          </a:custGeom>
          <a:gradFill>
            <a:gsLst>
              <a:gs pos="0">
                <a:schemeClr val="bg1"/>
              </a:gs>
              <a:gs pos="100000">
                <a:schemeClr val="bg1">
                  <a:lumMod val="95000"/>
                </a:schemeClr>
              </a:gs>
            </a:gsLst>
            <a:lin ang="5400000" scaled="1"/>
          </a:gradFill>
          <a:ln w="6350" cap="flat" cmpd="sng" algn="ctr">
            <a:solidFill>
              <a:schemeClr val="bg1">
                <a:lumMod val="6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 xmlns:a16="http://schemas.microsoft.com/office/drawing/2014/main" id="{D72944E5-74B2-446C-A939-B2F3D56A21CB}"/>
              </a:ext>
            </a:extLst>
          </p:cNvPr>
          <p:cNvSpPr/>
          <p:nvPr/>
        </p:nvSpPr>
        <p:spPr>
          <a:xfrm>
            <a:off x="3246437" y="10645619"/>
            <a:ext cx="2844800" cy="1314450"/>
          </a:xfrm>
          <a:custGeom>
            <a:avLst/>
            <a:gdLst>
              <a:gd name="connsiteX0" fmla="*/ 1060450 w 2844800"/>
              <a:gd name="connsiteY0" fmla="*/ 0 h 1314450"/>
              <a:gd name="connsiteX1" fmla="*/ 2844800 w 2844800"/>
              <a:gd name="connsiteY1" fmla="*/ 69850 h 1314450"/>
              <a:gd name="connsiteX2" fmla="*/ 2844800 w 2844800"/>
              <a:gd name="connsiteY2" fmla="*/ 1314450 h 1314450"/>
              <a:gd name="connsiteX3" fmla="*/ 0 w 2844800"/>
              <a:gd name="connsiteY3" fmla="*/ 1136650 h 1314450"/>
              <a:gd name="connsiteX4" fmla="*/ 2517 w 2844800"/>
              <a:gd name="connsiteY4" fmla="*/ 1133953 h 1314450"/>
              <a:gd name="connsiteX5" fmla="*/ 11113 w 2844800"/>
              <a:gd name="connsiteY5" fmla="*/ 1133475 h 1314450"/>
              <a:gd name="connsiteX6" fmla="*/ 888112 w 2844800"/>
              <a:gd name="connsiteY6" fmla="*/ 184722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4800" h="1314450">
                <a:moveTo>
                  <a:pt x="1060450" y="0"/>
                </a:moveTo>
                <a:lnTo>
                  <a:pt x="2844800" y="69850"/>
                </a:lnTo>
                <a:lnTo>
                  <a:pt x="2844800" y="1314450"/>
                </a:lnTo>
                <a:lnTo>
                  <a:pt x="0" y="1136650"/>
                </a:lnTo>
                <a:lnTo>
                  <a:pt x="2517" y="1133953"/>
                </a:lnTo>
                <a:lnTo>
                  <a:pt x="11113" y="1133475"/>
                </a:lnTo>
                <a:lnTo>
                  <a:pt x="888112" y="184722"/>
                </a:lnTo>
                <a:close/>
              </a:path>
            </a:pathLst>
          </a:custGeom>
          <a:gradFill>
            <a:gsLst>
              <a:gs pos="0">
                <a:schemeClr val="bg1"/>
              </a:gs>
              <a:gs pos="100000">
                <a:schemeClr val="bg1">
                  <a:lumMod val="95000"/>
                </a:schemeClr>
              </a:gs>
            </a:gsLst>
            <a:lin ang="5400000" scaled="1"/>
          </a:gradFill>
          <a:ln w="6350" cap="flat" cmpd="sng" algn="ctr">
            <a:solidFill>
              <a:schemeClr val="bg1">
                <a:lumMod val="6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 xmlns:a16="http://schemas.microsoft.com/office/drawing/2014/main" id="{98326664-5454-4739-9FFB-7A1D1813676D}"/>
              </a:ext>
            </a:extLst>
          </p:cNvPr>
          <p:cNvSpPr/>
          <p:nvPr/>
        </p:nvSpPr>
        <p:spPr>
          <a:xfrm flipH="1">
            <a:off x="7877174" y="10645619"/>
            <a:ext cx="4305300" cy="1314450"/>
          </a:xfrm>
          <a:custGeom>
            <a:avLst/>
            <a:gdLst>
              <a:gd name="connsiteX0" fmla="*/ 0 w 4305300"/>
              <a:gd name="connsiteY0" fmla="*/ 1314450 h 1314450"/>
              <a:gd name="connsiteX1" fmla="*/ 3257550 w 4305300"/>
              <a:gd name="connsiteY1" fmla="*/ 1133475 h 1314450"/>
              <a:gd name="connsiteX2" fmla="*/ 4305300 w 4305300"/>
              <a:gd name="connsiteY2" fmla="*/ 0 h 1314450"/>
              <a:gd name="connsiteX3" fmla="*/ 2381250 w 4305300"/>
              <a:gd name="connsiteY3" fmla="*/ 66675 h 1314450"/>
              <a:gd name="connsiteX4" fmla="*/ 0 w 430530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300" h="1314450">
                <a:moveTo>
                  <a:pt x="0" y="1314450"/>
                </a:moveTo>
                <a:lnTo>
                  <a:pt x="3257550" y="1133475"/>
                </a:lnTo>
                <a:lnTo>
                  <a:pt x="4305300" y="0"/>
                </a:lnTo>
                <a:lnTo>
                  <a:pt x="2381250" y="66675"/>
                </a:lnTo>
                <a:lnTo>
                  <a:pt x="0" y="1314450"/>
                </a:lnTo>
                <a:close/>
              </a:path>
            </a:pathLst>
          </a:custGeom>
          <a:gradFill>
            <a:gsLst>
              <a:gs pos="0">
                <a:schemeClr val="bg1"/>
              </a:gs>
              <a:gs pos="100000">
                <a:schemeClr val="bg1">
                  <a:lumMod val="95000"/>
                </a:schemeClr>
              </a:gs>
            </a:gsLst>
            <a:lin ang="5400000" scaled="1"/>
          </a:gradFill>
          <a:ln w="6350" cap="flat" cmpd="sng" algn="ctr">
            <a:solidFill>
              <a:schemeClr val="bg1">
                <a:lumMod val="6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 xmlns:a16="http://schemas.microsoft.com/office/drawing/2014/main" id="{FB67869C-44E3-4B95-8015-034A68B0CB76}"/>
              </a:ext>
            </a:extLst>
          </p:cNvPr>
          <p:cNvSpPr/>
          <p:nvPr/>
        </p:nvSpPr>
        <p:spPr>
          <a:xfrm flipH="1">
            <a:off x="6091237" y="10645619"/>
            <a:ext cx="2844800" cy="1314450"/>
          </a:xfrm>
          <a:custGeom>
            <a:avLst/>
            <a:gdLst>
              <a:gd name="connsiteX0" fmla="*/ 1060450 w 2844800"/>
              <a:gd name="connsiteY0" fmla="*/ 0 h 1314450"/>
              <a:gd name="connsiteX1" fmla="*/ 2844800 w 2844800"/>
              <a:gd name="connsiteY1" fmla="*/ 69850 h 1314450"/>
              <a:gd name="connsiteX2" fmla="*/ 2844800 w 2844800"/>
              <a:gd name="connsiteY2" fmla="*/ 1314450 h 1314450"/>
              <a:gd name="connsiteX3" fmla="*/ 0 w 2844800"/>
              <a:gd name="connsiteY3" fmla="*/ 1136650 h 1314450"/>
              <a:gd name="connsiteX4" fmla="*/ 2517 w 2844800"/>
              <a:gd name="connsiteY4" fmla="*/ 1133953 h 1314450"/>
              <a:gd name="connsiteX5" fmla="*/ 11113 w 2844800"/>
              <a:gd name="connsiteY5" fmla="*/ 1133475 h 1314450"/>
              <a:gd name="connsiteX6" fmla="*/ 888112 w 2844800"/>
              <a:gd name="connsiteY6" fmla="*/ 184722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4800" h="1314450">
                <a:moveTo>
                  <a:pt x="1060450" y="0"/>
                </a:moveTo>
                <a:lnTo>
                  <a:pt x="2844800" y="69850"/>
                </a:lnTo>
                <a:lnTo>
                  <a:pt x="2844800" y="1314450"/>
                </a:lnTo>
                <a:lnTo>
                  <a:pt x="0" y="1136650"/>
                </a:lnTo>
                <a:lnTo>
                  <a:pt x="2517" y="1133953"/>
                </a:lnTo>
                <a:lnTo>
                  <a:pt x="11113" y="1133475"/>
                </a:lnTo>
                <a:lnTo>
                  <a:pt x="888112" y="184722"/>
                </a:lnTo>
                <a:close/>
              </a:path>
            </a:pathLst>
          </a:custGeom>
          <a:gradFill>
            <a:gsLst>
              <a:gs pos="0">
                <a:schemeClr val="bg1"/>
              </a:gs>
              <a:gs pos="100000">
                <a:schemeClr val="bg1">
                  <a:lumMod val="95000"/>
                </a:schemeClr>
              </a:gs>
            </a:gsLst>
            <a:lin ang="5400000" scaled="1"/>
          </a:gradFill>
          <a:ln w="6350" cap="flat" cmpd="sng" algn="ctr">
            <a:solidFill>
              <a:schemeClr val="bg1">
                <a:lumMod val="6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a:extLst>
              <a:ext uri="{FF2B5EF4-FFF2-40B4-BE49-F238E27FC236}">
                <a16:creationId xmlns="" xmlns:a16="http://schemas.microsoft.com/office/drawing/2014/main" id="{15524431-7722-43BB-AB75-1D59105E1AD1}"/>
              </a:ext>
            </a:extLst>
          </p:cNvPr>
          <p:cNvSpPr txBox="1"/>
          <p:nvPr/>
        </p:nvSpPr>
        <p:spPr>
          <a:xfrm>
            <a:off x="1750358" y="11092707"/>
            <a:ext cx="8681758" cy="347738"/>
          </a:xfrm>
          <a:prstGeom prst="rect">
            <a:avLst/>
          </a:prstGeom>
          <a:noFill/>
        </p:spPr>
        <p:txBody>
          <a:bodyPr wrap="square" lIns="0" tIns="0" rIns="0" bIns="0" rtlCol="0" anchor="t">
            <a:prstTxWarp prst="textFadeUp">
              <a:avLst>
                <a:gd name="adj" fmla="val 5995"/>
              </a:avLst>
            </a:prstTxWarp>
            <a:spAutoFit/>
          </a:bodyPr>
          <a:lstStyle/>
          <a:p>
            <a:pPr algn="dist"/>
            <a:r>
              <a:rPr lang="zh-CN" altLang="en-US" sz="7200">
                <a:solidFill>
                  <a:schemeClr val="accent1">
                    <a:alpha val="20000"/>
                  </a:schemeClr>
                </a:solidFill>
                <a:latin typeface="+mj-ea"/>
                <a:ea typeface="+mj-ea"/>
              </a:rPr>
              <a:t>个人发展</a:t>
            </a:r>
            <a:endParaRPr lang="en-US" altLang="zh-CN" sz="7200">
              <a:solidFill>
                <a:schemeClr val="accent1">
                  <a:alpha val="20000"/>
                </a:schemeClr>
              </a:solidFill>
              <a:latin typeface="+mj-ea"/>
              <a:ea typeface="+mj-ea"/>
            </a:endParaRPr>
          </a:p>
        </p:txBody>
      </p:sp>
      <p:pic>
        <p:nvPicPr>
          <p:cNvPr id="14" name="图形 13">
            <a:extLst>
              <a:ext uri="{FF2B5EF4-FFF2-40B4-BE49-F238E27FC236}">
                <a16:creationId xmlns="" xmlns:a16="http://schemas.microsoft.com/office/drawing/2014/main" id="{B5D13013-7379-4CB7-AA48-D3EC9884002E}"/>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sp>
        <p:nvSpPr>
          <p:cNvPr id="19" name="iceberg_309862">
            <a:extLst>
              <a:ext uri="{FF2B5EF4-FFF2-40B4-BE49-F238E27FC236}">
                <a16:creationId xmlns="" xmlns:a16="http://schemas.microsoft.com/office/drawing/2014/main" id="{5B3E6939-AD7B-42CB-900A-48F7EF294875}"/>
              </a:ext>
            </a:extLst>
          </p:cNvPr>
          <p:cNvSpPr>
            <a:spLocks noChangeAspect="1"/>
          </p:cNvSpPr>
          <p:nvPr/>
        </p:nvSpPr>
        <p:spPr bwMode="auto">
          <a:xfrm>
            <a:off x="1750358" y="10885098"/>
            <a:ext cx="579752" cy="541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607639" h="568032">
                <a:moveTo>
                  <a:pt x="58208" y="516361"/>
                </a:moveTo>
                <a:lnTo>
                  <a:pt x="58208" y="548644"/>
                </a:lnTo>
                <a:lnTo>
                  <a:pt x="213786" y="548644"/>
                </a:lnTo>
                <a:lnTo>
                  <a:pt x="197587" y="516361"/>
                </a:lnTo>
                <a:close/>
                <a:moveTo>
                  <a:pt x="481486" y="509886"/>
                </a:moveTo>
                <a:lnTo>
                  <a:pt x="597935" y="509886"/>
                </a:lnTo>
                <a:cubicBezTo>
                  <a:pt x="603277" y="509886"/>
                  <a:pt x="607639" y="514248"/>
                  <a:pt x="607639" y="519589"/>
                </a:cubicBezTo>
                <a:cubicBezTo>
                  <a:pt x="607639" y="524930"/>
                  <a:pt x="603277" y="529292"/>
                  <a:pt x="597935" y="529292"/>
                </a:cubicBezTo>
                <a:lnTo>
                  <a:pt x="481486" y="529292"/>
                </a:lnTo>
                <a:cubicBezTo>
                  <a:pt x="476144" y="529292"/>
                  <a:pt x="471871" y="524930"/>
                  <a:pt x="471871" y="519589"/>
                </a:cubicBezTo>
                <a:cubicBezTo>
                  <a:pt x="471871" y="514248"/>
                  <a:pt x="476144" y="509886"/>
                  <a:pt x="481486" y="509886"/>
                </a:cubicBezTo>
                <a:close/>
                <a:moveTo>
                  <a:pt x="48507" y="496973"/>
                </a:moveTo>
                <a:lnTo>
                  <a:pt x="203639" y="496973"/>
                </a:lnTo>
                <a:cubicBezTo>
                  <a:pt x="207288" y="496973"/>
                  <a:pt x="210671" y="499019"/>
                  <a:pt x="212273" y="502309"/>
                </a:cubicBezTo>
                <a:lnTo>
                  <a:pt x="235413" y="548644"/>
                </a:lnTo>
                <a:lnTo>
                  <a:pt x="268256" y="548644"/>
                </a:lnTo>
                <a:cubicBezTo>
                  <a:pt x="273596" y="548644"/>
                  <a:pt x="277957" y="553002"/>
                  <a:pt x="277957" y="558338"/>
                </a:cubicBezTo>
                <a:cubicBezTo>
                  <a:pt x="277957" y="563674"/>
                  <a:pt x="273596" y="568032"/>
                  <a:pt x="268256" y="568032"/>
                </a:cubicBezTo>
                <a:lnTo>
                  <a:pt x="229450" y="568032"/>
                </a:lnTo>
                <a:lnTo>
                  <a:pt x="9701" y="568032"/>
                </a:lnTo>
                <a:cubicBezTo>
                  <a:pt x="4361" y="568032"/>
                  <a:pt x="0" y="563674"/>
                  <a:pt x="0" y="558338"/>
                </a:cubicBezTo>
                <a:cubicBezTo>
                  <a:pt x="0" y="553002"/>
                  <a:pt x="4361" y="548644"/>
                  <a:pt x="9701" y="548644"/>
                </a:cubicBezTo>
                <a:lnTo>
                  <a:pt x="38805" y="548644"/>
                </a:lnTo>
                <a:lnTo>
                  <a:pt x="38805" y="506667"/>
                </a:lnTo>
                <a:cubicBezTo>
                  <a:pt x="38805" y="501331"/>
                  <a:pt x="43167" y="496973"/>
                  <a:pt x="48507" y="496973"/>
                </a:cubicBezTo>
                <a:close/>
                <a:moveTo>
                  <a:pt x="526370" y="451841"/>
                </a:moveTo>
                <a:lnTo>
                  <a:pt x="516668" y="471116"/>
                </a:lnTo>
                <a:lnTo>
                  <a:pt x="549424" y="471116"/>
                </a:lnTo>
                <a:lnTo>
                  <a:pt x="549424" y="451841"/>
                </a:lnTo>
                <a:close/>
                <a:moveTo>
                  <a:pt x="358224" y="451841"/>
                </a:moveTo>
                <a:lnTo>
                  <a:pt x="348522" y="471116"/>
                </a:lnTo>
                <a:lnTo>
                  <a:pt x="452489" y="471116"/>
                </a:lnTo>
                <a:lnTo>
                  <a:pt x="452489" y="451841"/>
                </a:lnTo>
                <a:close/>
                <a:moveTo>
                  <a:pt x="352261" y="432476"/>
                </a:moveTo>
                <a:lnTo>
                  <a:pt x="462192" y="432476"/>
                </a:lnTo>
                <a:cubicBezTo>
                  <a:pt x="467532" y="432476"/>
                  <a:pt x="471894" y="436829"/>
                  <a:pt x="471894" y="442158"/>
                </a:cubicBezTo>
                <a:lnTo>
                  <a:pt x="471894" y="471116"/>
                </a:lnTo>
                <a:lnTo>
                  <a:pt x="494948" y="471116"/>
                </a:lnTo>
                <a:lnTo>
                  <a:pt x="511683" y="437806"/>
                </a:lnTo>
                <a:cubicBezTo>
                  <a:pt x="513285" y="434519"/>
                  <a:pt x="516668" y="432476"/>
                  <a:pt x="520317" y="432476"/>
                </a:cubicBezTo>
                <a:lnTo>
                  <a:pt x="559127" y="432476"/>
                </a:lnTo>
                <a:cubicBezTo>
                  <a:pt x="564468" y="432476"/>
                  <a:pt x="568829" y="436829"/>
                  <a:pt x="568829" y="442158"/>
                </a:cubicBezTo>
                <a:lnTo>
                  <a:pt x="568829" y="471116"/>
                </a:lnTo>
                <a:lnTo>
                  <a:pt x="597937" y="471116"/>
                </a:lnTo>
                <a:cubicBezTo>
                  <a:pt x="603277" y="471116"/>
                  <a:pt x="607639" y="475469"/>
                  <a:pt x="607639" y="480799"/>
                </a:cubicBezTo>
                <a:cubicBezTo>
                  <a:pt x="607639" y="486217"/>
                  <a:pt x="603277" y="490481"/>
                  <a:pt x="597937" y="490481"/>
                </a:cubicBezTo>
                <a:lnTo>
                  <a:pt x="500912" y="490481"/>
                </a:lnTo>
                <a:lnTo>
                  <a:pt x="332856" y="490481"/>
                </a:lnTo>
                <a:lnTo>
                  <a:pt x="303748" y="490481"/>
                </a:lnTo>
                <a:cubicBezTo>
                  <a:pt x="298408" y="490481"/>
                  <a:pt x="294046" y="486217"/>
                  <a:pt x="294046" y="480799"/>
                </a:cubicBezTo>
                <a:cubicBezTo>
                  <a:pt x="294046" y="475469"/>
                  <a:pt x="298408" y="471116"/>
                  <a:pt x="303748" y="471116"/>
                </a:cubicBezTo>
                <a:lnTo>
                  <a:pt x="326892" y="471116"/>
                </a:lnTo>
                <a:lnTo>
                  <a:pt x="343626" y="437806"/>
                </a:lnTo>
                <a:cubicBezTo>
                  <a:pt x="345229" y="434519"/>
                  <a:pt x="348611" y="432476"/>
                  <a:pt x="352261" y="432476"/>
                </a:cubicBezTo>
                <a:close/>
                <a:moveTo>
                  <a:pt x="268254" y="393735"/>
                </a:moveTo>
                <a:lnTo>
                  <a:pt x="597937" y="393735"/>
                </a:lnTo>
                <a:cubicBezTo>
                  <a:pt x="603278" y="393735"/>
                  <a:pt x="607639" y="398081"/>
                  <a:pt x="607639" y="403403"/>
                </a:cubicBezTo>
                <a:cubicBezTo>
                  <a:pt x="607639" y="408724"/>
                  <a:pt x="603278" y="413070"/>
                  <a:pt x="597937" y="413070"/>
                </a:cubicBezTo>
                <a:lnTo>
                  <a:pt x="268254" y="413070"/>
                </a:lnTo>
                <a:cubicBezTo>
                  <a:pt x="262913" y="413070"/>
                  <a:pt x="258552" y="408724"/>
                  <a:pt x="258552" y="403403"/>
                </a:cubicBezTo>
                <a:cubicBezTo>
                  <a:pt x="258552" y="398081"/>
                  <a:pt x="262913" y="393735"/>
                  <a:pt x="268254" y="393735"/>
                </a:cubicBezTo>
                <a:close/>
                <a:moveTo>
                  <a:pt x="113148" y="393735"/>
                </a:moveTo>
                <a:lnTo>
                  <a:pt x="229447" y="393735"/>
                </a:lnTo>
                <a:cubicBezTo>
                  <a:pt x="234786" y="393735"/>
                  <a:pt x="239146" y="398081"/>
                  <a:pt x="239146" y="403403"/>
                </a:cubicBezTo>
                <a:cubicBezTo>
                  <a:pt x="239146" y="408724"/>
                  <a:pt x="234786" y="413070"/>
                  <a:pt x="229447" y="413070"/>
                </a:cubicBezTo>
                <a:lnTo>
                  <a:pt x="113148" y="413070"/>
                </a:lnTo>
                <a:cubicBezTo>
                  <a:pt x="107809" y="413070"/>
                  <a:pt x="103449" y="408724"/>
                  <a:pt x="103449" y="403403"/>
                </a:cubicBezTo>
                <a:cubicBezTo>
                  <a:pt x="103449" y="398081"/>
                  <a:pt x="107809" y="393735"/>
                  <a:pt x="113148" y="393735"/>
                </a:cubicBezTo>
                <a:close/>
                <a:moveTo>
                  <a:pt x="9701" y="354995"/>
                </a:moveTo>
                <a:lnTo>
                  <a:pt x="494489" y="354995"/>
                </a:lnTo>
                <a:cubicBezTo>
                  <a:pt x="499829" y="354995"/>
                  <a:pt x="504190" y="359341"/>
                  <a:pt x="504190" y="364663"/>
                </a:cubicBezTo>
                <a:cubicBezTo>
                  <a:pt x="504190" y="369984"/>
                  <a:pt x="499829" y="374330"/>
                  <a:pt x="494489" y="374330"/>
                </a:cubicBezTo>
                <a:lnTo>
                  <a:pt x="9701" y="374330"/>
                </a:lnTo>
                <a:cubicBezTo>
                  <a:pt x="4361" y="374330"/>
                  <a:pt x="0" y="369984"/>
                  <a:pt x="0" y="364663"/>
                </a:cubicBezTo>
                <a:cubicBezTo>
                  <a:pt x="0" y="359341"/>
                  <a:pt x="4361" y="354995"/>
                  <a:pt x="9701" y="354995"/>
                </a:cubicBezTo>
                <a:close/>
                <a:moveTo>
                  <a:pt x="420194" y="195266"/>
                </a:moveTo>
                <a:lnTo>
                  <a:pt x="420194" y="316216"/>
                </a:lnTo>
                <a:lnTo>
                  <a:pt x="452503" y="316216"/>
                </a:lnTo>
                <a:lnTo>
                  <a:pt x="452503" y="228503"/>
                </a:lnTo>
                <a:close/>
                <a:moveTo>
                  <a:pt x="261283" y="106208"/>
                </a:moveTo>
                <a:lnTo>
                  <a:pt x="303740" y="145311"/>
                </a:lnTo>
                <a:lnTo>
                  <a:pt x="346196" y="106208"/>
                </a:lnTo>
                <a:cubicBezTo>
                  <a:pt x="350113" y="102653"/>
                  <a:pt x="356254" y="102831"/>
                  <a:pt x="359904" y="106830"/>
                </a:cubicBezTo>
                <a:cubicBezTo>
                  <a:pt x="363553" y="110740"/>
                  <a:pt x="363286" y="116872"/>
                  <a:pt x="359370" y="120516"/>
                </a:cubicBezTo>
                <a:lnTo>
                  <a:pt x="313441" y="162730"/>
                </a:lnTo>
                <a:lnTo>
                  <a:pt x="313441" y="222896"/>
                </a:lnTo>
                <a:cubicBezTo>
                  <a:pt x="313441" y="228228"/>
                  <a:pt x="309080" y="232494"/>
                  <a:pt x="303740" y="232494"/>
                </a:cubicBezTo>
                <a:cubicBezTo>
                  <a:pt x="298399" y="232494"/>
                  <a:pt x="294038" y="228228"/>
                  <a:pt x="294038" y="222896"/>
                </a:cubicBezTo>
                <a:lnTo>
                  <a:pt x="294038" y="162730"/>
                </a:lnTo>
                <a:lnTo>
                  <a:pt x="248198" y="120427"/>
                </a:lnTo>
                <a:cubicBezTo>
                  <a:pt x="244193" y="116872"/>
                  <a:pt x="244015" y="110740"/>
                  <a:pt x="247575" y="106830"/>
                </a:cubicBezTo>
                <a:cubicBezTo>
                  <a:pt x="251225" y="102831"/>
                  <a:pt x="257366" y="102653"/>
                  <a:pt x="261283" y="106208"/>
                </a:cubicBezTo>
                <a:close/>
                <a:moveTo>
                  <a:pt x="297278" y="2599"/>
                </a:moveTo>
                <a:cubicBezTo>
                  <a:pt x="300927" y="-867"/>
                  <a:pt x="306712" y="-867"/>
                  <a:pt x="310361" y="2599"/>
                </a:cubicBezTo>
                <a:lnTo>
                  <a:pt x="391178" y="76982"/>
                </a:lnTo>
                <a:cubicBezTo>
                  <a:pt x="392424" y="78137"/>
                  <a:pt x="393403" y="79648"/>
                  <a:pt x="393937" y="81336"/>
                </a:cubicBezTo>
                <a:lnTo>
                  <a:pt x="419126" y="166383"/>
                </a:lnTo>
                <a:lnTo>
                  <a:pt x="469147" y="217838"/>
                </a:lnTo>
                <a:cubicBezTo>
                  <a:pt x="470927" y="219705"/>
                  <a:pt x="471906" y="222104"/>
                  <a:pt x="471906" y="224592"/>
                </a:cubicBezTo>
                <a:lnTo>
                  <a:pt x="471906" y="316216"/>
                </a:lnTo>
                <a:lnTo>
                  <a:pt x="597937" y="316216"/>
                </a:lnTo>
                <a:cubicBezTo>
                  <a:pt x="603278" y="316216"/>
                  <a:pt x="607639" y="320570"/>
                  <a:pt x="607639" y="325902"/>
                </a:cubicBezTo>
                <a:cubicBezTo>
                  <a:pt x="607639" y="331323"/>
                  <a:pt x="603278" y="335589"/>
                  <a:pt x="597937" y="335589"/>
                </a:cubicBezTo>
                <a:lnTo>
                  <a:pt x="9702" y="335589"/>
                </a:lnTo>
                <a:cubicBezTo>
                  <a:pt x="4361" y="335589"/>
                  <a:pt x="0" y="331323"/>
                  <a:pt x="0" y="325902"/>
                </a:cubicBezTo>
                <a:cubicBezTo>
                  <a:pt x="0" y="320570"/>
                  <a:pt x="4361" y="316216"/>
                  <a:pt x="9702" y="316216"/>
                </a:cubicBezTo>
                <a:lnTo>
                  <a:pt x="294073" y="316216"/>
                </a:lnTo>
                <a:lnTo>
                  <a:pt x="294073" y="261562"/>
                </a:lnTo>
                <a:cubicBezTo>
                  <a:pt x="294073" y="256229"/>
                  <a:pt x="298435" y="251875"/>
                  <a:pt x="303775" y="251875"/>
                </a:cubicBezTo>
                <a:cubicBezTo>
                  <a:pt x="309115" y="251875"/>
                  <a:pt x="313477" y="256229"/>
                  <a:pt x="313477" y="261562"/>
                </a:cubicBezTo>
                <a:lnTo>
                  <a:pt x="313477" y="316216"/>
                </a:lnTo>
                <a:lnTo>
                  <a:pt x="400791" y="316216"/>
                </a:lnTo>
                <a:lnTo>
                  <a:pt x="400791" y="172871"/>
                </a:lnTo>
                <a:lnTo>
                  <a:pt x="376047" y="89423"/>
                </a:lnTo>
                <a:lnTo>
                  <a:pt x="303775" y="22861"/>
                </a:lnTo>
                <a:lnTo>
                  <a:pt x="231592" y="89423"/>
                </a:lnTo>
                <a:lnTo>
                  <a:pt x="206848" y="172871"/>
                </a:lnTo>
                <a:lnTo>
                  <a:pt x="206848" y="287245"/>
                </a:lnTo>
                <a:cubicBezTo>
                  <a:pt x="206848" y="292577"/>
                  <a:pt x="202487" y="296931"/>
                  <a:pt x="197147" y="296931"/>
                </a:cubicBezTo>
                <a:cubicBezTo>
                  <a:pt x="191806" y="296931"/>
                  <a:pt x="187445" y="292577"/>
                  <a:pt x="187445" y="287245"/>
                </a:cubicBezTo>
                <a:lnTo>
                  <a:pt x="187445" y="195266"/>
                </a:lnTo>
                <a:lnTo>
                  <a:pt x="155136" y="228503"/>
                </a:lnTo>
                <a:lnTo>
                  <a:pt x="155136" y="287245"/>
                </a:lnTo>
                <a:cubicBezTo>
                  <a:pt x="155136" y="292577"/>
                  <a:pt x="150775" y="296931"/>
                  <a:pt x="145435" y="296931"/>
                </a:cubicBezTo>
                <a:cubicBezTo>
                  <a:pt x="140094" y="296931"/>
                  <a:pt x="135733" y="292577"/>
                  <a:pt x="135733" y="287245"/>
                </a:cubicBezTo>
                <a:lnTo>
                  <a:pt x="135733" y="224592"/>
                </a:lnTo>
                <a:cubicBezTo>
                  <a:pt x="135733" y="222104"/>
                  <a:pt x="136712" y="219705"/>
                  <a:pt x="138492" y="217838"/>
                </a:cubicBezTo>
                <a:lnTo>
                  <a:pt x="188513" y="166383"/>
                </a:lnTo>
                <a:lnTo>
                  <a:pt x="213702" y="81336"/>
                </a:lnTo>
                <a:cubicBezTo>
                  <a:pt x="214236" y="79648"/>
                  <a:pt x="215126" y="78137"/>
                  <a:pt x="216461" y="76982"/>
                </a:cubicBezTo>
                <a:close/>
              </a:path>
            </a:pathLst>
          </a:custGeom>
          <a:solidFill>
            <a:schemeClr val="tx2"/>
          </a:solidFill>
          <a:ln>
            <a:noFill/>
          </a:ln>
        </p:spPr>
      </p:sp>
      <p:sp>
        <p:nvSpPr>
          <p:cNvPr id="23" name="iceberg_309862">
            <a:extLst>
              <a:ext uri="{FF2B5EF4-FFF2-40B4-BE49-F238E27FC236}">
                <a16:creationId xmlns="" xmlns:a16="http://schemas.microsoft.com/office/drawing/2014/main" id="{AE040BA0-5A14-4AE1-9EC0-F40E5A8DB4D4}"/>
              </a:ext>
            </a:extLst>
          </p:cNvPr>
          <p:cNvSpPr>
            <a:spLocks noChangeAspect="1"/>
          </p:cNvSpPr>
          <p:nvPr/>
        </p:nvSpPr>
        <p:spPr bwMode="auto">
          <a:xfrm>
            <a:off x="3583543" y="10189866"/>
            <a:ext cx="575154" cy="579944"/>
          </a:xfrm>
          <a:custGeom>
            <a:avLst/>
            <a:gdLst>
              <a:gd name="connsiteX0" fmla="*/ 230396 w 601711"/>
              <a:gd name="connsiteY0" fmla="*/ 388040 h 606722"/>
              <a:gd name="connsiteX1" fmla="*/ 247685 w 601711"/>
              <a:gd name="connsiteY1" fmla="*/ 388040 h 606722"/>
              <a:gd name="connsiteX2" fmla="*/ 247685 w 601711"/>
              <a:gd name="connsiteY2" fmla="*/ 406528 h 606722"/>
              <a:gd name="connsiteX3" fmla="*/ 230396 w 601711"/>
              <a:gd name="connsiteY3" fmla="*/ 406528 h 606722"/>
              <a:gd name="connsiteX4" fmla="*/ 200688 w 601711"/>
              <a:gd name="connsiteY4" fmla="*/ 388040 h 606722"/>
              <a:gd name="connsiteX5" fmla="*/ 220446 w 601711"/>
              <a:gd name="connsiteY5" fmla="*/ 388040 h 606722"/>
              <a:gd name="connsiteX6" fmla="*/ 220446 w 601711"/>
              <a:gd name="connsiteY6" fmla="*/ 406528 h 606722"/>
              <a:gd name="connsiteX7" fmla="*/ 200688 w 601711"/>
              <a:gd name="connsiteY7" fmla="*/ 406528 h 606722"/>
              <a:gd name="connsiteX8" fmla="*/ 172180 w 601711"/>
              <a:gd name="connsiteY8" fmla="*/ 388040 h 606722"/>
              <a:gd name="connsiteX9" fmla="*/ 192009 w 601711"/>
              <a:gd name="connsiteY9" fmla="*/ 388040 h 606722"/>
              <a:gd name="connsiteX10" fmla="*/ 192009 w 601711"/>
              <a:gd name="connsiteY10" fmla="*/ 406528 h 606722"/>
              <a:gd name="connsiteX11" fmla="*/ 172180 w 601711"/>
              <a:gd name="connsiteY11" fmla="*/ 406528 h 606722"/>
              <a:gd name="connsiteX12" fmla="*/ 116185 w 601711"/>
              <a:gd name="connsiteY12" fmla="*/ 360311 h 606722"/>
              <a:gd name="connsiteX13" fmla="*/ 97051 w 601711"/>
              <a:gd name="connsiteY13" fmla="*/ 379405 h 606722"/>
              <a:gd name="connsiteX14" fmla="*/ 116185 w 601711"/>
              <a:gd name="connsiteY14" fmla="*/ 398499 h 606722"/>
              <a:gd name="connsiteX15" fmla="*/ 135320 w 601711"/>
              <a:gd name="connsiteY15" fmla="*/ 379405 h 606722"/>
              <a:gd name="connsiteX16" fmla="*/ 116185 w 601711"/>
              <a:gd name="connsiteY16" fmla="*/ 360311 h 606722"/>
              <a:gd name="connsiteX17" fmla="*/ 172180 w 601711"/>
              <a:gd name="connsiteY17" fmla="*/ 352192 h 606722"/>
              <a:gd name="connsiteX18" fmla="*/ 247685 w 601711"/>
              <a:gd name="connsiteY18" fmla="*/ 352192 h 606722"/>
              <a:gd name="connsiteX19" fmla="*/ 247685 w 601711"/>
              <a:gd name="connsiteY19" fmla="*/ 370680 h 606722"/>
              <a:gd name="connsiteX20" fmla="*/ 172180 w 601711"/>
              <a:gd name="connsiteY20" fmla="*/ 370680 h 606722"/>
              <a:gd name="connsiteX21" fmla="*/ 116185 w 601711"/>
              <a:gd name="connsiteY21" fmla="*/ 341749 h 606722"/>
              <a:gd name="connsiteX22" fmla="*/ 153832 w 601711"/>
              <a:gd name="connsiteY22" fmla="*/ 379405 h 606722"/>
              <a:gd name="connsiteX23" fmla="*/ 116185 w 601711"/>
              <a:gd name="connsiteY23" fmla="*/ 416972 h 606722"/>
              <a:gd name="connsiteX24" fmla="*/ 78539 w 601711"/>
              <a:gd name="connsiteY24" fmla="*/ 379405 h 606722"/>
              <a:gd name="connsiteX25" fmla="*/ 116185 w 601711"/>
              <a:gd name="connsiteY25" fmla="*/ 341749 h 606722"/>
              <a:gd name="connsiteX26" fmla="*/ 63803 w 601711"/>
              <a:gd name="connsiteY26" fmla="*/ 331953 h 606722"/>
              <a:gd name="connsiteX27" fmla="*/ 24204 w 601711"/>
              <a:gd name="connsiteY27" fmla="*/ 379404 h 606722"/>
              <a:gd name="connsiteX28" fmla="*/ 63803 w 601711"/>
              <a:gd name="connsiteY28" fmla="*/ 426855 h 606722"/>
              <a:gd name="connsiteX29" fmla="*/ 277283 w 601711"/>
              <a:gd name="connsiteY29" fmla="*/ 426855 h 606722"/>
              <a:gd name="connsiteX30" fmla="*/ 277283 w 601711"/>
              <a:gd name="connsiteY30" fmla="*/ 331953 h 606722"/>
              <a:gd name="connsiteX31" fmla="*/ 55083 w 601711"/>
              <a:gd name="connsiteY31" fmla="*/ 313381 h 606722"/>
              <a:gd name="connsiteX32" fmla="*/ 295881 w 601711"/>
              <a:gd name="connsiteY32" fmla="*/ 313381 h 606722"/>
              <a:gd name="connsiteX33" fmla="*/ 295881 w 601711"/>
              <a:gd name="connsiteY33" fmla="*/ 445338 h 606722"/>
              <a:gd name="connsiteX34" fmla="*/ 55083 w 601711"/>
              <a:gd name="connsiteY34" fmla="*/ 445338 h 606722"/>
              <a:gd name="connsiteX35" fmla="*/ 0 w 601711"/>
              <a:gd name="connsiteY35" fmla="*/ 379404 h 606722"/>
              <a:gd name="connsiteX36" fmla="*/ 305865 w 601711"/>
              <a:gd name="connsiteY36" fmla="*/ 312676 h 606722"/>
              <a:gd name="connsiteX37" fmla="*/ 324377 w 601711"/>
              <a:gd name="connsiteY37" fmla="*/ 312676 h 606722"/>
              <a:gd name="connsiteX38" fmla="*/ 324377 w 601711"/>
              <a:gd name="connsiteY38" fmla="*/ 588150 h 606722"/>
              <a:gd name="connsiteX39" fmla="*/ 333098 w 601711"/>
              <a:gd name="connsiteY39" fmla="*/ 588150 h 606722"/>
              <a:gd name="connsiteX40" fmla="*/ 333098 w 601711"/>
              <a:gd name="connsiteY40" fmla="*/ 578286 h 606722"/>
              <a:gd name="connsiteX41" fmla="*/ 351610 w 601711"/>
              <a:gd name="connsiteY41" fmla="*/ 578286 h 606722"/>
              <a:gd name="connsiteX42" fmla="*/ 351610 w 601711"/>
              <a:gd name="connsiteY42" fmla="*/ 588150 h 606722"/>
              <a:gd name="connsiteX43" fmla="*/ 371456 w 601711"/>
              <a:gd name="connsiteY43" fmla="*/ 588150 h 606722"/>
              <a:gd name="connsiteX44" fmla="*/ 371456 w 601711"/>
              <a:gd name="connsiteY44" fmla="*/ 606722 h 606722"/>
              <a:gd name="connsiteX45" fmla="*/ 230396 w 601711"/>
              <a:gd name="connsiteY45" fmla="*/ 606722 h 606722"/>
              <a:gd name="connsiteX46" fmla="*/ 230396 w 601711"/>
              <a:gd name="connsiteY46" fmla="*/ 588150 h 606722"/>
              <a:gd name="connsiteX47" fmla="*/ 247661 w 601711"/>
              <a:gd name="connsiteY47" fmla="*/ 588150 h 606722"/>
              <a:gd name="connsiteX48" fmla="*/ 247661 w 601711"/>
              <a:gd name="connsiteY48" fmla="*/ 578286 h 606722"/>
              <a:gd name="connsiteX49" fmla="*/ 266262 w 601711"/>
              <a:gd name="connsiteY49" fmla="*/ 578286 h 606722"/>
              <a:gd name="connsiteX50" fmla="*/ 266262 w 601711"/>
              <a:gd name="connsiteY50" fmla="*/ 588150 h 606722"/>
              <a:gd name="connsiteX51" fmla="*/ 277386 w 601711"/>
              <a:gd name="connsiteY51" fmla="*/ 588150 h 606722"/>
              <a:gd name="connsiteX52" fmla="*/ 277386 w 601711"/>
              <a:gd name="connsiteY52" fmla="*/ 454767 h 606722"/>
              <a:gd name="connsiteX53" fmla="*/ 295987 w 601711"/>
              <a:gd name="connsiteY53" fmla="*/ 454767 h 606722"/>
              <a:gd name="connsiteX54" fmla="*/ 295987 w 601711"/>
              <a:gd name="connsiteY54" fmla="*/ 588150 h 606722"/>
              <a:gd name="connsiteX55" fmla="*/ 305865 w 601711"/>
              <a:gd name="connsiteY55" fmla="*/ 588150 h 606722"/>
              <a:gd name="connsiteX56" fmla="*/ 409844 w 601711"/>
              <a:gd name="connsiteY56" fmla="*/ 248390 h 606722"/>
              <a:gd name="connsiteX57" fmla="*/ 428332 w 601711"/>
              <a:gd name="connsiteY57" fmla="*/ 248390 h 606722"/>
              <a:gd name="connsiteX58" fmla="*/ 428332 w 601711"/>
              <a:gd name="connsiteY58" fmla="*/ 266878 h 606722"/>
              <a:gd name="connsiteX59" fmla="*/ 409844 w 601711"/>
              <a:gd name="connsiteY59" fmla="*/ 266878 h 606722"/>
              <a:gd name="connsiteX60" fmla="*/ 381335 w 601711"/>
              <a:gd name="connsiteY60" fmla="*/ 248390 h 606722"/>
              <a:gd name="connsiteX61" fmla="*/ 399894 w 601711"/>
              <a:gd name="connsiteY61" fmla="*/ 248390 h 606722"/>
              <a:gd name="connsiteX62" fmla="*/ 399894 w 601711"/>
              <a:gd name="connsiteY62" fmla="*/ 266878 h 606722"/>
              <a:gd name="connsiteX63" fmla="*/ 381335 w 601711"/>
              <a:gd name="connsiteY63" fmla="*/ 266878 h 606722"/>
              <a:gd name="connsiteX64" fmla="*/ 352897 w 601711"/>
              <a:gd name="connsiteY64" fmla="*/ 248390 h 606722"/>
              <a:gd name="connsiteX65" fmla="*/ 371456 w 601711"/>
              <a:gd name="connsiteY65" fmla="*/ 248390 h 606722"/>
              <a:gd name="connsiteX66" fmla="*/ 371456 w 601711"/>
              <a:gd name="connsiteY66" fmla="*/ 266878 h 606722"/>
              <a:gd name="connsiteX67" fmla="*/ 352897 w 601711"/>
              <a:gd name="connsiteY67" fmla="*/ 266878 h 606722"/>
              <a:gd name="connsiteX68" fmla="*/ 485499 w 601711"/>
              <a:gd name="connsiteY68" fmla="*/ 218456 h 606722"/>
              <a:gd name="connsiteX69" fmla="*/ 466351 w 601711"/>
              <a:gd name="connsiteY69" fmla="*/ 237550 h 606722"/>
              <a:gd name="connsiteX70" fmla="*/ 485499 w 601711"/>
              <a:gd name="connsiteY70" fmla="*/ 256645 h 606722"/>
              <a:gd name="connsiteX71" fmla="*/ 504647 w 601711"/>
              <a:gd name="connsiteY71" fmla="*/ 237550 h 606722"/>
              <a:gd name="connsiteX72" fmla="*/ 485499 w 601711"/>
              <a:gd name="connsiteY72" fmla="*/ 218456 h 606722"/>
              <a:gd name="connsiteX73" fmla="*/ 352897 w 601711"/>
              <a:gd name="connsiteY73" fmla="*/ 210073 h 606722"/>
              <a:gd name="connsiteX74" fmla="*/ 428331 w 601711"/>
              <a:gd name="connsiteY74" fmla="*/ 210073 h 606722"/>
              <a:gd name="connsiteX75" fmla="*/ 428331 w 601711"/>
              <a:gd name="connsiteY75" fmla="*/ 228561 h 606722"/>
              <a:gd name="connsiteX76" fmla="*/ 352897 w 601711"/>
              <a:gd name="connsiteY76" fmla="*/ 228561 h 606722"/>
              <a:gd name="connsiteX77" fmla="*/ 485499 w 601711"/>
              <a:gd name="connsiteY77" fmla="*/ 199983 h 606722"/>
              <a:gd name="connsiteX78" fmla="*/ 523171 w 601711"/>
              <a:gd name="connsiteY78" fmla="*/ 237550 h 606722"/>
              <a:gd name="connsiteX79" fmla="*/ 485499 w 601711"/>
              <a:gd name="connsiteY79" fmla="*/ 275206 h 606722"/>
              <a:gd name="connsiteX80" fmla="*/ 447737 w 601711"/>
              <a:gd name="connsiteY80" fmla="*/ 237550 h 606722"/>
              <a:gd name="connsiteX81" fmla="*/ 485499 w 601711"/>
              <a:gd name="connsiteY81" fmla="*/ 199983 h 606722"/>
              <a:gd name="connsiteX82" fmla="*/ 324274 w 601711"/>
              <a:gd name="connsiteY82" fmla="*/ 190098 h 606722"/>
              <a:gd name="connsiteX83" fmla="*/ 324274 w 601711"/>
              <a:gd name="connsiteY83" fmla="*/ 285000 h 606722"/>
              <a:gd name="connsiteX84" fmla="*/ 537892 w 601711"/>
              <a:gd name="connsiteY84" fmla="*/ 285000 h 606722"/>
              <a:gd name="connsiteX85" fmla="*/ 577501 w 601711"/>
              <a:gd name="connsiteY85" fmla="*/ 237549 h 606722"/>
              <a:gd name="connsiteX86" fmla="*/ 537892 w 601711"/>
              <a:gd name="connsiteY86" fmla="*/ 190098 h 606722"/>
              <a:gd name="connsiteX87" fmla="*/ 305760 w 601711"/>
              <a:gd name="connsiteY87" fmla="*/ 171615 h 606722"/>
              <a:gd name="connsiteX88" fmla="*/ 546615 w 601711"/>
              <a:gd name="connsiteY88" fmla="*/ 171615 h 606722"/>
              <a:gd name="connsiteX89" fmla="*/ 601711 w 601711"/>
              <a:gd name="connsiteY89" fmla="*/ 237549 h 606722"/>
              <a:gd name="connsiteX90" fmla="*/ 546615 w 601711"/>
              <a:gd name="connsiteY90" fmla="*/ 303572 h 606722"/>
              <a:gd name="connsiteX91" fmla="*/ 305760 w 601711"/>
              <a:gd name="connsiteY91" fmla="*/ 303572 h 606722"/>
              <a:gd name="connsiteX92" fmla="*/ 277393 w 601711"/>
              <a:gd name="connsiteY92" fmla="*/ 170557 h 606722"/>
              <a:gd name="connsiteX93" fmla="*/ 296022 w 601711"/>
              <a:gd name="connsiteY93" fmla="*/ 170557 h 606722"/>
              <a:gd name="connsiteX94" fmla="*/ 296022 w 601711"/>
              <a:gd name="connsiteY94" fmla="*/ 302726 h 606722"/>
              <a:gd name="connsiteX95" fmla="*/ 277393 w 601711"/>
              <a:gd name="connsiteY95" fmla="*/ 302726 h 606722"/>
              <a:gd name="connsiteX96" fmla="*/ 230396 w 601711"/>
              <a:gd name="connsiteY96" fmla="*/ 106272 h 606722"/>
              <a:gd name="connsiteX97" fmla="*/ 247685 w 601711"/>
              <a:gd name="connsiteY97" fmla="*/ 106272 h 606722"/>
              <a:gd name="connsiteX98" fmla="*/ 247685 w 601711"/>
              <a:gd name="connsiteY98" fmla="*/ 124760 h 606722"/>
              <a:gd name="connsiteX99" fmla="*/ 230396 w 601711"/>
              <a:gd name="connsiteY99" fmla="*/ 124760 h 606722"/>
              <a:gd name="connsiteX100" fmla="*/ 200688 w 601711"/>
              <a:gd name="connsiteY100" fmla="*/ 106272 h 606722"/>
              <a:gd name="connsiteX101" fmla="*/ 220446 w 601711"/>
              <a:gd name="connsiteY101" fmla="*/ 106272 h 606722"/>
              <a:gd name="connsiteX102" fmla="*/ 220446 w 601711"/>
              <a:gd name="connsiteY102" fmla="*/ 124760 h 606722"/>
              <a:gd name="connsiteX103" fmla="*/ 200688 w 601711"/>
              <a:gd name="connsiteY103" fmla="*/ 124760 h 606722"/>
              <a:gd name="connsiteX104" fmla="*/ 172180 w 601711"/>
              <a:gd name="connsiteY104" fmla="*/ 106272 h 606722"/>
              <a:gd name="connsiteX105" fmla="*/ 192009 w 601711"/>
              <a:gd name="connsiteY105" fmla="*/ 106272 h 606722"/>
              <a:gd name="connsiteX106" fmla="*/ 192009 w 601711"/>
              <a:gd name="connsiteY106" fmla="*/ 124760 h 606722"/>
              <a:gd name="connsiteX107" fmla="*/ 172180 w 601711"/>
              <a:gd name="connsiteY107" fmla="*/ 124760 h 606722"/>
              <a:gd name="connsiteX108" fmla="*/ 116185 w 601711"/>
              <a:gd name="connsiteY108" fmla="*/ 76708 h 606722"/>
              <a:gd name="connsiteX109" fmla="*/ 97051 w 601711"/>
              <a:gd name="connsiteY109" fmla="*/ 95802 h 606722"/>
              <a:gd name="connsiteX110" fmla="*/ 116185 w 601711"/>
              <a:gd name="connsiteY110" fmla="*/ 114808 h 606722"/>
              <a:gd name="connsiteX111" fmla="*/ 135320 w 601711"/>
              <a:gd name="connsiteY111" fmla="*/ 95802 h 606722"/>
              <a:gd name="connsiteX112" fmla="*/ 116185 w 601711"/>
              <a:gd name="connsiteY112" fmla="*/ 76708 h 606722"/>
              <a:gd name="connsiteX113" fmla="*/ 172180 w 601711"/>
              <a:gd name="connsiteY113" fmla="*/ 67955 h 606722"/>
              <a:gd name="connsiteX114" fmla="*/ 247685 w 601711"/>
              <a:gd name="connsiteY114" fmla="*/ 67955 h 606722"/>
              <a:gd name="connsiteX115" fmla="*/ 247685 w 601711"/>
              <a:gd name="connsiteY115" fmla="*/ 86443 h 606722"/>
              <a:gd name="connsiteX116" fmla="*/ 172180 w 601711"/>
              <a:gd name="connsiteY116" fmla="*/ 86443 h 606722"/>
              <a:gd name="connsiteX117" fmla="*/ 116185 w 601711"/>
              <a:gd name="connsiteY117" fmla="*/ 58146 h 606722"/>
              <a:gd name="connsiteX118" fmla="*/ 153832 w 601711"/>
              <a:gd name="connsiteY118" fmla="*/ 95802 h 606722"/>
              <a:gd name="connsiteX119" fmla="*/ 116185 w 601711"/>
              <a:gd name="connsiteY119" fmla="*/ 133369 h 606722"/>
              <a:gd name="connsiteX120" fmla="*/ 78539 w 601711"/>
              <a:gd name="connsiteY120" fmla="*/ 95802 h 606722"/>
              <a:gd name="connsiteX121" fmla="*/ 116185 w 601711"/>
              <a:gd name="connsiteY121" fmla="*/ 58146 h 606722"/>
              <a:gd name="connsiteX122" fmla="*/ 63803 w 601711"/>
              <a:gd name="connsiteY122" fmla="*/ 48351 h 606722"/>
              <a:gd name="connsiteX123" fmla="*/ 24204 w 601711"/>
              <a:gd name="connsiteY123" fmla="*/ 95802 h 606722"/>
              <a:gd name="connsiteX124" fmla="*/ 63803 w 601711"/>
              <a:gd name="connsiteY124" fmla="*/ 143253 h 606722"/>
              <a:gd name="connsiteX125" fmla="*/ 277283 w 601711"/>
              <a:gd name="connsiteY125" fmla="*/ 143253 h 606722"/>
              <a:gd name="connsiteX126" fmla="*/ 277283 w 601711"/>
              <a:gd name="connsiteY126" fmla="*/ 48351 h 606722"/>
              <a:gd name="connsiteX127" fmla="*/ 55083 w 601711"/>
              <a:gd name="connsiteY127" fmla="*/ 29779 h 606722"/>
              <a:gd name="connsiteX128" fmla="*/ 295881 w 601711"/>
              <a:gd name="connsiteY128" fmla="*/ 29779 h 606722"/>
              <a:gd name="connsiteX129" fmla="*/ 295881 w 601711"/>
              <a:gd name="connsiteY129" fmla="*/ 161736 h 606722"/>
              <a:gd name="connsiteX130" fmla="*/ 55083 w 601711"/>
              <a:gd name="connsiteY130" fmla="*/ 161736 h 606722"/>
              <a:gd name="connsiteX131" fmla="*/ 0 w 601711"/>
              <a:gd name="connsiteY131" fmla="*/ 95802 h 606722"/>
              <a:gd name="connsiteX132" fmla="*/ 305901 w 601711"/>
              <a:gd name="connsiteY132" fmla="*/ 29708 h 606722"/>
              <a:gd name="connsiteX133" fmla="*/ 324389 w 601711"/>
              <a:gd name="connsiteY133" fmla="*/ 29708 h 606722"/>
              <a:gd name="connsiteX134" fmla="*/ 324389 w 601711"/>
              <a:gd name="connsiteY134" fmla="*/ 161807 h 606722"/>
              <a:gd name="connsiteX135" fmla="*/ 305901 w 601711"/>
              <a:gd name="connsiteY135" fmla="*/ 161807 h 606722"/>
              <a:gd name="connsiteX136" fmla="*/ 276122 w 601711"/>
              <a:gd name="connsiteY136" fmla="*/ 0 h 606722"/>
              <a:gd name="connsiteX137" fmla="*/ 325659 w 601711"/>
              <a:gd name="connsiteY137" fmla="*/ 0 h 606722"/>
              <a:gd name="connsiteX138" fmla="*/ 325659 w 601711"/>
              <a:gd name="connsiteY138" fmla="*/ 18559 h 606722"/>
              <a:gd name="connsiteX139" fmla="*/ 276122 w 601711"/>
              <a:gd name="connsiteY139" fmla="*/ 1855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601711" h="606722">
                <a:moveTo>
                  <a:pt x="230396" y="388040"/>
                </a:moveTo>
                <a:lnTo>
                  <a:pt x="247685" y="388040"/>
                </a:lnTo>
                <a:lnTo>
                  <a:pt x="247685" y="406528"/>
                </a:lnTo>
                <a:lnTo>
                  <a:pt x="230396" y="406528"/>
                </a:lnTo>
                <a:close/>
                <a:moveTo>
                  <a:pt x="200688" y="388040"/>
                </a:moveTo>
                <a:lnTo>
                  <a:pt x="220446" y="388040"/>
                </a:lnTo>
                <a:lnTo>
                  <a:pt x="220446" y="406528"/>
                </a:lnTo>
                <a:lnTo>
                  <a:pt x="200688" y="406528"/>
                </a:lnTo>
                <a:close/>
                <a:moveTo>
                  <a:pt x="172180" y="388040"/>
                </a:moveTo>
                <a:lnTo>
                  <a:pt x="192009" y="388040"/>
                </a:lnTo>
                <a:lnTo>
                  <a:pt x="192009" y="406528"/>
                </a:lnTo>
                <a:lnTo>
                  <a:pt x="172180" y="406528"/>
                </a:lnTo>
                <a:close/>
                <a:moveTo>
                  <a:pt x="116185" y="360311"/>
                </a:moveTo>
                <a:cubicBezTo>
                  <a:pt x="105684" y="360311"/>
                  <a:pt x="97051" y="368836"/>
                  <a:pt x="97051" y="379405"/>
                </a:cubicBezTo>
                <a:cubicBezTo>
                  <a:pt x="97051" y="389885"/>
                  <a:pt x="105684" y="398499"/>
                  <a:pt x="116185" y="398499"/>
                </a:cubicBezTo>
                <a:cubicBezTo>
                  <a:pt x="126687" y="398499"/>
                  <a:pt x="135320" y="389885"/>
                  <a:pt x="135320" y="379405"/>
                </a:cubicBezTo>
                <a:cubicBezTo>
                  <a:pt x="135320" y="368836"/>
                  <a:pt x="126687" y="360311"/>
                  <a:pt x="116185" y="360311"/>
                </a:cubicBezTo>
                <a:close/>
                <a:moveTo>
                  <a:pt x="172180" y="352192"/>
                </a:moveTo>
                <a:lnTo>
                  <a:pt x="247685" y="352192"/>
                </a:lnTo>
                <a:lnTo>
                  <a:pt x="247685" y="370680"/>
                </a:lnTo>
                <a:lnTo>
                  <a:pt x="172180" y="370680"/>
                </a:lnTo>
                <a:close/>
                <a:moveTo>
                  <a:pt x="116185" y="341749"/>
                </a:moveTo>
                <a:cubicBezTo>
                  <a:pt x="136922" y="341749"/>
                  <a:pt x="153832" y="358623"/>
                  <a:pt x="153832" y="379405"/>
                </a:cubicBezTo>
                <a:cubicBezTo>
                  <a:pt x="153832" y="400098"/>
                  <a:pt x="136922" y="416972"/>
                  <a:pt x="116185" y="416972"/>
                </a:cubicBezTo>
                <a:cubicBezTo>
                  <a:pt x="95449" y="416972"/>
                  <a:pt x="78539" y="400098"/>
                  <a:pt x="78539" y="379405"/>
                </a:cubicBezTo>
                <a:cubicBezTo>
                  <a:pt x="78539" y="358623"/>
                  <a:pt x="95449" y="341749"/>
                  <a:pt x="116185" y="341749"/>
                </a:cubicBezTo>
                <a:close/>
                <a:moveTo>
                  <a:pt x="63803" y="331953"/>
                </a:moveTo>
                <a:lnTo>
                  <a:pt x="24204" y="379404"/>
                </a:lnTo>
                <a:lnTo>
                  <a:pt x="63803" y="426855"/>
                </a:lnTo>
                <a:lnTo>
                  <a:pt x="277283" y="426855"/>
                </a:lnTo>
                <a:lnTo>
                  <a:pt x="277283" y="331953"/>
                </a:lnTo>
                <a:close/>
                <a:moveTo>
                  <a:pt x="55083" y="313381"/>
                </a:moveTo>
                <a:lnTo>
                  <a:pt x="295881" y="313381"/>
                </a:lnTo>
                <a:lnTo>
                  <a:pt x="295881" y="445338"/>
                </a:lnTo>
                <a:lnTo>
                  <a:pt x="55083" y="445338"/>
                </a:lnTo>
                <a:lnTo>
                  <a:pt x="0" y="379404"/>
                </a:lnTo>
                <a:close/>
                <a:moveTo>
                  <a:pt x="305865" y="312676"/>
                </a:moveTo>
                <a:lnTo>
                  <a:pt x="324377" y="312676"/>
                </a:lnTo>
                <a:lnTo>
                  <a:pt x="324377" y="588150"/>
                </a:lnTo>
                <a:lnTo>
                  <a:pt x="333098" y="588150"/>
                </a:lnTo>
                <a:lnTo>
                  <a:pt x="333098" y="578286"/>
                </a:lnTo>
                <a:lnTo>
                  <a:pt x="351610" y="578286"/>
                </a:lnTo>
                <a:lnTo>
                  <a:pt x="351610" y="588150"/>
                </a:lnTo>
                <a:lnTo>
                  <a:pt x="371456" y="588150"/>
                </a:lnTo>
                <a:lnTo>
                  <a:pt x="371456" y="606722"/>
                </a:lnTo>
                <a:lnTo>
                  <a:pt x="230396" y="606722"/>
                </a:lnTo>
                <a:lnTo>
                  <a:pt x="230396" y="588150"/>
                </a:lnTo>
                <a:lnTo>
                  <a:pt x="247661" y="588150"/>
                </a:lnTo>
                <a:lnTo>
                  <a:pt x="247661" y="578286"/>
                </a:lnTo>
                <a:lnTo>
                  <a:pt x="266262" y="578286"/>
                </a:lnTo>
                <a:lnTo>
                  <a:pt x="266262" y="588150"/>
                </a:lnTo>
                <a:lnTo>
                  <a:pt x="277386" y="588150"/>
                </a:lnTo>
                <a:lnTo>
                  <a:pt x="277386" y="454767"/>
                </a:lnTo>
                <a:lnTo>
                  <a:pt x="295987" y="454767"/>
                </a:lnTo>
                <a:lnTo>
                  <a:pt x="295987" y="588150"/>
                </a:lnTo>
                <a:lnTo>
                  <a:pt x="305865" y="588150"/>
                </a:lnTo>
                <a:close/>
                <a:moveTo>
                  <a:pt x="409844" y="248390"/>
                </a:moveTo>
                <a:lnTo>
                  <a:pt x="428332" y="248390"/>
                </a:lnTo>
                <a:lnTo>
                  <a:pt x="428332" y="266878"/>
                </a:lnTo>
                <a:lnTo>
                  <a:pt x="409844" y="266878"/>
                </a:lnTo>
                <a:close/>
                <a:moveTo>
                  <a:pt x="381335" y="248390"/>
                </a:moveTo>
                <a:lnTo>
                  <a:pt x="399894" y="248390"/>
                </a:lnTo>
                <a:lnTo>
                  <a:pt x="399894" y="266878"/>
                </a:lnTo>
                <a:lnTo>
                  <a:pt x="381335" y="266878"/>
                </a:lnTo>
                <a:close/>
                <a:moveTo>
                  <a:pt x="352897" y="248390"/>
                </a:moveTo>
                <a:lnTo>
                  <a:pt x="371456" y="248390"/>
                </a:lnTo>
                <a:lnTo>
                  <a:pt x="371456" y="266878"/>
                </a:lnTo>
                <a:lnTo>
                  <a:pt x="352897" y="266878"/>
                </a:lnTo>
                <a:close/>
                <a:moveTo>
                  <a:pt x="485499" y="218456"/>
                </a:moveTo>
                <a:cubicBezTo>
                  <a:pt x="474900" y="218456"/>
                  <a:pt x="466351" y="227070"/>
                  <a:pt x="466351" y="237550"/>
                </a:cubicBezTo>
                <a:cubicBezTo>
                  <a:pt x="466351" y="248119"/>
                  <a:pt x="474900" y="256645"/>
                  <a:pt x="485499" y="256645"/>
                </a:cubicBezTo>
                <a:cubicBezTo>
                  <a:pt x="496008" y="256645"/>
                  <a:pt x="504647" y="248119"/>
                  <a:pt x="504647" y="237550"/>
                </a:cubicBezTo>
                <a:cubicBezTo>
                  <a:pt x="504647" y="227070"/>
                  <a:pt x="496008" y="218456"/>
                  <a:pt x="485499" y="218456"/>
                </a:cubicBezTo>
                <a:close/>
                <a:moveTo>
                  <a:pt x="352897" y="210073"/>
                </a:moveTo>
                <a:lnTo>
                  <a:pt x="428331" y="210073"/>
                </a:lnTo>
                <a:lnTo>
                  <a:pt x="428331" y="228561"/>
                </a:lnTo>
                <a:lnTo>
                  <a:pt x="352897" y="228561"/>
                </a:lnTo>
                <a:close/>
                <a:moveTo>
                  <a:pt x="485499" y="199983"/>
                </a:moveTo>
                <a:cubicBezTo>
                  <a:pt x="506250" y="199983"/>
                  <a:pt x="523171" y="216857"/>
                  <a:pt x="523171" y="237550"/>
                </a:cubicBezTo>
                <a:cubicBezTo>
                  <a:pt x="523171" y="258332"/>
                  <a:pt x="506250" y="275206"/>
                  <a:pt x="485499" y="275206"/>
                </a:cubicBezTo>
                <a:cubicBezTo>
                  <a:pt x="464659" y="275206"/>
                  <a:pt x="447737" y="258332"/>
                  <a:pt x="447737" y="237550"/>
                </a:cubicBezTo>
                <a:cubicBezTo>
                  <a:pt x="447737" y="216857"/>
                  <a:pt x="464659" y="199983"/>
                  <a:pt x="485499" y="199983"/>
                </a:cubicBezTo>
                <a:close/>
                <a:moveTo>
                  <a:pt x="324274" y="190098"/>
                </a:moveTo>
                <a:lnTo>
                  <a:pt x="324274" y="285000"/>
                </a:lnTo>
                <a:lnTo>
                  <a:pt x="537892" y="285000"/>
                </a:lnTo>
                <a:lnTo>
                  <a:pt x="577501" y="237549"/>
                </a:lnTo>
                <a:lnTo>
                  <a:pt x="537892" y="190098"/>
                </a:lnTo>
                <a:close/>
                <a:moveTo>
                  <a:pt x="305760" y="171615"/>
                </a:moveTo>
                <a:lnTo>
                  <a:pt x="546615" y="171615"/>
                </a:lnTo>
                <a:lnTo>
                  <a:pt x="601711" y="237549"/>
                </a:lnTo>
                <a:lnTo>
                  <a:pt x="546615" y="303572"/>
                </a:lnTo>
                <a:lnTo>
                  <a:pt x="305760" y="303572"/>
                </a:lnTo>
                <a:close/>
                <a:moveTo>
                  <a:pt x="277393" y="170557"/>
                </a:moveTo>
                <a:lnTo>
                  <a:pt x="296022" y="170557"/>
                </a:lnTo>
                <a:lnTo>
                  <a:pt x="296022" y="302726"/>
                </a:lnTo>
                <a:lnTo>
                  <a:pt x="277393" y="302726"/>
                </a:lnTo>
                <a:close/>
                <a:moveTo>
                  <a:pt x="230396" y="106272"/>
                </a:moveTo>
                <a:lnTo>
                  <a:pt x="247685" y="106272"/>
                </a:lnTo>
                <a:lnTo>
                  <a:pt x="247685" y="124760"/>
                </a:lnTo>
                <a:lnTo>
                  <a:pt x="230396" y="124760"/>
                </a:lnTo>
                <a:close/>
                <a:moveTo>
                  <a:pt x="200688" y="106272"/>
                </a:moveTo>
                <a:lnTo>
                  <a:pt x="220446" y="106272"/>
                </a:lnTo>
                <a:lnTo>
                  <a:pt x="220446" y="124760"/>
                </a:lnTo>
                <a:lnTo>
                  <a:pt x="200688" y="124760"/>
                </a:lnTo>
                <a:close/>
                <a:moveTo>
                  <a:pt x="172180" y="106272"/>
                </a:moveTo>
                <a:lnTo>
                  <a:pt x="192009" y="106272"/>
                </a:lnTo>
                <a:lnTo>
                  <a:pt x="192009" y="124760"/>
                </a:lnTo>
                <a:lnTo>
                  <a:pt x="172180" y="124760"/>
                </a:lnTo>
                <a:close/>
                <a:moveTo>
                  <a:pt x="116185" y="76708"/>
                </a:moveTo>
                <a:cubicBezTo>
                  <a:pt x="105684" y="76708"/>
                  <a:pt x="97051" y="85233"/>
                  <a:pt x="97051" y="95802"/>
                </a:cubicBezTo>
                <a:cubicBezTo>
                  <a:pt x="97051" y="106282"/>
                  <a:pt x="105684" y="114808"/>
                  <a:pt x="116185" y="114808"/>
                </a:cubicBezTo>
                <a:cubicBezTo>
                  <a:pt x="126687" y="114808"/>
                  <a:pt x="135320" y="106282"/>
                  <a:pt x="135320" y="95802"/>
                </a:cubicBezTo>
                <a:cubicBezTo>
                  <a:pt x="135320" y="85233"/>
                  <a:pt x="126687" y="76708"/>
                  <a:pt x="116185" y="76708"/>
                </a:cubicBezTo>
                <a:close/>
                <a:moveTo>
                  <a:pt x="172180" y="67955"/>
                </a:moveTo>
                <a:lnTo>
                  <a:pt x="247685" y="67955"/>
                </a:lnTo>
                <a:lnTo>
                  <a:pt x="247685" y="86443"/>
                </a:lnTo>
                <a:lnTo>
                  <a:pt x="172180" y="86443"/>
                </a:lnTo>
                <a:close/>
                <a:moveTo>
                  <a:pt x="116185" y="58146"/>
                </a:moveTo>
                <a:cubicBezTo>
                  <a:pt x="136922" y="58146"/>
                  <a:pt x="153832" y="75020"/>
                  <a:pt x="153832" y="95802"/>
                </a:cubicBezTo>
                <a:cubicBezTo>
                  <a:pt x="153832" y="116495"/>
                  <a:pt x="136922" y="133369"/>
                  <a:pt x="116185" y="133369"/>
                </a:cubicBezTo>
                <a:cubicBezTo>
                  <a:pt x="95449" y="133369"/>
                  <a:pt x="78539" y="116495"/>
                  <a:pt x="78539" y="95802"/>
                </a:cubicBezTo>
                <a:cubicBezTo>
                  <a:pt x="78539" y="75020"/>
                  <a:pt x="95449" y="58146"/>
                  <a:pt x="116185" y="58146"/>
                </a:cubicBezTo>
                <a:close/>
                <a:moveTo>
                  <a:pt x="63803" y="48351"/>
                </a:moveTo>
                <a:lnTo>
                  <a:pt x="24204" y="95802"/>
                </a:lnTo>
                <a:lnTo>
                  <a:pt x="63803" y="143253"/>
                </a:lnTo>
                <a:lnTo>
                  <a:pt x="277283" y="143253"/>
                </a:lnTo>
                <a:lnTo>
                  <a:pt x="277283" y="48351"/>
                </a:lnTo>
                <a:close/>
                <a:moveTo>
                  <a:pt x="55083" y="29779"/>
                </a:moveTo>
                <a:lnTo>
                  <a:pt x="295881" y="29779"/>
                </a:lnTo>
                <a:lnTo>
                  <a:pt x="295881" y="161736"/>
                </a:lnTo>
                <a:lnTo>
                  <a:pt x="55083" y="161736"/>
                </a:lnTo>
                <a:lnTo>
                  <a:pt x="0" y="95802"/>
                </a:lnTo>
                <a:close/>
                <a:moveTo>
                  <a:pt x="305901" y="29708"/>
                </a:moveTo>
                <a:lnTo>
                  <a:pt x="324389" y="29708"/>
                </a:lnTo>
                <a:lnTo>
                  <a:pt x="324389" y="161807"/>
                </a:lnTo>
                <a:lnTo>
                  <a:pt x="305901" y="161807"/>
                </a:lnTo>
                <a:close/>
                <a:moveTo>
                  <a:pt x="276122" y="0"/>
                </a:moveTo>
                <a:lnTo>
                  <a:pt x="325659" y="0"/>
                </a:lnTo>
                <a:lnTo>
                  <a:pt x="325659" y="18559"/>
                </a:lnTo>
                <a:lnTo>
                  <a:pt x="276122" y="18559"/>
                </a:ln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iceberg_309862">
            <a:extLst>
              <a:ext uri="{FF2B5EF4-FFF2-40B4-BE49-F238E27FC236}">
                <a16:creationId xmlns="" xmlns:a16="http://schemas.microsoft.com/office/drawing/2014/main" id="{98FAE32A-B9FA-4A3B-85C9-004040C2E80B}"/>
              </a:ext>
            </a:extLst>
          </p:cNvPr>
          <p:cNvSpPr>
            <a:spLocks noChangeAspect="1"/>
          </p:cNvSpPr>
          <p:nvPr/>
        </p:nvSpPr>
        <p:spPr bwMode="auto">
          <a:xfrm>
            <a:off x="5480771" y="10728169"/>
            <a:ext cx="421658" cy="581656"/>
          </a:xfrm>
          <a:custGeom>
            <a:avLst/>
            <a:gdLst>
              <a:gd name="connsiteX0" fmla="*/ 59822 w 441261"/>
              <a:gd name="connsiteY0" fmla="*/ 156997 h 608697"/>
              <a:gd name="connsiteX1" fmla="*/ 63841 w 441261"/>
              <a:gd name="connsiteY1" fmla="*/ 163247 h 608697"/>
              <a:gd name="connsiteX2" fmla="*/ 58122 w 441261"/>
              <a:gd name="connsiteY2" fmla="*/ 229383 h 608697"/>
              <a:gd name="connsiteX3" fmla="*/ 69250 w 441261"/>
              <a:gd name="connsiteY3" fmla="*/ 303468 h 608697"/>
              <a:gd name="connsiteX4" fmla="*/ 178596 w 441261"/>
              <a:gd name="connsiteY4" fmla="*/ 478569 h 608697"/>
              <a:gd name="connsiteX5" fmla="*/ 185551 w 441261"/>
              <a:gd name="connsiteY5" fmla="*/ 487599 h 608697"/>
              <a:gd name="connsiteX6" fmla="*/ 184469 w 441261"/>
              <a:gd name="connsiteY6" fmla="*/ 494930 h 608697"/>
              <a:gd name="connsiteX7" fmla="*/ 181301 w 441261"/>
              <a:gd name="connsiteY7" fmla="*/ 495933 h 608697"/>
              <a:gd name="connsiteX8" fmla="*/ 177128 w 441261"/>
              <a:gd name="connsiteY8" fmla="*/ 493849 h 608697"/>
              <a:gd name="connsiteX9" fmla="*/ 170173 w 441261"/>
              <a:gd name="connsiteY9" fmla="*/ 484820 h 608697"/>
              <a:gd name="connsiteX10" fmla="*/ 59204 w 441261"/>
              <a:gd name="connsiteY10" fmla="*/ 306014 h 608697"/>
              <a:gd name="connsiteX11" fmla="*/ 47613 w 441261"/>
              <a:gd name="connsiteY11" fmla="*/ 230001 h 608697"/>
              <a:gd name="connsiteX12" fmla="*/ 53486 w 441261"/>
              <a:gd name="connsiteY12" fmla="*/ 160932 h 608697"/>
              <a:gd name="connsiteX13" fmla="*/ 59822 w 441261"/>
              <a:gd name="connsiteY13" fmla="*/ 156997 h 608697"/>
              <a:gd name="connsiteX14" fmla="*/ 220382 w 441261"/>
              <a:gd name="connsiteY14" fmla="*/ 152139 h 608697"/>
              <a:gd name="connsiteX15" fmla="*/ 225632 w 441261"/>
              <a:gd name="connsiteY15" fmla="*/ 157389 h 608697"/>
              <a:gd name="connsiteX16" fmla="*/ 220382 w 441261"/>
              <a:gd name="connsiteY16" fmla="*/ 162639 h 608697"/>
              <a:gd name="connsiteX17" fmla="*/ 183631 w 441261"/>
              <a:gd name="connsiteY17" fmla="*/ 199390 h 608697"/>
              <a:gd name="connsiteX18" fmla="*/ 178381 w 441261"/>
              <a:gd name="connsiteY18" fmla="*/ 204640 h 608697"/>
              <a:gd name="connsiteX19" fmla="*/ 173131 w 441261"/>
              <a:gd name="connsiteY19" fmla="*/ 199390 h 608697"/>
              <a:gd name="connsiteX20" fmla="*/ 220382 w 441261"/>
              <a:gd name="connsiteY20" fmla="*/ 152139 h 608697"/>
              <a:gd name="connsiteX21" fmla="*/ 220375 w 441261"/>
              <a:gd name="connsiteY21" fmla="*/ 125920 h 608697"/>
              <a:gd name="connsiteX22" fmla="*/ 146803 w 441261"/>
              <a:gd name="connsiteY22" fmla="*/ 199383 h 608697"/>
              <a:gd name="connsiteX23" fmla="*/ 220375 w 441261"/>
              <a:gd name="connsiteY23" fmla="*/ 272846 h 608697"/>
              <a:gd name="connsiteX24" fmla="*/ 293947 w 441261"/>
              <a:gd name="connsiteY24" fmla="*/ 199383 h 608697"/>
              <a:gd name="connsiteX25" fmla="*/ 220375 w 441261"/>
              <a:gd name="connsiteY25" fmla="*/ 125920 h 608697"/>
              <a:gd name="connsiteX26" fmla="*/ 220375 w 441261"/>
              <a:gd name="connsiteY26" fmla="*/ 104931 h 608697"/>
              <a:gd name="connsiteX27" fmla="*/ 314968 w 441261"/>
              <a:gd name="connsiteY27" fmla="*/ 199383 h 608697"/>
              <a:gd name="connsiteX28" fmla="*/ 220375 w 441261"/>
              <a:gd name="connsiteY28" fmla="*/ 293835 h 608697"/>
              <a:gd name="connsiteX29" fmla="*/ 125782 w 441261"/>
              <a:gd name="connsiteY29" fmla="*/ 199383 h 608697"/>
              <a:gd name="connsiteX30" fmla="*/ 220375 w 441261"/>
              <a:gd name="connsiteY30" fmla="*/ 104931 h 608697"/>
              <a:gd name="connsiteX31" fmla="*/ 220619 w 441261"/>
              <a:gd name="connsiteY31" fmla="*/ 20990 h 608697"/>
              <a:gd name="connsiteX32" fmla="*/ 94505 w 441261"/>
              <a:gd name="connsiteY32" fmla="*/ 62737 h 608697"/>
              <a:gd name="connsiteX33" fmla="*/ 32066 w 441261"/>
              <a:gd name="connsiteY33" fmla="*/ 302265 h 608697"/>
              <a:gd name="connsiteX34" fmla="*/ 220619 w 441261"/>
              <a:gd name="connsiteY34" fmla="*/ 582460 h 608697"/>
              <a:gd name="connsiteX35" fmla="*/ 409558 w 441261"/>
              <a:gd name="connsiteY35" fmla="*/ 300336 h 608697"/>
              <a:gd name="connsiteX36" fmla="*/ 346501 w 441261"/>
              <a:gd name="connsiteY36" fmla="*/ 62583 h 608697"/>
              <a:gd name="connsiteX37" fmla="*/ 220619 w 441261"/>
              <a:gd name="connsiteY37" fmla="*/ 20990 h 608697"/>
              <a:gd name="connsiteX38" fmla="*/ 220619 w 441261"/>
              <a:gd name="connsiteY38" fmla="*/ 0 h 608697"/>
              <a:gd name="connsiteX39" fmla="*/ 359097 w 441261"/>
              <a:gd name="connsiteY39" fmla="*/ 45760 h 608697"/>
              <a:gd name="connsiteX40" fmla="*/ 430191 w 441261"/>
              <a:gd name="connsiteY40" fmla="*/ 305429 h 608697"/>
              <a:gd name="connsiteX41" fmla="*/ 228579 w 441261"/>
              <a:gd name="connsiteY41" fmla="*/ 605302 h 608697"/>
              <a:gd name="connsiteX42" fmla="*/ 220851 w 441261"/>
              <a:gd name="connsiteY42" fmla="*/ 608697 h 608697"/>
              <a:gd name="connsiteX43" fmla="*/ 213046 w 441261"/>
              <a:gd name="connsiteY43" fmla="*/ 605302 h 608697"/>
              <a:gd name="connsiteX44" fmla="*/ 11897 w 441261"/>
              <a:gd name="connsiteY44" fmla="*/ 307281 h 608697"/>
              <a:gd name="connsiteX45" fmla="*/ 6179 w 441261"/>
              <a:gd name="connsiteY45" fmla="*/ 159737 h 608697"/>
              <a:gd name="connsiteX46" fmla="*/ 82064 w 441261"/>
              <a:gd name="connsiteY46" fmla="*/ 45760 h 608697"/>
              <a:gd name="connsiteX47" fmla="*/ 220619 w 441261"/>
              <a:gd name="connsiteY47"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1261" h="608697">
                <a:moveTo>
                  <a:pt x="59822" y="156997"/>
                </a:moveTo>
                <a:cubicBezTo>
                  <a:pt x="62759" y="157614"/>
                  <a:pt x="64459" y="160546"/>
                  <a:pt x="63841" y="163247"/>
                </a:cubicBezTo>
                <a:cubicBezTo>
                  <a:pt x="58972" y="183389"/>
                  <a:pt x="57118" y="205692"/>
                  <a:pt x="58122" y="229383"/>
                </a:cubicBezTo>
                <a:cubicBezTo>
                  <a:pt x="59204" y="252226"/>
                  <a:pt x="62991" y="277229"/>
                  <a:pt x="69250" y="303468"/>
                </a:cubicBezTo>
                <a:cubicBezTo>
                  <a:pt x="81073" y="352163"/>
                  <a:pt x="135090" y="422312"/>
                  <a:pt x="178596" y="478569"/>
                </a:cubicBezTo>
                <a:lnTo>
                  <a:pt x="185551" y="487599"/>
                </a:lnTo>
                <a:cubicBezTo>
                  <a:pt x="187174" y="489836"/>
                  <a:pt x="186788" y="493232"/>
                  <a:pt x="184469" y="494930"/>
                </a:cubicBezTo>
                <a:cubicBezTo>
                  <a:pt x="183619" y="495547"/>
                  <a:pt x="182383" y="495933"/>
                  <a:pt x="181301" y="495933"/>
                </a:cubicBezTo>
                <a:cubicBezTo>
                  <a:pt x="179601" y="495933"/>
                  <a:pt x="178133" y="495084"/>
                  <a:pt x="177128" y="493849"/>
                </a:cubicBezTo>
                <a:lnTo>
                  <a:pt x="170173" y="484820"/>
                </a:lnTo>
                <a:cubicBezTo>
                  <a:pt x="123730" y="424781"/>
                  <a:pt x="71182" y="356793"/>
                  <a:pt x="59204" y="306014"/>
                </a:cubicBezTo>
                <a:cubicBezTo>
                  <a:pt x="52481" y="279159"/>
                  <a:pt x="48694" y="253538"/>
                  <a:pt x="47613" y="230001"/>
                </a:cubicBezTo>
                <a:cubicBezTo>
                  <a:pt x="46608" y="205229"/>
                  <a:pt x="48463" y="181923"/>
                  <a:pt x="53486" y="160932"/>
                </a:cubicBezTo>
                <a:cubicBezTo>
                  <a:pt x="54181" y="158000"/>
                  <a:pt x="57118" y="156302"/>
                  <a:pt x="59822" y="156997"/>
                </a:cubicBezTo>
                <a:close/>
                <a:moveTo>
                  <a:pt x="220382" y="152139"/>
                </a:moveTo>
                <a:cubicBezTo>
                  <a:pt x="223316" y="152139"/>
                  <a:pt x="225632" y="154455"/>
                  <a:pt x="225632" y="157389"/>
                </a:cubicBezTo>
                <a:cubicBezTo>
                  <a:pt x="225632" y="160323"/>
                  <a:pt x="223316" y="162639"/>
                  <a:pt x="220382" y="162639"/>
                </a:cubicBezTo>
                <a:cubicBezTo>
                  <a:pt x="200231" y="162639"/>
                  <a:pt x="183631" y="179239"/>
                  <a:pt x="183631" y="199390"/>
                </a:cubicBezTo>
                <a:cubicBezTo>
                  <a:pt x="183631" y="202324"/>
                  <a:pt x="181315" y="204640"/>
                  <a:pt x="178381" y="204640"/>
                </a:cubicBezTo>
                <a:cubicBezTo>
                  <a:pt x="175447" y="204640"/>
                  <a:pt x="173131" y="202324"/>
                  <a:pt x="173131" y="199390"/>
                </a:cubicBezTo>
                <a:cubicBezTo>
                  <a:pt x="173131" y="173371"/>
                  <a:pt x="194363" y="152139"/>
                  <a:pt x="220382" y="152139"/>
                </a:cubicBezTo>
                <a:close/>
                <a:moveTo>
                  <a:pt x="220375" y="125920"/>
                </a:moveTo>
                <a:cubicBezTo>
                  <a:pt x="179802" y="125920"/>
                  <a:pt x="146803" y="158871"/>
                  <a:pt x="146803" y="199383"/>
                </a:cubicBezTo>
                <a:cubicBezTo>
                  <a:pt x="146803" y="239895"/>
                  <a:pt x="179802" y="272846"/>
                  <a:pt x="220375" y="272846"/>
                </a:cubicBezTo>
                <a:cubicBezTo>
                  <a:pt x="260948" y="272846"/>
                  <a:pt x="293947" y="239895"/>
                  <a:pt x="293947" y="199383"/>
                </a:cubicBezTo>
                <a:cubicBezTo>
                  <a:pt x="293947" y="158871"/>
                  <a:pt x="260948" y="125920"/>
                  <a:pt x="220375" y="125920"/>
                </a:cubicBezTo>
                <a:close/>
                <a:moveTo>
                  <a:pt x="220375" y="104931"/>
                </a:moveTo>
                <a:cubicBezTo>
                  <a:pt x="272540" y="104931"/>
                  <a:pt x="314968" y="147295"/>
                  <a:pt x="314968" y="199383"/>
                </a:cubicBezTo>
                <a:cubicBezTo>
                  <a:pt x="314968" y="251471"/>
                  <a:pt x="272540" y="293835"/>
                  <a:pt x="220375" y="293835"/>
                </a:cubicBezTo>
                <a:cubicBezTo>
                  <a:pt x="168287" y="293835"/>
                  <a:pt x="125782" y="251471"/>
                  <a:pt x="125782" y="199383"/>
                </a:cubicBezTo>
                <a:cubicBezTo>
                  <a:pt x="125782" y="147295"/>
                  <a:pt x="168287" y="104931"/>
                  <a:pt x="220375" y="104931"/>
                </a:cubicBezTo>
                <a:close/>
                <a:moveTo>
                  <a:pt x="220619" y="20990"/>
                </a:moveTo>
                <a:cubicBezTo>
                  <a:pt x="175181" y="20990"/>
                  <a:pt x="130438" y="35651"/>
                  <a:pt x="94505" y="62737"/>
                </a:cubicBezTo>
                <a:cubicBezTo>
                  <a:pt x="25730" y="114208"/>
                  <a:pt x="5406" y="192456"/>
                  <a:pt x="32066" y="302265"/>
                </a:cubicBezTo>
                <a:cubicBezTo>
                  <a:pt x="53704" y="390622"/>
                  <a:pt x="186772" y="544494"/>
                  <a:pt x="220619" y="582460"/>
                </a:cubicBezTo>
                <a:cubicBezTo>
                  <a:pt x="254234" y="544494"/>
                  <a:pt x="387458" y="390159"/>
                  <a:pt x="409558" y="300336"/>
                </a:cubicBezTo>
                <a:cubicBezTo>
                  <a:pt x="427409" y="226872"/>
                  <a:pt x="431196" y="126169"/>
                  <a:pt x="346501" y="62583"/>
                </a:cubicBezTo>
                <a:cubicBezTo>
                  <a:pt x="310568" y="35651"/>
                  <a:pt x="265980" y="20990"/>
                  <a:pt x="220619" y="20990"/>
                </a:cubicBezTo>
                <a:close/>
                <a:moveTo>
                  <a:pt x="220619" y="0"/>
                </a:moveTo>
                <a:cubicBezTo>
                  <a:pt x="270385" y="0"/>
                  <a:pt x="319609" y="16360"/>
                  <a:pt x="359097" y="45760"/>
                </a:cubicBezTo>
                <a:cubicBezTo>
                  <a:pt x="433282" y="101552"/>
                  <a:pt x="457933" y="191221"/>
                  <a:pt x="430191" y="305429"/>
                </a:cubicBezTo>
                <a:cubicBezTo>
                  <a:pt x="403917" y="413309"/>
                  <a:pt x="235765" y="597585"/>
                  <a:pt x="228579" y="605302"/>
                </a:cubicBezTo>
                <a:cubicBezTo>
                  <a:pt x="226492" y="607462"/>
                  <a:pt x="223788" y="608697"/>
                  <a:pt x="220851" y="608697"/>
                </a:cubicBezTo>
                <a:cubicBezTo>
                  <a:pt x="217837" y="608697"/>
                  <a:pt x="214901" y="607462"/>
                  <a:pt x="213046" y="605302"/>
                </a:cubicBezTo>
                <a:cubicBezTo>
                  <a:pt x="205860" y="597585"/>
                  <a:pt x="37708" y="413309"/>
                  <a:pt x="11897" y="307281"/>
                </a:cubicBezTo>
                <a:cubicBezTo>
                  <a:pt x="-1780" y="251257"/>
                  <a:pt x="-3635" y="201484"/>
                  <a:pt x="6179" y="159737"/>
                </a:cubicBezTo>
                <a:cubicBezTo>
                  <a:pt x="17152" y="113591"/>
                  <a:pt x="42576" y="75315"/>
                  <a:pt x="82064" y="45760"/>
                </a:cubicBezTo>
                <a:cubicBezTo>
                  <a:pt x="121629" y="16360"/>
                  <a:pt x="170776" y="0"/>
                  <a:pt x="220619" y="0"/>
                </a:cubicBez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iceberg_309862">
            <a:extLst>
              <a:ext uri="{FF2B5EF4-FFF2-40B4-BE49-F238E27FC236}">
                <a16:creationId xmlns="" xmlns:a16="http://schemas.microsoft.com/office/drawing/2014/main" id="{4E823634-3D23-4791-8BD8-A0A09D99CEDC}"/>
              </a:ext>
            </a:extLst>
          </p:cNvPr>
          <p:cNvSpPr>
            <a:spLocks noChangeAspect="1"/>
          </p:cNvSpPr>
          <p:nvPr/>
        </p:nvSpPr>
        <p:spPr bwMode="auto">
          <a:xfrm>
            <a:off x="9697679" y="10970216"/>
            <a:ext cx="524042" cy="523364"/>
          </a:xfrm>
          <a:custGeom>
            <a:avLst/>
            <a:gdLst>
              <a:gd name="connsiteX0" fmla="*/ 441422 w 602819"/>
              <a:gd name="connsiteY0" fmla="*/ 344139 h 602041"/>
              <a:gd name="connsiteX1" fmla="*/ 409142 w 602819"/>
              <a:gd name="connsiteY1" fmla="*/ 376376 h 602041"/>
              <a:gd name="connsiteX2" fmla="*/ 409142 w 602819"/>
              <a:gd name="connsiteY2" fmla="*/ 440852 h 602041"/>
              <a:gd name="connsiteX3" fmla="*/ 430124 w 602819"/>
              <a:gd name="connsiteY3" fmla="*/ 440852 h 602041"/>
              <a:gd name="connsiteX4" fmla="*/ 430124 w 602819"/>
              <a:gd name="connsiteY4" fmla="*/ 376376 h 602041"/>
              <a:gd name="connsiteX5" fmla="*/ 451913 w 602819"/>
              <a:gd name="connsiteY5" fmla="*/ 376376 h 602041"/>
              <a:gd name="connsiteX6" fmla="*/ 451913 w 602819"/>
              <a:gd name="connsiteY6" fmla="*/ 580281 h 602041"/>
              <a:gd name="connsiteX7" fmla="*/ 484192 w 602819"/>
              <a:gd name="connsiteY7" fmla="*/ 580281 h 602041"/>
              <a:gd name="connsiteX8" fmla="*/ 484192 w 602819"/>
              <a:gd name="connsiteY8" fmla="*/ 461807 h 602041"/>
              <a:gd name="connsiteX9" fmla="*/ 505981 w 602819"/>
              <a:gd name="connsiteY9" fmla="*/ 461807 h 602041"/>
              <a:gd name="connsiteX10" fmla="*/ 505981 w 602819"/>
              <a:gd name="connsiteY10" fmla="*/ 580281 h 602041"/>
              <a:gd name="connsiteX11" fmla="*/ 538260 w 602819"/>
              <a:gd name="connsiteY11" fmla="*/ 580281 h 602041"/>
              <a:gd name="connsiteX12" fmla="*/ 538260 w 602819"/>
              <a:gd name="connsiteY12" fmla="*/ 376376 h 602041"/>
              <a:gd name="connsiteX13" fmla="*/ 559242 w 602819"/>
              <a:gd name="connsiteY13" fmla="*/ 376376 h 602041"/>
              <a:gd name="connsiteX14" fmla="*/ 559242 w 602819"/>
              <a:gd name="connsiteY14" fmla="*/ 440852 h 602041"/>
              <a:gd name="connsiteX15" fmla="*/ 581031 w 602819"/>
              <a:gd name="connsiteY15" fmla="*/ 440852 h 602041"/>
              <a:gd name="connsiteX16" fmla="*/ 581031 w 602819"/>
              <a:gd name="connsiteY16" fmla="*/ 376376 h 602041"/>
              <a:gd name="connsiteX17" fmla="*/ 548751 w 602819"/>
              <a:gd name="connsiteY17" fmla="*/ 344139 h 602041"/>
              <a:gd name="connsiteX18" fmla="*/ 54068 w 602819"/>
              <a:gd name="connsiteY18" fmla="*/ 344139 h 602041"/>
              <a:gd name="connsiteX19" fmla="*/ 21789 w 602819"/>
              <a:gd name="connsiteY19" fmla="*/ 376376 h 602041"/>
              <a:gd name="connsiteX20" fmla="*/ 21789 w 602819"/>
              <a:gd name="connsiteY20" fmla="*/ 440852 h 602041"/>
              <a:gd name="connsiteX21" fmla="*/ 42770 w 602819"/>
              <a:gd name="connsiteY21" fmla="*/ 440852 h 602041"/>
              <a:gd name="connsiteX22" fmla="*/ 42770 w 602819"/>
              <a:gd name="connsiteY22" fmla="*/ 376376 h 602041"/>
              <a:gd name="connsiteX23" fmla="*/ 64559 w 602819"/>
              <a:gd name="connsiteY23" fmla="*/ 376376 h 602041"/>
              <a:gd name="connsiteX24" fmla="*/ 64559 w 602819"/>
              <a:gd name="connsiteY24" fmla="*/ 580281 h 602041"/>
              <a:gd name="connsiteX25" fmla="*/ 96838 w 602819"/>
              <a:gd name="connsiteY25" fmla="*/ 580281 h 602041"/>
              <a:gd name="connsiteX26" fmla="*/ 96838 w 602819"/>
              <a:gd name="connsiteY26" fmla="*/ 461807 h 602041"/>
              <a:gd name="connsiteX27" fmla="*/ 118627 w 602819"/>
              <a:gd name="connsiteY27" fmla="*/ 461807 h 602041"/>
              <a:gd name="connsiteX28" fmla="*/ 118627 w 602819"/>
              <a:gd name="connsiteY28" fmla="*/ 580281 h 602041"/>
              <a:gd name="connsiteX29" fmla="*/ 150907 w 602819"/>
              <a:gd name="connsiteY29" fmla="*/ 580281 h 602041"/>
              <a:gd name="connsiteX30" fmla="*/ 150907 w 602819"/>
              <a:gd name="connsiteY30" fmla="*/ 376376 h 602041"/>
              <a:gd name="connsiteX31" fmla="*/ 171888 w 602819"/>
              <a:gd name="connsiteY31" fmla="*/ 376376 h 602041"/>
              <a:gd name="connsiteX32" fmla="*/ 171888 w 602819"/>
              <a:gd name="connsiteY32" fmla="*/ 440852 h 602041"/>
              <a:gd name="connsiteX33" fmla="*/ 193677 w 602819"/>
              <a:gd name="connsiteY33" fmla="*/ 440852 h 602041"/>
              <a:gd name="connsiteX34" fmla="*/ 193677 w 602819"/>
              <a:gd name="connsiteY34" fmla="*/ 376376 h 602041"/>
              <a:gd name="connsiteX35" fmla="*/ 161397 w 602819"/>
              <a:gd name="connsiteY35" fmla="*/ 344139 h 602041"/>
              <a:gd name="connsiteX36" fmla="*/ 288094 w 602819"/>
              <a:gd name="connsiteY36" fmla="*/ 268380 h 602041"/>
              <a:gd name="connsiteX37" fmla="*/ 301006 w 602819"/>
              <a:gd name="connsiteY37" fmla="*/ 290946 h 602041"/>
              <a:gd name="connsiteX38" fmla="*/ 314725 w 602819"/>
              <a:gd name="connsiteY38" fmla="*/ 268380 h 602041"/>
              <a:gd name="connsiteX39" fmla="*/ 247745 w 602819"/>
              <a:gd name="connsiteY39" fmla="*/ 268380 h 602041"/>
              <a:gd name="connsiteX40" fmla="*/ 215466 w 602819"/>
              <a:gd name="connsiteY40" fmla="*/ 300618 h 602041"/>
              <a:gd name="connsiteX41" fmla="*/ 215466 w 602819"/>
              <a:gd name="connsiteY41" fmla="*/ 365093 h 602041"/>
              <a:gd name="connsiteX42" fmla="*/ 236447 w 602819"/>
              <a:gd name="connsiteY42" fmla="*/ 365093 h 602041"/>
              <a:gd name="connsiteX43" fmla="*/ 236447 w 602819"/>
              <a:gd name="connsiteY43" fmla="*/ 300618 h 602041"/>
              <a:gd name="connsiteX44" fmla="*/ 258236 w 602819"/>
              <a:gd name="connsiteY44" fmla="*/ 300618 h 602041"/>
              <a:gd name="connsiteX45" fmla="*/ 258236 w 602819"/>
              <a:gd name="connsiteY45" fmla="*/ 505328 h 602041"/>
              <a:gd name="connsiteX46" fmla="*/ 290515 w 602819"/>
              <a:gd name="connsiteY46" fmla="*/ 505328 h 602041"/>
              <a:gd name="connsiteX47" fmla="*/ 290515 w 602819"/>
              <a:gd name="connsiteY47" fmla="*/ 386854 h 602041"/>
              <a:gd name="connsiteX48" fmla="*/ 312304 w 602819"/>
              <a:gd name="connsiteY48" fmla="*/ 386854 h 602041"/>
              <a:gd name="connsiteX49" fmla="*/ 312304 w 602819"/>
              <a:gd name="connsiteY49" fmla="*/ 505328 h 602041"/>
              <a:gd name="connsiteX50" fmla="*/ 344583 w 602819"/>
              <a:gd name="connsiteY50" fmla="*/ 505328 h 602041"/>
              <a:gd name="connsiteX51" fmla="*/ 344583 w 602819"/>
              <a:gd name="connsiteY51" fmla="*/ 300618 h 602041"/>
              <a:gd name="connsiteX52" fmla="*/ 365565 w 602819"/>
              <a:gd name="connsiteY52" fmla="*/ 300618 h 602041"/>
              <a:gd name="connsiteX53" fmla="*/ 365565 w 602819"/>
              <a:gd name="connsiteY53" fmla="*/ 365093 h 602041"/>
              <a:gd name="connsiteX54" fmla="*/ 387354 w 602819"/>
              <a:gd name="connsiteY54" fmla="*/ 365093 h 602041"/>
              <a:gd name="connsiteX55" fmla="*/ 387354 w 602819"/>
              <a:gd name="connsiteY55" fmla="*/ 300618 h 602041"/>
              <a:gd name="connsiteX56" fmla="*/ 355074 w 602819"/>
              <a:gd name="connsiteY56" fmla="*/ 268380 h 602041"/>
              <a:gd name="connsiteX57" fmla="*/ 339742 w 602819"/>
              <a:gd name="connsiteY57" fmla="*/ 268380 h 602041"/>
              <a:gd name="connsiteX58" fmla="*/ 310690 w 602819"/>
              <a:gd name="connsiteY58" fmla="*/ 317542 h 602041"/>
              <a:gd name="connsiteX59" fmla="*/ 301006 w 602819"/>
              <a:gd name="connsiteY59" fmla="*/ 322378 h 602041"/>
              <a:gd name="connsiteX60" fmla="*/ 292129 w 602819"/>
              <a:gd name="connsiteY60" fmla="*/ 317542 h 602041"/>
              <a:gd name="connsiteX61" fmla="*/ 263078 w 602819"/>
              <a:gd name="connsiteY61" fmla="*/ 268380 h 602041"/>
              <a:gd name="connsiteX62" fmla="*/ 494683 w 602819"/>
              <a:gd name="connsiteY62" fmla="*/ 236142 h 602041"/>
              <a:gd name="connsiteX63" fmla="*/ 451913 w 602819"/>
              <a:gd name="connsiteY63" fmla="*/ 279663 h 602041"/>
              <a:gd name="connsiteX64" fmla="*/ 494683 w 602819"/>
              <a:gd name="connsiteY64" fmla="*/ 322378 h 602041"/>
              <a:gd name="connsiteX65" fmla="*/ 538260 w 602819"/>
              <a:gd name="connsiteY65" fmla="*/ 279663 h 602041"/>
              <a:gd name="connsiteX66" fmla="*/ 494683 w 602819"/>
              <a:gd name="connsiteY66" fmla="*/ 236142 h 602041"/>
              <a:gd name="connsiteX67" fmla="*/ 107329 w 602819"/>
              <a:gd name="connsiteY67" fmla="*/ 236142 h 602041"/>
              <a:gd name="connsiteX68" fmla="*/ 64559 w 602819"/>
              <a:gd name="connsiteY68" fmla="*/ 279663 h 602041"/>
              <a:gd name="connsiteX69" fmla="*/ 107329 w 602819"/>
              <a:gd name="connsiteY69" fmla="*/ 322378 h 602041"/>
              <a:gd name="connsiteX70" fmla="*/ 150907 w 602819"/>
              <a:gd name="connsiteY70" fmla="*/ 279663 h 602041"/>
              <a:gd name="connsiteX71" fmla="*/ 107329 w 602819"/>
              <a:gd name="connsiteY71" fmla="*/ 236142 h 602041"/>
              <a:gd name="connsiteX72" fmla="*/ 301006 w 602819"/>
              <a:gd name="connsiteY72" fmla="*/ 161189 h 602041"/>
              <a:gd name="connsiteX73" fmla="*/ 275990 w 602819"/>
              <a:gd name="connsiteY73" fmla="*/ 170054 h 602041"/>
              <a:gd name="connsiteX74" fmla="*/ 268727 w 602819"/>
              <a:gd name="connsiteY74" fmla="*/ 176502 h 602041"/>
              <a:gd name="connsiteX75" fmla="*/ 267920 w 602819"/>
              <a:gd name="connsiteY75" fmla="*/ 177308 h 602041"/>
              <a:gd name="connsiteX76" fmla="*/ 263078 w 602819"/>
              <a:gd name="connsiteY76" fmla="*/ 185367 h 602041"/>
              <a:gd name="connsiteX77" fmla="*/ 262271 w 602819"/>
              <a:gd name="connsiteY77" fmla="*/ 185367 h 602041"/>
              <a:gd name="connsiteX78" fmla="*/ 258236 w 602819"/>
              <a:gd name="connsiteY78" fmla="*/ 203904 h 602041"/>
              <a:gd name="connsiteX79" fmla="*/ 301006 w 602819"/>
              <a:gd name="connsiteY79" fmla="*/ 247425 h 602041"/>
              <a:gd name="connsiteX80" fmla="*/ 344583 w 602819"/>
              <a:gd name="connsiteY80" fmla="*/ 203904 h 602041"/>
              <a:gd name="connsiteX81" fmla="*/ 339742 w 602819"/>
              <a:gd name="connsiteY81" fmla="*/ 186173 h 602041"/>
              <a:gd name="connsiteX82" fmla="*/ 339742 w 602819"/>
              <a:gd name="connsiteY82" fmla="*/ 185367 h 602041"/>
              <a:gd name="connsiteX83" fmla="*/ 334093 w 602819"/>
              <a:gd name="connsiteY83" fmla="*/ 177308 h 602041"/>
              <a:gd name="connsiteX84" fmla="*/ 334093 w 602819"/>
              <a:gd name="connsiteY84" fmla="*/ 176502 h 602041"/>
              <a:gd name="connsiteX85" fmla="*/ 326830 w 602819"/>
              <a:gd name="connsiteY85" fmla="*/ 170054 h 602041"/>
              <a:gd name="connsiteX86" fmla="*/ 301006 w 602819"/>
              <a:gd name="connsiteY86" fmla="*/ 161189 h 602041"/>
              <a:gd name="connsiteX87" fmla="*/ 301410 w 602819"/>
              <a:gd name="connsiteY87" fmla="*/ 100542 h 602041"/>
              <a:gd name="connsiteX88" fmla="*/ 278411 w 602819"/>
              <a:gd name="connsiteY88" fmla="*/ 109609 h 602041"/>
              <a:gd name="connsiteX89" fmla="*/ 272762 w 602819"/>
              <a:gd name="connsiteY89" fmla="*/ 146682 h 602041"/>
              <a:gd name="connsiteX90" fmla="*/ 301006 w 602819"/>
              <a:gd name="connsiteY90" fmla="*/ 139429 h 602041"/>
              <a:gd name="connsiteX91" fmla="*/ 330058 w 602819"/>
              <a:gd name="connsiteY91" fmla="*/ 146682 h 602041"/>
              <a:gd name="connsiteX92" fmla="*/ 324409 w 602819"/>
              <a:gd name="connsiteY92" fmla="*/ 109609 h 602041"/>
              <a:gd name="connsiteX93" fmla="*/ 301410 w 602819"/>
              <a:gd name="connsiteY93" fmla="*/ 100542 h 602041"/>
              <a:gd name="connsiteX94" fmla="*/ 301006 w 602819"/>
              <a:gd name="connsiteY94" fmla="*/ 57222 h 602041"/>
              <a:gd name="connsiteX95" fmla="*/ 247745 w 602819"/>
              <a:gd name="connsiteY95" fmla="*/ 79789 h 602041"/>
              <a:gd name="connsiteX96" fmla="*/ 241289 w 602819"/>
              <a:gd name="connsiteY96" fmla="*/ 177308 h 602041"/>
              <a:gd name="connsiteX97" fmla="*/ 243710 w 602819"/>
              <a:gd name="connsiteY97" fmla="*/ 174890 h 602041"/>
              <a:gd name="connsiteX98" fmla="*/ 255008 w 602819"/>
              <a:gd name="connsiteY98" fmla="*/ 159577 h 602041"/>
              <a:gd name="connsiteX99" fmla="*/ 263078 w 602819"/>
              <a:gd name="connsiteY99" fmla="*/ 94296 h 602041"/>
              <a:gd name="connsiteX100" fmla="*/ 338935 w 602819"/>
              <a:gd name="connsiteY100" fmla="*/ 94296 h 602041"/>
              <a:gd name="connsiteX101" fmla="*/ 347811 w 602819"/>
              <a:gd name="connsiteY101" fmla="*/ 159577 h 602041"/>
              <a:gd name="connsiteX102" fmla="*/ 358302 w 602819"/>
              <a:gd name="connsiteY102" fmla="*/ 174890 h 602041"/>
              <a:gd name="connsiteX103" fmla="*/ 361530 w 602819"/>
              <a:gd name="connsiteY103" fmla="*/ 177308 h 602041"/>
              <a:gd name="connsiteX104" fmla="*/ 354267 w 602819"/>
              <a:gd name="connsiteY104" fmla="*/ 79789 h 602041"/>
              <a:gd name="connsiteX105" fmla="*/ 301006 w 602819"/>
              <a:gd name="connsiteY105" fmla="*/ 57222 h 602041"/>
              <a:gd name="connsiteX106" fmla="*/ 183191 w 602819"/>
              <a:gd name="connsiteY106" fmla="*/ 42753 h 602041"/>
              <a:gd name="connsiteX107" fmla="*/ 204179 w 602819"/>
              <a:gd name="connsiteY107" fmla="*/ 42753 h 602041"/>
              <a:gd name="connsiteX108" fmla="*/ 204179 w 602819"/>
              <a:gd name="connsiteY108" fmla="*/ 64518 h 602041"/>
              <a:gd name="connsiteX109" fmla="*/ 183191 w 602819"/>
              <a:gd name="connsiteY109" fmla="*/ 64518 h 602041"/>
              <a:gd name="connsiteX110" fmla="*/ 139660 w 602819"/>
              <a:gd name="connsiteY110" fmla="*/ 42753 h 602041"/>
              <a:gd name="connsiteX111" fmla="*/ 161425 w 602819"/>
              <a:gd name="connsiteY111" fmla="*/ 42753 h 602041"/>
              <a:gd name="connsiteX112" fmla="*/ 161425 w 602819"/>
              <a:gd name="connsiteY112" fmla="*/ 64518 h 602041"/>
              <a:gd name="connsiteX113" fmla="*/ 139660 w 602819"/>
              <a:gd name="connsiteY113" fmla="*/ 64518 h 602041"/>
              <a:gd name="connsiteX114" fmla="*/ 96907 w 602819"/>
              <a:gd name="connsiteY114" fmla="*/ 42753 h 602041"/>
              <a:gd name="connsiteX115" fmla="*/ 118672 w 602819"/>
              <a:gd name="connsiteY115" fmla="*/ 42753 h 602041"/>
              <a:gd name="connsiteX116" fmla="*/ 118672 w 602819"/>
              <a:gd name="connsiteY116" fmla="*/ 64518 h 602041"/>
              <a:gd name="connsiteX117" fmla="*/ 96907 w 602819"/>
              <a:gd name="connsiteY117" fmla="*/ 64518 h 602041"/>
              <a:gd name="connsiteX118" fmla="*/ 0 w 602819"/>
              <a:gd name="connsiteY118" fmla="*/ 0 h 602041"/>
              <a:gd name="connsiteX119" fmla="*/ 280024 w 602819"/>
              <a:gd name="connsiteY119" fmla="*/ 0 h 602041"/>
              <a:gd name="connsiteX120" fmla="*/ 312304 w 602819"/>
              <a:gd name="connsiteY120" fmla="*/ 32238 h 602041"/>
              <a:gd name="connsiteX121" fmla="*/ 312304 w 602819"/>
              <a:gd name="connsiteY121" fmla="*/ 36267 h 602041"/>
              <a:gd name="connsiteX122" fmla="*/ 369600 w 602819"/>
              <a:gd name="connsiteY122" fmla="*/ 64476 h 602041"/>
              <a:gd name="connsiteX123" fmla="*/ 369600 w 602819"/>
              <a:gd name="connsiteY123" fmla="*/ 200680 h 602041"/>
              <a:gd name="connsiteX124" fmla="*/ 365565 w 602819"/>
              <a:gd name="connsiteY124" fmla="*/ 203098 h 602041"/>
              <a:gd name="connsiteX125" fmla="*/ 365565 w 602819"/>
              <a:gd name="connsiteY125" fmla="*/ 203904 h 602041"/>
              <a:gd name="connsiteX126" fmla="*/ 349425 w 602819"/>
              <a:gd name="connsiteY126" fmla="*/ 247425 h 602041"/>
              <a:gd name="connsiteX127" fmla="*/ 355074 w 602819"/>
              <a:gd name="connsiteY127" fmla="*/ 247425 h 602041"/>
              <a:gd name="connsiteX128" fmla="*/ 409142 w 602819"/>
              <a:gd name="connsiteY128" fmla="*/ 300618 h 602041"/>
              <a:gd name="connsiteX129" fmla="*/ 409142 w 602819"/>
              <a:gd name="connsiteY129" fmla="*/ 333661 h 602041"/>
              <a:gd name="connsiteX130" fmla="*/ 441422 w 602819"/>
              <a:gd name="connsiteY130" fmla="*/ 322378 h 602041"/>
              <a:gd name="connsiteX131" fmla="*/ 447071 w 602819"/>
              <a:gd name="connsiteY131" fmla="*/ 322378 h 602041"/>
              <a:gd name="connsiteX132" fmla="*/ 430124 w 602819"/>
              <a:gd name="connsiteY132" fmla="*/ 279663 h 602041"/>
              <a:gd name="connsiteX133" fmla="*/ 494683 w 602819"/>
              <a:gd name="connsiteY133" fmla="*/ 215187 h 602041"/>
              <a:gd name="connsiteX134" fmla="*/ 559242 w 602819"/>
              <a:gd name="connsiteY134" fmla="*/ 279663 h 602041"/>
              <a:gd name="connsiteX135" fmla="*/ 543102 w 602819"/>
              <a:gd name="connsiteY135" fmla="*/ 322378 h 602041"/>
              <a:gd name="connsiteX136" fmla="*/ 548751 w 602819"/>
              <a:gd name="connsiteY136" fmla="*/ 322378 h 602041"/>
              <a:gd name="connsiteX137" fmla="*/ 602819 w 602819"/>
              <a:gd name="connsiteY137" fmla="*/ 376376 h 602041"/>
              <a:gd name="connsiteX138" fmla="*/ 602819 w 602819"/>
              <a:gd name="connsiteY138" fmla="*/ 451329 h 602041"/>
              <a:gd name="connsiteX139" fmla="*/ 591521 w 602819"/>
              <a:gd name="connsiteY139" fmla="*/ 461807 h 602041"/>
              <a:gd name="connsiteX140" fmla="*/ 559242 w 602819"/>
              <a:gd name="connsiteY140" fmla="*/ 461807 h 602041"/>
              <a:gd name="connsiteX141" fmla="*/ 559242 w 602819"/>
              <a:gd name="connsiteY141" fmla="*/ 590758 h 602041"/>
              <a:gd name="connsiteX142" fmla="*/ 548751 w 602819"/>
              <a:gd name="connsiteY142" fmla="*/ 602041 h 602041"/>
              <a:gd name="connsiteX143" fmla="*/ 494683 w 602819"/>
              <a:gd name="connsiteY143" fmla="*/ 602041 h 602041"/>
              <a:gd name="connsiteX144" fmla="*/ 441422 w 602819"/>
              <a:gd name="connsiteY144" fmla="*/ 602041 h 602041"/>
              <a:gd name="connsiteX145" fmla="*/ 430124 w 602819"/>
              <a:gd name="connsiteY145" fmla="*/ 590758 h 602041"/>
              <a:gd name="connsiteX146" fmla="*/ 430124 w 602819"/>
              <a:gd name="connsiteY146" fmla="*/ 461807 h 602041"/>
              <a:gd name="connsiteX147" fmla="*/ 397845 w 602819"/>
              <a:gd name="connsiteY147" fmla="*/ 461807 h 602041"/>
              <a:gd name="connsiteX148" fmla="*/ 387354 w 602819"/>
              <a:gd name="connsiteY148" fmla="*/ 451329 h 602041"/>
              <a:gd name="connsiteX149" fmla="*/ 387354 w 602819"/>
              <a:gd name="connsiteY149" fmla="*/ 386854 h 602041"/>
              <a:gd name="connsiteX150" fmla="*/ 365565 w 602819"/>
              <a:gd name="connsiteY150" fmla="*/ 386854 h 602041"/>
              <a:gd name="connsiteX151" fmla="*/ 365565 w 602819"/>
              <a:gd name="connsiteY151" fmla="*/ 515805 h 602041"/>
              <a:gd name="connsiteX152" fmla="*/ 355074 w 602819"/>
              <a:gd name="connsiteY152" fmla="*/ 526282 h 602041"/>
              <a:gd name="connsiteX153" fmla="*/ 301006 w 602819"/>
              <a:gd name="connsiteY153" fmla="*/ 526282 h 602041"/>
              <a:gd name="connsiteX154" fmla="*/ 247745 w 602819"/>
              <a:gd name="connsiteY154" fmla="*/ 526282 h 602041"/>
              <a:gd name="connsiteX155" fmla="*/ 236447 w 602819"/>
              <a:gd name="connsiteY155" fmla="*/ 515805 h 602041"/>
              <a:gd name="connsiteX156" fmla="*/ 236447 w 602819"/>
              <a:gd name="connsiteY156" fmla="*/ 386854 h 602041"/>
              <a:gd name="connsiteX157" fmla="*/ 215466 w 602819"/>
              <a:gd name="connsiteY157" fmla="*/ 386854 h 602041"/>
              <a:gd name="connsiteX158" fmla="*/ 215466 w 602819"/>
              <a:gd name="connsiteY158" fmla="*/ 451329 h 602041"/>
              <a:gd name="connsiteX159" fmla="*/ 204168 w 602819"/>
              <a:gd name="connsiteY159" fmla="*/ 461807 h 602041"/>
              <a:gd name="connsiteX160" fmla="*/ 171888 w 602819"/>
              <a:gd name="connsiteY160" fmla="*/ 461807 h 602041"/>
              <a:gd name="connsiteX161" fmla="*/ 171888 w 602819"/>
              <a:gd name="connsiteY161" fmla="*/ 590758 h 602041"/>
              <a:gd name="connsiteX162" fmla="*/ 161397 w 602819"/>
              <a:gd name="connsiteY162" fmla="*/ 602041 h 602041"/>
              <a:gd name="connsiteX163" fmla="*/ 107329 w 602819"/>
              <a:gd name="connsiteY163" fmla="*/ 602041 h 602041"/>
              <a:gd name="connsiteX164" fmla="*/ 54068 w 602819"/>
              <a:gd name="connsiteY164" fmla="*/ 602041 h 602041"/>
              <a:gd name="connsiteX165" fmla="*/ 42770 w 602819"/>
              <a:gd name="connsiteY165" fmla="*/ 590758 h 602041"/>
              <a:gd name="connsiteX166" fmla="*/ 42770 w 602819"/>
              <a:gd name="connsiteY166" fmla="*/ 461807 h 602041"/>
              <a:gd name="connsiteX167" fmla="*/ 10491 w 602819"/>
              <a:gd name="connsiteY167" fmla="*/ 461807 h 602041"/>
              <a:gd name="connsiteX168" fmla="*/ 0 w 602819"/>
              <a:gd name="connsiteY168" fmla="*/ 451329 h 602041"/>
              <a:gd name="connsiteX169" fmla="*/ 0 w 602819"/>
              <a:gd name="connsiteY169" fmla="*/ 376376 h 602041"/>
              <a:gd name="connsiteX170" fmla="*/ 54068 w 602819"/>
              <a:gd name="connsiteY170" fmla="*/ 322378 h 602041"/>
              <a:gd name="connsiteX171" fmla="*/ 59717 w 602819"/>
              <a:gd name="connsiteY171" fmla="*/ 322378 h 602041"/>
              <a:gd name="connsiteX172" fmla="*/ 42770 w 602819"/>
              <a:gd name="connsiteY172" fmla="*/ 279663 h 602041"/>
              <a:gd name="connsiteX173" fmla="*/ 107329 w 602819"/>
              <a:gd name="connsiteY173" fmla="*/ 215187 h 602041"/>
              <a:gd name="connsiteX174" fmla="*/ 171888 w 602819"/>
              <a:gd name="connsiteY174" fmla="*/ 279663 h 602041"/>
              <a:gd name="connsiteX175" fmla="*/ 155749 w 602819"/>
              <a:gd name="connsiteY175" fmla="*/ 322378 h 602041"/>
              <a:gd name="connsiteX176" fmla="*/ 161397 w 602819"/>
              <a:gd name="connsiteY176" fmla="*/ 322378 h 602041"/>
              <a:gd name="connsiteX177" fmla="*/ 193677 w 602819"/>
              <a:gd name="connsiteY177" fmla="*/ 333661 h 602041"/>
              <a:gd name="connsiteX178" fmla="*/ 193677 w 602819"/>
              <a:gd name="connsiteY178" fmla="*/ 300618 h 602041"/>
              <a:gd name="connsiteX179" fmla="*/ 247745 w 602819"/>
              <a:gd name="connsiteY179" fmla="*/ 247425 h 602041"/>
              <a:gd name="connsiteX180" fmla="*/ 253394 w 602819"/>
              <a:gd name="connsiteY180" fmla="*/ 247425 h 602041"/>
              <a:gd name="connsiteX181" fmla="*/ 236447 w 602819"/>
              <a:gd name="connsiteY181" fmla="*/ 203904 h 602041"/>
              <a:gd name="connsiteX182" fmla="*/ 236447 w 602819"/>
              <a:gd name="connsiteY182" fmla="*/ 203098 h 602041"/>
              <a:gd name="connsiteX183" fmla="*/ 232412 w 602819"/>
              <a:gd name="connsiteY183" fmla="*/ 200680 h 602041"/>
              <a:gd name="connsiteX184" fmla="*/ 232412 w 602819"/>
              <a:gd name="connsiteY184" fmla="*/ 64476 h 602041"/>
              <a:gd name="connsiteX185" fmla="*/ 290515 w 602819"/>
              <a:gd name="connsiteY185" fmla="*/ 36267 h 602041"/>
              <a:gd name="connsiteX186" fmla="*/ 290515 w 602819"/>
              <a:gd name="connsiteY186" fmla="*/ 32238 h 602041"/>
              <a:gd name="connsiteX187" fmla="*/ 280024 w 602819"/>
              <a:gd name="connsiteY187" fmla="*/ 21760 h 602041"/>
              <a:gd name="connsiteX188" fmla="*/ 0 w 602819"/>
              <a:gd name="connsiteY188" fmla="*/ 2176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02819" h="602041">
                <a:moveTo>
                  <a:pt x="441422" y="344139"/>
                </a:moveTo>
                <a:cubicBezTo>
                  <a:pt x="423668" y="344139"/>
                  <a:pt x="409142" y="358646"/>
                  <a:pt x="409142" y="376376"/>
                </a:cubicBezTo>
                <a:lnTo>
                  <a:pt x="409142" y="440852"/>
                </a:lnTo>
                <a:lnTo>
                  <a:pt x="430124" y="440852"/>
                </a:lnTo>
                <a:lnTo>
                  <a:pt x="430124" y="376376"/>
                </a:lnTo>
                <a:lnTo>
                  <a:pt x="451913" y="376376"/>
                </a:lnTo>
                <a:lnTo>
                  <a:pt x="451913" y="580281"/>
                </a:lnTo>
                <a:lnTo>
                  <a:pt x="484192" y="580281"/>
                </a:lnTo>
                <a:lnTo>
                  <a:pt x="484192" y="461807"/>
                </a:lnTo>
                <a:lnTo>
                  <a:pt x="505981" y="461807"/>
                </a:lnTo>
                <a:lnTo>
                  <a:pt x="505981" y="580281"/>
                </a:lnTo>
                <a:lnTo>
                  <a:pt x="538260" y="580281"/>
                </a:lnTo>
                <a:lnTo>
                  <a:pt x="538260" y="376376"/>
                </a:lnTo>
                <a:lnTo>
                  <a:pt x="559242" y="376376"/>
                </a:lnTo>
                <a:lnTo>
                  <a:pt x="559242" y="440852"/>
                </a:lnTo>
                <a:lnTo>
                  <a:pt x="581031" y="440852"/>
                </a:lnTo>
                <a:lnTo>
                  <a:pt x="581031" y="376376"/>
                </a:lnTo>
                <a:cubicBezTo>
                  <a:pt x="581031" y="358646"/>
                  <a:pt x="566505" y="344139"/>
                  <a:pt x="548751" y="344139"/>
                </a:cubicBezTo>
                <a:close/>
                <a:moveTo>
                  <a:pt x="54068" y="344139"/>
                </a:moveTo>
                <a:cubicBezTo>
                  <a:pt x="36314" y="344139"/>
                  <a:pt x="21789" y="358646"/>
                  <a:pt x="21789" y="376376"/>
                </a:cubicBezTo>
                <a:lnTo>
                  <a:pt x="21789" y="440852"/>
                </a:lnTo>
                <a:lnTo>
                  <a:pt x="42770" y="440852"/>
                </a:lnTo>
                <a:lnTo>
                  <a:pt x="42770" y="376376"/>
                </a:lnTo>
                <a:lnTo>
                  <a:pt x="64559" y="376376"/>
                </a:lnTo>
                <a:lnTo>
                  <a:pt x="64559" y="580281"/>
                </a:lnTo>
                <a:lnTo>
                  <a:pt x="96838" y="580281"/>
                </a:lnTo>
                <a:lnTo>
                  <a:pt x="96838" y="461807"/>
                </a:lnTo>
                <a:lnTo>
                  <a:pt x="118627" y="461807"/>
                </a:lnTo>
                <a:lnTo>
                  <a:pt x="118627" y="580281"/>
                </a:lnTo>
                <a:lnTo>
                  <a:pt x="150907" y="580281"/>
                </a:lnTo>
                <a:lnTo>
                  <a:pt x="150907" y="376376"/>
                </a:lnTo>
                <a:lnTo>
                  <a:pt x="171888" y="376376"/>
                </a:lnTo>
                <a:lnTo>
                  <a:pt x="171888" y="440852"/>
                </a:lnTo>
                <a:lnTo>
                  <a:pt x="193677" y="440852"/>
                </a:lnTo>
                <a:lnTo>
                  <a:pt x="193677" y="376376"/>
                </a:lnTo>
                <a:cubicBezTo>
                  <a:pt x="193677" y="358646"/>
                  <a:pt x="179151" y="344139"/>
                  <a:pt x="161397" y="344139"/>
                </a:cubicBezTo>
                <a:close/>
                <a:moveTo>
                  <a:pt x="288094" y="268380"/>
                </a:moveTo>
                <a:lnTo>
                  <a:pt x="301006" y="290946"/>
                </a:lnTo>
                <a:lnTo>
                  <a:pt x="314725" y="268380"/>
                </a:lnTo>
                <a:close/>
                <a:moveTo>
                  <a:pt x="247745" y="268380"/>
                </a:moveTo>
                <a:cubicBezTo>
                  <a:pt x="229991" y="268380"/>
                  <a:pt x="215466" y="282887"/>
                  <a:pt x="215466" y="300618"/>
                </a:cubicBezTo>
                <a:lnTo>
                  <a:pt x="215466" y="365093"/>
                </a:lnTo>
                <a:lnTo>
                  <a:pt x="236447" y="365093"/>
                </a:lnTo>
                <a:lnTo>
                  <a:pt x="236447" y="300618"/>
                </a:lnTo>
                <a:lnTo>
                  <a:pt x="258236" y="300618"/>
                </a:lnTo>
                <a:lnTo>
                  <a:pt x="258236" y="505328"/>
                </a:lnTo>
                <a:lnTo>
                  <a:pt x="290515" y="505328"/>
                </a:lnTo>
                <a:lnTo>
                  <a:pt x="290515" y="386854"/>
                </a:lnTo>
                <a:lnTo>
                  <a:pt x="312304" y="386854"/>
                </a:lnTo>
                <a:lnTo>
                  <a:pt x="312304" y="505328"/>
                </a:lnTo>
                <a:lnTo>
                  <a:pt x="344583" y="505328"/>
                </a:lnTo>
                <a:lnTo>
                  <a:pt x="344583" y="300618"/>
                </a:lnTo>
                <a:lnTo>
                  <a:pt x="365565" y="300618"/>
                </a:lnTo>
                <a:lnTo>
                  <a:pt x="365565" y="365093"/>
                </a:lnTo>
                <a:lnTo>
                  <a:pt x="387354" y="365093"/>
                </a:lnTo>
                <a:lnTo>
                  <a:pt x="387354" y="300618"/>
                </a:lnTo>
                <a:cubicBezTo>
                  <a:pt x="387354" y="282887"/>
                  <a:pt x="372828" y="268380"/>
                  <a:pt x="355074" y="268380"/>
                </a:cubicBezTo>
                <a:lnTo>
                  <a:pt x="339742" y="268380"/>
                </a:lnTo>
                <a:lnTo>
                  <a:pt x="310690" y="317542"/>
                </a:lnTo>
                <a:cubicBezTo>
                  <a:pt x="308269" y="320766"/>
                  <a:pt x="305041" y="322378"/>
                  <a:pt x="301006" y="322378"/>
                </a:cubicBezTo>
                <a:cubicBezTo>
                  <a:pt x="297778" y="322378"/>
                  <a:pt x="293743" y="320766"/>
                  <a:pt x="292129" y="317542"/>
                </a:cubicBezTo>
                <a:lnTo>
                  <a:pt x="263078" y="268380"/>
                </a:lnTo>
                <a:close/>
                <a:moveTo>
                  <a:pt x="494683" y="236142"/>
                </a:moveTo>
                <a:cubicBezTo>
                  <a:pt x="471280" y="236142"/>
                  <a:pt x="451913" y="255485"/>
                  <a:pt x="451913" y="279663"/>
                </a:cubicBezTo>
                <a:cubicBezTo>
                  <a:pt x="451913" y="303035"/>
                  <a:pt x="471280" y="322378"/>
                  <a:pt x="494683" y="322378"/>
                </a:cubicBezTo>
                <a:cubicBezTo>
                  <a:pt x="518893" y="322378"/>
                  <a:pt x="538260" y="303035"/>
                  <a:pt x="538260" y="279663"/>
                </a:cubicBezTo>
                <a:cubicBezTo>
                  <a:pt x="538260" y="255485"/>
                  <a:pt x="518893" y="236142"/>
                  <a:pt x="494683" y="236142"/>
                </a:cubicBezTo>
                <a:close/>
                <a:moveTo>
                  <a:pt x="107329" y="236142"/>
                </a:moveTo>
                <a:cubicBezTo>
                  <a:pt x="83926" y="236142"/>
                  <a:pt x="64559" y="255485"/>
                  <a:pt x="64559" y="279663"/>
                </a:cubicBezTo>
                <a:cubicBezTo>
                  <a:pt x="64559" y="303035"/>
                  <a:pt x="83926" y="322378"/>
                  <a:pt x="107329" y="322378"/>
                </a:cubicBezTo>
                <a:cubicBezTo>
                  <a:pt x="131539" y="322378"/>
                  <a:pt x="150907" y="303035"/>
                  <a:pt x="150907" y="279663"/>
                </a:cubicBezTo>
                <a:cubicBezTo>
                  <a:pt x="150907" y="255485"/>
                  <a:pt x="131539" y="236142"/>
                  <a:pt x="107329" y="236142"/>
                </a:cubicBezTo>
                <a:close/>
                <a:moveTo>
                  <a:pt x="301006" y="161189"/>
                </a:moveTo>
                <a:cubicBezTo>
                  <a:pt x="291322" y="161189"/>
                  <a:pt x="283252" y="164413"/>
                  <a:pt x="275990" y="170054"/>
                </a:cubicBezTo>
                <a:cubicBezTo>
                  <a:pt x="272762" y="171666"/>
                  <a:pt x="270341" y="174084"/>
                  <a:pt x="268727" y="176502"/>
                </a:cubicBezTo>
                <a:cubicBezTo>
                  <a:pt x="268727" y="176502"/>
                  <a:pt x="267920" y="176502"/>
                  <a:pt x="267920" y="177308"/>
                </a:cubicBezTo>
                <a:cubicBezTo>
                  <a:pt x="266306" y="179726"/>
                  <a:pt x="263885" y="182144"/>
                  <a:pt x="263078" y="185367"/>
                </a:cubicBezTo>
                <a:cubicBezTo>
                  <a:pt x="263078" y="185367"/>
                  <a:pt x="262271" y="185367"/>
                  <a:pt x="262271" y="185367"/>
                </a:cubicBezTo>
                <a:cubicBezTo>
                  <a:pt x="259850" y="191009"/>
                  <a:pt x="258236" y="197457"/>
                  <a:pt x="258236" y="203904"/>
                </a:cubicBezTo>
                <a:cubicBezTo>
                  <a:pt x="258236" y="228083"/>
                  <a:pt x="277604" y="247425"/>
                  <a:pt x="301006" y="247425"/>
                </a:cubicBezTo>
                <a:cubicBezTo>
                  <a:pt x="325216" y="247425"/>
                  <a:pt x="344583" y="228083"/>
                  <a:pt x="344583" y="203904"/>
                </a:cubicBezTo>
                <a:cubicBezTo>
                  <a:pt x="344583" y="197457"/>
                  <a:pt x="342969" y="191009"/>
                  <a:pt x="339742" y="186173"/>
                </a:cubicBezTo>
                <a:cubicBezTo>
                  <a:pt x="339742" y="185367"/>
                  <a:pt x="339742" y="185367"/>
                  <a:pt x="339742" y="185367"/>
                </a:cubicBezTo>
                <a:cubicBezTo>
                  <a:pt x="338128" y="182144"/>
                  <a:pt x="336514" y="179726"/>
                  <a:pt x="334093" y="177308"/>
                </a:cubicBezTo>
                <a:cubicBezTo>
                  <a:pt x="334093" y="177308"/>
                  <a:pt x="334093" y="176502"/>
                  <a:pt x="334093" y="176502"/>
                </a:cubicBezTo>
                <a:cubicBezTo>
                  <a:pt x="331672" y="174084"/>
                  <a:pt x="329251" y="171666"/>
                  <a:pt x="326830" y="170054"/>
                </a:cubicBezTo>
                <a:cubicBezTo>
                  <a:pt x="319567" y="164413"/>
                  <a:pt x="310690" y="161189"/>
                  <a:pt x="301006" y="161189"/>
                </a:cubicBezTo>
                <a:close/>
                <a:moveTo>
                  <a:pt x="301410" y="100542"/>
                </a:moveTo>
                <a:cubicBezTo>
                  <a:pt x="293138" y="100542"/>
                  <a:pt x="284867" y="103564"/>
                  <a:pt x="278411" y="109609"/>
                </a:cubicBezTo>
                <a:cubicBezTo>
                  <a:pt x="268727" y="120086"/>
                  <a:pt x="266306" y="134593"/>
                  <a:pt x="272762" y="146682"/>
                </a:cubicBezTo>
                <a:cubicBezTo>
                  <a:pt x="280831" y="141846"/>
                  <a:pt x="290515" y="139429"/>
                  <a:pt x="301006" y="139429"/>
                </a:cubicBezTo>
                <a:cubicBezTo>
                  <a:pt x="311497" y="139429"/>
                  <a:pt x="321181" y="141846"/>
                  <a:pt x="330058" y="146682"/>
                </a:cubicBezTo>
                <a:cubicBezTo>
                  <a:pt x="335707" y="134593"/>
                  <a:pt x="334093" y="120086"/>
                  <a:pt x="324409" y="109609"/>
                </a:cubicBezTo>
                <a:cubicBezTo>
                  <a:pt x="317953" y="103564"/>
                  <a:pt x="309681" y="100542"/>
                  <a:pt x="301410" y="100542"/>
                </a:cubicBezTo>
                <a:close/>
                <a:moveTo>
                  <a:pt x="301006" y="57222"/>
                </a:moveTo>
                <a:cubicBezTo>
                  <a:pt x="280831" y="57222"/>
                  <a:pt x="262271" y="65282"/>
                  <a:pt x="247745" y="79789"/>
                </a:cubicBezTo>
                <a:cubicBezTo>
                  <a:pt x="221114" y="106385"/>
                  <a:pt x="218694" y="148294"/>
                  <a:pt x="241289" y="177308"/>
                </a:cubicBezTo>
                <a:lnTo>
                  <a:pt x="243710" y="174890"/>
                </a:lnTo>
                <a:cubicBezTo>
                  <a:pt x="246938" y="169249"/>
                  <a:pt x="250166" y="163607"/>
                  <a:pt x="255008" y="159577"/>
                </a:cubicBezTo>
                <a:cubicBezTo>
                  <a:pt x="242903" y="138623"/>
                  <a:pt x="245324" y="112026"/>
                  <a:pt x="263078" y="94296"/>
                </a:cubicBezTo>
                <a:cubicBezTo>
                  <a:pt x="284059" y="73341"/>
                  <a:pt x="317953" y="73341"/>
                  <a:pt x="338935" y="94296"/>
                </a:cubicBezTo>
                <a:cubicBezTo>
                  <a:pt x="356688" y="112026"/>
                  <a:pt x="359916" y="138623"/>
                  <a:pt x="347811" y="159577"/>
                </a:cubicBezTo>
                <a:cubicBezTo>
                  <a:pt x="351846" y="163607"/>
                  <a:pt x="355881" y="169249"/>
                  <a:pt x="358302" y="174890"/>
                </a:cubicBezTo>
                <a:lnTo>
                  <a:pt x="361530" y="177308"/>
                </a:lnTo>
                <a:cubicBezTo>
                  <a:pt x="383319" y="148294"/>
                  <a:pt x="380898" y="106385"/>
                  <a:pt x="354267" y="79789"/>
                </a:cubicBezTo>
                <a:cubicBezTo>
                  <a:pt x="340548" y="65282"/>
                  <a:pt x="321181" y="57222"/>
                  <a:pt x="301006" y="57222"/>
                </a:cubicBezTo>
                <a:close/>
                <a:moveTo>
                  <a:pt x="183191" y="42753"/>
                </a:moveTo>
                <a:lnTo>
                  <a:pt x="204179" y="42753"/>
                </a:lnTo>
                <a:lnTo>
                  <a:pt x="204179" y="64518"/>
                </a:lnTo>
                <a:lnTo>
                  <a:pt x="183191" y="64518"/>
                </a:lnTo>
                <a:close/>
                <a:moveTo>
                  <a:pt x="139660" y="42753"/>
                </a:moveTo>
                <a:lnTo>
                  <a:pt x="161425" y="42753"/>
                </a:lnTo>
                <a:lnTo>
                  <a:pt x="161425" y="64518"/>
                </a:lnTo>
                <a:lnTo>
                  <a:pt x="139660" y="64518"/>
                </a:lnTo>
                <a:close/>
                <a:moveTo>
                  <a:pt x="96907" y="42753"/>
                </a:moveTo>
                <a:lnTo>
                  <a:pt x="118672" y="42753"/>
                </a:lnTo>
                <a:lnTo>
                  <a:pt x="118672" y="64518"/>
                </a:lnTo>
                <a:lnTo>
                  <a:pt x="96907" y="64518"/>
                </a:lnTo>
                <a:close/>
                <a:moveTo>
                  <a:pt x="0" y="0"/>
                </a:moveTo>
                <a:lnTo>
                  <a:pt x="280024" y="0"/>
                </a:lnTo>
                <a:cubicBezTo>
                  <a:pt x="297778" y="0"/>
                  <a:pt x="312304" y="14507"/>
                  <a:pt x="312304" y="32238"/>
                </a:cubicBezTo>
                <a:lnTo>
                  <a:pt x="312304" y="36267"/>
                </a:lnTo>
                <a:cubicBezTo>
                  <a:pt x="333286" y="38685"/>
                  <a:pt x="353460" y="48357"/>
                  <a:pt x="369600" y="64476"/>
                </a:cubicBezTo>
                <a:cubicBezTo>
                  <a:pt x="407528" y="102355"/>
                  <a:pt x="407528" y="163607"/>
                  <a:pt x="369600" y="200680"/>
                </a:cubicBezTo>
                <a:cubicBezTo>
                  <a:pt x="368793" y="202292"/>
                  <a:pt x="367179" y="203098"/>
                  <a:pt x="365565" y="203098"/>
                </a:cubicBezTo>
                <a:cubicBezTo>
                  <a:pt x="365565" y="203904"/>
                  <a:pt x="365565" y="203904"/>
                  <a:pt x="365565" y="203904"/>
                </a:cubicBezTo>
                <a:cubicBezTo>
                  <a:pt x="365565" y="220829"/>
                  <a:pt x="359916" y="235336"/>
                  <a:pt x="349425" y="247425"/>
                </a:cubicBezTo>
                <a:lnTo>
                  <a:pt x="355074" y="247425"/>
                </a:lnTo>
                <a:cubicBezTo>
                  <a:pt x="384933" y="247425"/>
                  <a:pt x="409142" y="271604"/>
                  <a:pt x="409142" y="300618"/>
                </a:cubicBezTo>
                <a:lnTo>
                  <a:pt x="409142" y="333661"/>
                </a:lnTo>
                <a:cubicBezTo>
                  <a:pt x="418019" y="326408"/>
                  <a:pt x="429317" y="322378"/>
                  <a:pt x="441422" y="322378"/>
                </a:cubicBezTo>
                <a:lnTo>
                  <a:pt x="447071" y="322378"/>
                </a:lnTo>
                <a:cubicBezTo>
                  <a:pt x="436580" y="311095"/>
                  <a:pt x="430124" y="295782"/>
                  <a:pt x="430124" y="279663"/>
                </a:cubicBezTo>
                <a:cubicBezTo>
                  <a:pt x="430124" y="244201"/>
                  <a:pt x="459176" y="215187"/>
                  <a:pt x="494683" y="215187"/>
                </a:cubicBezTo>
                <a:cubicBezTo>
                  <a:pt x="530190" y="215187"/>
                  <a:pt x="559242" y="244201"/>
                  <a:pt x="559242" y="279663"/>
                </a:cubicBezTo>
                <a:cubicBezTo>
                  <a:pt x="559242" y="295782"/>
                  <a:pt x="553593" y="311095"/>
                  <a:pt x="543102" y="322378"/>
                </a:cubicBezTo>
                <a:lnTo>
                  <a:pt x="548751" y="322378"/>
                </a:lnTo>
                <a:cubicBezTo>
                  <a:pt x="578610" y="322378"/>
                  <a:pt x="602819" y="346556"/>
                  <a:pt x="602819" y="376376"/>
                </a:cubicBezTo>
                <a:lnTo>
                  <a:pt x="602819" y="451329"/>
                </a:lnTo>
                <a:cubicBezTo>
                  <a:pt x="602819" y="456971"/>
                  <a:pt x="597977" y="461807"/>
                  <a:pt x="591521" y="461807"/>
                </a:cubicBezTo>
                <a:lnTo>
                  <a:pt x="559242" y="461807"/>
                </a:lnTo>
                <a:lnTo>
                  <a:pt x="559242" y="590758"/>
                </a:lnTo>
                <a:cubicBezTo>
                  <a:pt x="559242" y="597205"/>
                  <a:pt x="554400" y="602041"/>
                  <a:pt x="548751" y="602041"/>
                </a:cubicBezTo>
                <a:lnTo>
                  <a:pt x="494683" y="602041"/>
                </a:lnTo>
                <a:lnTo>
                  <a:pt x="441422" y="602041"/>
                </a:lnTo>
                <a:cubicBezTo>
                  <a:pt x="434966" y="602041"/>
                  <a:pt x="430124" y="597205"/>
                  <a:pt x="430124" y="590758"/>
                </a:cubicBezTo>
                <a:lnTo>
                  <a:pt x="430124" y="461807"/>
                </a:lnTo>
                <a:lnTo>
                  <a:pt x="397845" y="461807"/>
                </a:lnTo>
                <a:cubicBezTo>
                  <a:pt x="392196" y="461807"/>
                  <a:pt x="387354" y="456971"/>
                  <a:pt x="387354" y="451329"/>
                </a:cubicBezTo>
                <a:lnTo>
                  <a:pt x="387354" y="386854"/>
                </a:lnTo>
                <a:lnTo>
                  <a:pt x="365565" y="386854"/>
                </a:lnTo>
                <a:lnTo>
                  <a:pt x="365565" y="515805"/>
                </a:lnTo>
                <a:cubicBezTo>
                  <a:pt x="365565" y="521447"/>
                  <a:pt x="360723" y="526282"/>
                  <a:pt x="355074" y="526282"/>
                </a:cubicBezTo>
                <a:lnTo>
                  <a:pt x="301006" y="526282"/>
                </a:lnTo>
                <a:lnTo>
                  <a:pt x="247745" y="526282"/>
                </a:lnTo>
                <a:cubicBezTo>
                  <a:pt x="241289" y="526282"/>
                  <a:pt x="236447" y="521447"/>
                  <a:pt x="236447" y="515805"/>
                </a:cubicBezTo>
                <a:lnTo>
                  <a:pt x="236447" y="386854"/>
                </a:lnTo>
                <a:lnTo>
                  <a:pt x="215466" y="386854"/>
                </a:lnTo>
                <a:lnTo>
                  <a:pt x="215466" y="451329"/>
                </a:lnTo>
                <a:cubicBezTo>
                  <a:pt x="215466" y="456971"/>
                  <a:pt x="210624" y="461807"/>
                  <a:pt x="204168" y="461807"/>
                </a:cubicBezTo>
                <a:lnTo>
                  <a:pt x="171888" y="461807"/>
                </a:lnTo>
                <a:lnTo>
                  <a:pt x="171888" y="590758"/>
                </a:lnTo>
                <a:cubicBezTo>
                  <a:pt x="171888" y="597205"/>
                  <a:pt x="167046" y="602041"/>
                  <a:pt x="161397" y="602041"/>
                </a:cubicBezTo>
                <a:lnTo>
                  <a:pt x="107329" y="602041"/>
                </a:lnTo>
                <a:lnTo>
                  <a:pt x="54068" y="602041"/>
                </a:lnTo>
                <a:cubicBezTo>
                  <a:pt x="47612" y="602041"/>
                  <a:pt x="42770" y="597205"/>
                  <a:pt x="42770" y="590758"/>
                </a:cubicBezTo>
                <a:lnTo>
                  <a:pt x="42770" y="461807"/>
                </a:lnTo>
                <a:lnTo>
                  <a:pt x="10491" y="461807"/>
                </a:lnTo>
                <a:cubicBezTo>
                  <a:pt x="4842" y="461807"/>
                  <a:pt x="0" y="456971"/>
                  <a:pt x="0" y="451329"/>
                </a:cubicBezTo>
                <a:lnTo>
                  <a:pt x="0" y="376376"/>
                </a:lnTo>
                <a:cubicBezTo>
                  <a:pt x="0" y="346556"/>
                  <a:pt x="24209" y="322378"/>
                  <a:pt x="54068" y="322378"/>
                </a:cubicBezTo>
                <a:lnTo>
                  <a:pt x="59717" y="322378"/>
                </a:lnTo>
                <a:cubicBezTo>
                  <a:pt x="49226" y="311095"/>
                  <a:pt x="42770" y="295782"/>
                  <a:pt x="42770" y="279663"/>
                </a:cubicBezTo>
                <a:cubicBezTo>
                  <a:pt x="42770" y="244201"/>
                  <a:pt x="71822" y="215187"/>
                  <a:pt x="107329" y="215187"/>
                </a:cubicBezTo>
                <a:cubicBezTo>
                  <a:pt x="142837" y="215187"/>
                  <a:pt x="171888" y="244201"/>
                  <a:pt x="171888" y="279663"/>
                </a:cubicBezTo>
                <a:cubicBezTo>
                  <a:pt x="171888" y="295782"/>
                  <a:pt x="166239" y="311095"/>
                  <a:pt x="155749" y="322378"/>
                </a:cubicBezTo>
                <a:lnTo>
                  <a:pt x="161397" y="322378"/>
                </a:lnTo>
                <a:cubicBezTo>
                  <a:pt x="173502" y="322378"/>
                  <a:pt x="184800" y="326408"/>
                  <a:pt x="193677" y="333661"/>
                </a:cubicBezTo>
                <a:lnTo>
                  <a:pt x="193677" y="300618"/>
                </a:lnTo>
                <a:cubicBezTo>
                  <a:pt x="193677" y="271604"/>
                  <a:pt x="217887" y="247425"/>
                  <a:pt x="247745" y="247425"/>
                </a:cubicBezTo>
                <a:lnTo>
                  <a:pt x="253394" y="247425"/>
                </a:lnTo>
                <a:cubicBezTo>
                  <a:pt x="242903" y="235336"/>
                  <a:pt x="236447" y="220829"/>
                  <a:pt x="236447" y="203904"/>
                </a:cubicBezTo>
                <a:cubicBezTo>
                  <a:pt x="236447" y="203904"/>
                  <a:pt x="236447" y="203904"/>
                  <a:pt x="236447" y="203098"/>
                </a:cubicBezTo>
                <a:cubicBezTo>
                  <a:pt x="235640" y="203098"/>
                  <a:pt x="234026" y="202292"/>
                  <a:pt x="232412" y="200680"/>
                </a:cubicBezTo>
                <a:cubicBezTo>
                  <a:pt x="195291" y="163607"/>
                  <a:pt x="195291" y="102355"/>
                  <a:pt x="232412" y="64476"/>
                </a:cubicBezTo>
                <a:cubicBezTo>
                  <a:pt x="248552" y="48357"/>
                  <a:pt x="269534" y="38685"/>
                  <a:pt x="290515" y="36267"/>
                </a:cubicBezTo>
                <a:lnTo>
                  <a:pt x="290515" y="32238"/>
                </a:lnTo>
                <a:cubicBezTo>
                  <a:pt x="290515" y="26596"/>
                  <a:pt x="285673" y="21760"/>
                  <a:pt x="280024" y="21760"/>
                </a:cubicBezTo>
                <a:lnTo>
                  <a:pt x="0" y="21760"/>
                </a:ln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任意多边形: 形状 134">
            <a:extLst>
              <a:ext uri="{FF2B5EF4-FFF2-40B4-BE49-F238E27FC236}">
                <a16:creationId xmlns="" xmlns:a16="http://schemas.microsoft.com/office/drawing/2014/main" id="{0784EE0D-7D60-4CA8-8DE6-846F615703FE}"/>
              </a:ext>
            </a:extLst>
          </p:cNvPr>
          <p:cNvSpPr/>
          <p:nvPr/>
        </p:nvSpPr>
        <p:spPr>
          <a:xfrm>
            <a:off x="2438400" y="10787729"/>
            <a:ext cx="1256434" cy="503015"/>
          </a:xfrm>
          <a:custGeom>
            <a:avLst/>
            <a:gdLst>
              <a:gd name="connsiteX0" fmla="*/ 0 w 1295400"/>
              <a:gd name="connsiteY0" fmla="*/ 502920 h 502920"/>
              <a:gd name="connsiteX1" fmla="*/ 601980 w 1295400"/>
              <a:gd name="connsiteY1" fmla="*/ 259080 h 502920"/>
              <a:gd name="connsiteX2" fmla="*/ 1295400 w 1295400"/>
              <a:gd name="connsiteY2" fmla="*/ 0 h 502920"/>
              <a:gd name="connsiteX0" fmla="*/ 0 w 1295400"/>
              <a:gd name="connsiteY0" fmla="*/ 502920 h 502920"/>
              <a:gd name="connsiteX1" fmla="*/ 601980 w 1295400"/>
              <a:gd name="connsiteY1" fmla="*/ 259080 h 502920"/>
              <a:gd name="connsiteX2" fmla="*/ 1295400 w 1295400"/>
              <a:gd name="connsiteY2" fmla="*/ 0 h 502920"/>
              <a:gd name="connsiteX0" fmla="*/ 0 w 1295400"/>
              <a:gd name="connsiteY0" fmla="*/ 502920 h 503006"/>
              <a:gd name="connsiteX1" fmla="*/ 601980 w 1295400"/>
              <a:gd name="connsiteY1" fmla="*/ 259080 h 503006"/>
              <a:gd name="connsiteX2" fmla="*/ 1295400 w 1295400"/>
              <a:gd name="connsiteY2" fmla="*/ 0 h 503006"/>
              <a:gd name="connsiteX0" fmla="*/ 0 w 1295400"/>
              <a:gd name="connsiteY0" fmla="*/ 502929 h 503015"/>
              <a:gd name="connsiteX1" fmla="*/ 601980 w 1295400"/>
              <a:gd name="connsiteY1" fmla="*/ 259089 h 503015"/>
              <a:gd name="connsiteX2" fmla="*/ 1295400 w 1295400"/>
              <a:gd name="connsiteY2" fmla="*/ 9 h 503015"/>
            </a:gdLst>
            <a:ahLst/>
            <a:cxnLst>
              <a:cxn ang="0">
                <a:pos x="connsiteX0" y="connsiteY0"/>
              </a:cxn>
              <a:cxn ang="0">
                <a:pos x="connsiteX1" y="connsiteY1"/>
              </a:cxn>
              <a:cxn ang="0">
                <a:pos x="connsiteX2" y="connsiteY2"/>
              </a:cxn>
            </a:cxnLst>
            <a:rect l="l" t="t" r="r" b="b"/>
            <a:pathLst>
              <a:path w="1295400" h="503015">
                <a:moveTo>
                  <a:pt x="0" y="502929"/>
                </a:moveTo>
                <a:cubicBezTo>
                  <a:pt x="222092" y="504992"/>
                  <a:pt x="471805" y="471497"/>
                  <a:pt x="601980" y="259089"/>
                </a:cubicBezTo>
                <a:cubicBezTo>
                  <a:pt x="732155" y="46681"/>
                  <a:pt x="1031082" y="-785"/>
                  <a:pt x="1295400" y="9"/>
                </a:cubicBezTo>
              </a:path>
            </a:pathLst>
          </a:cu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 xmlns:a16="http://schemas.microsoft.com/office/drawing/2014/main" id="{5784C283-655B-4867-8052-0A44A020203F}"/>
              </a:ext>
            </a:extLst>
          </p:cNvPr>
          <p:cNvSpPr/>
          <p:nvPr/>
        </p:nvSpPr>
        <p:spPr>
          <a:xfrm flipH="1">
            <a:off x="4003444" y="10794783"/>
            <a:ext cx="1516292" cy="502920"/>
          </a:xfrm>
          <a:custGeom>
            <a:avLst/>
            <a:gdLst>
              <a:gd name="connsiteX0" fmla="*/ 0 w 1295400"/>
              <a:gd name="connsiteY0" fmla="*/ 502920 h 502920"/>
              <a:gd name="connsiteX1" fmla="*/ 601980 w 1295400"/>
              <a:gd name="connsiteY1" fmla="*/ 259080 h 502920"/>
              <a:gd name="connsiteX2" fmla="*/ 1295400 w 1295400"/>
              <a:gd name="connsiteY2" fmla="*/ 0 h 502920"/>
              <a:gd name="connsiteX0" fmla="*/ 0 w 1295400"/>
              <a:gd name="connsiteY0" fmla="*/ 502920 h 502920"/>
              <a:gd name="connsiteX1" fmla="*/ 601980 w 1295400"/>
              <a:gd name="connsiteY1" fmla="*/ 259080 h 502920"/>
              <a:gd name="connsiteX2" fmla="*/ 1295400 w 1295400"/>
              <a:gd name="connsiteY2" fmla="*/ 0 h 502920"/>
              <a:gd name="connsiteX0" fmla="*/ 0 w 1295400"/>
              <a:gd name="connsiteY0" fmla="*/ 502920 h 503006"/>
              <a:gd name="connsiteX1" fmla="*/ 601980 w 1295400"/>
              <a:gd name="connsiteY1" fmla="*/ 259080 h 503006"/>
              <a:gd name="connsiteX2" fmla="*/ 1295400 w 1295400"/>
              <a:gd name="connsiteY2" fmla="*/ 0 h 503006"/>
              <a:gd name="connsiteX0" fmla="*/ 0 w 1295400"/>
              <a:gd name="connsiteY0" fmla="*/ 502929 h 503015"/>
              <a:gd name="connsiteX1" fmla="*/ 601980 w 1295400"/>
              <a:gd name="connsiteY1" fmla="*/ 259089 h 503015"/>
              <a:gd name="connsiteX2" fmla="*/ 1295400 w 1295400"/>
              <a:gd name="connsiteY2" fmla="*/ 9 h 503015"/>
              <a:gd name="connsiteX0" fmla="*/ 0 w 1295400"/>
              <a:gd name="connsiteY0" fmla="*/ 502920 h 503006"/>
              <a:gd name="connsiteX1" fmla="*/ 601980 w 1295400"/>
              <a:gd name="connsiteY1" fmla="*/ 259080 h 503006"/>
              <a:gd name="connsiteX2" fmla="*/ 1295400 w 1295400"/>
              <a:gd name="connsiteY2" fmla="*/ 0 h 503006"/>
              <a:gd name="connsiteX0" fmla="*/ 0 w 1295400"/>
              <a:gd name="connsiteY0" fmla="*/ 502920 h 502960"/>
              <a:gd name="connsiteX1" fmla="*/ 601980 w 1295400"/>
              <a:gd name="connsiteY1" fmla="*/ 259080 h 502960"/>
              <a:gd name="connsiteX2" fmla="*/ 1295400 w 1295400"/>
              <a:gd name="connsiteY2" fmla="*/ 0 h 502960"/>
              <a:gd name="connsiteX0" fmla="*/ 0 w 1295400"/>
              <a:gd name="connsiteY0" fmla="*/ 502920 h 502954"/>
              <a:gd name="connsiteX1" fmla="*/ 744855 w 1295400"/>
              <a:gd name="connsiteY1" fmla="*/ 244793 h 502954"/>
              <a:gd name="connsiteX2" fmla="*/ 1295400 w 1295400"/>
              <a:gd name="connsiteY2" fmla="*/ 0 h 502954"/>
              <a:gd name="connsiteX0" fmla="*/ 0 w 1295400"/>
              <a:gd name="connsiteY0" fmla="*/ 502920 h 502920"/>
              <a:gd name="connsiteX1" fmla="*/ 744855 w 1295400"/>
              <a:gd name="connsiteY1" fmla="*/ 244793 h 502920"/>
              <a:gd name="connsiteX2" fmla="*/ 1295400 w 1295400"/>
              <a:gd name="connsiteY2" fmla="*/ 0 h 502920"/>
              <a:gd name="connsiteX0" fmla="*/ 0 w 1295400"/>
              <a:gd name="connsiteY0" fmla="*/ 502920 h 502920"/>
              <a:gd name="connsiteX1" fmla="*/ 744855 w 1295400"/>
              <a:gd name="connsiteY1" fmla="*/ 244793 h 502920"/>
              <a:gd name="connsiteX2" fmla="*/ 1295400 w 1295400"/>
              <a:gd name="connsiteY2" fmla="*/ 0 h 502920"/>
            </a:gdLst>
            <a:ahLst/>
            <a:cxnLst>
              <a:cxn ang="0">
                <a:pos x="connsiteX0" y="connsiteY0"/>
              </a:cxn>
              <a:cxn ang="0">
                <a:pos x="connsiteX1" y="connsiteY1"/>
              </a:cxn>
              <a:cxn ang="0">
                <a:pos x="connsiteX2" y="connsiteY2"/>
              </a:cxn>
            </a:cxnLst>
            <a:rect l="l" t="t" r="r" b="b"/>
            <a:pathLst>
              <a:path w="1295400" h="502920">
                <a:moveTo>
                  <a:pt x="0" y="502920"/>
                </a:moveTo>
                <a:cubicBezTo>
                  <a:pt x="307817" y="452596"/>
                  <a:pt x="581343" y="366713"/>
                  <a:pt x="744855" y="244793"/>
                </a:cubicBezTo>
                <a:cubicBezTo>
                  <a:pt x="908367" y="122873"/>
                  <a:pt x="935832" y="56356"/>
                  <a:pt x="1295400" y="0"/>
                </a:cubicBezTo>
              </a:path>
            </a:pathLst>
          </a:cu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形状 145">
            <a:extLst>
              <a:ext uri="{FF2B5EF4-FFF2-40B4-BE49-F238E27FC236}">
                <a16:creationId xmlns="" xmlns:a16="http://schemas.microsoft.com/office/drawing/2014/main" id="{43FE0C87-D412-41C1-94D1-9A9EC823FB3E}"/>
              </a:ext>
            </a:extLst>
          </p:cNvPr>
          <p:cNvSpPr/>
          <p:nvPr/>
        </p:nvSpPr>
        <p:spPr>
          <a:xfrm>
            <a:off x="5871239" y="11029694"/>
            <a:ext cx="3720593" cy="430917"/>
          </a:xfrm>
          <a:custGeom>
            <a:avLst/>
            <a:gdLst>
              <a:gd name="connsiteX0" fmla="*/ 0 w 3553906"/>
              <a:gd name="connsiteY0" fmla="*/ 372588 h 513990"/>
              <a:gd name="connsiteX1" fmla="*/ 810706 w 3553906"/>
              <a:gd name="connsiteY1" fmla="*/ 344308 h 513990"/>
              <a:gd name="connsiteX2" fmla="*/ 1762813 w 3553906"/>
              <a:gd name="connsiteY2" fmla="*/ 23797 h 513990"/>
              <a:gd name="connsiteX3" fmla="*/ 2658359 w 3553906"/>
              <a:gd name="connsiteY3" fmla="*/ 61504 h 513990"/>
              <a:gd name="connsiteX4" fmla="*/ 3148553 w 3553906"/>
              <a:gd name="connsiteY4" fmla="*/ 363161 h 513990"/>
              <a:gd name="connsiteX5" fmla="*/ 3553906 w 3553906"/>
              <a:gd name="connsiteY5" fmla="*/ 513990 h 513990"/>
              <a:gd name="connsiteX0" fmla="*/ 0 w 3553906"/>
              <a:gd name="connsiteY0" fmla="*/ 379478 h 520880"/>
              <a:gd name="connsiteX1" fmla="*/ 810706 w 3553906"/>
              <a:gd name="connsiteY1" fmla="*/ 351198 h 520880"/>
              <a:gd name="connsiteX2" fmla="*/ 1762813 w 3553906"/>
              <a:gd name="connsiteY2" fmla="*/ 30687 h 520880"/>
              <a:gd name="connsiteX3" fmla="*/ 2658359 w 3553906"/>
              <a:gd name="connsiteY3" fmla="*/ 68394 h 520880"/>
              <a:gd name="connsiteX4" fmla="*/ 3553906 w 3553906"/>
              <a:gd name="connsiteY4" fmla="*/ 520880 h 520880"/>
              <a:gd name="connsiteX0" fmla="*/ 0 w 3553906"/>
              <a:gd name="connsiteY0" fmla="*/ 359621 h 501023"/>
              <a:gd name="connsiteX1" fmla="*/ 810706 w 3553906"/>
              <a:gd name="connsiteY1" fmla="*/ 331341 h 501023"/>
              <a:gd name="connsiteX2" fmla="*/ 1762813 w 3553906"/>
              <a:gd name="connsiteY2" fmla="*/ 10830 h 501023"/>
              <a:gd name="connsiteX3" fmla="*/ 2601209 w 3553906"/>
              <a:gd name="connsiteY3" fmla="*/ 115212 h 501023"/>
              <a:gd name="connsiteX4" fmla="*/ 3553906 w 3553906"/>
              <a:gd name="connsiteY4" fmla="*/ 501023 h 501023"/>
              <a:gd name="connsiteX0" fmla="*/ 0 w 3553906"/>
              <a:gd name="connsiteY0" fmla="*/ 359621 h 501023"/>
              <a:gd name="connsiteX1" fmla="*/ 810706 w 3553906"/>
              <a:gd name="connsiteY1" fmla="*/ 331341 h 501023"/>
              <a:gd name="connsiteX2" fmla="*/ 1762813 w 3553906"/>
              <a:gd name="connsiteY2" fmla="*/ 10830 h 501023"/>
              <a:gd name="connsiteX3" fmla="*/ 2601209 w 3553906"/>
              <a:gd name="connsiteY3" fmla="*/ 115212 h 501023"/>
              <a:gd name="connsiteX4" fmla="*/ 3553906 w 3553906"/>
              <a:gd name="connsiteY4" fmla="*/ 501023 h 501023"/>
              <a:gd name="connsiteX0" fmla="*/ 0 w 3553906"/>
              <a:gd name="connsiteY0" fmla="*/ 350723 h 492125"/>
              <a:gd name="connsiteX1" fmla="*/ 810706 w 3553906"/>
              <a:gd name="connsiteY1" fmla="*/ 322443 h 492125"/>
              <a:gd name="connsiteX2" fmla="*/ 1762813 w 3553906"/>
              <a:gd name="connsiteY2" fmla="*/ 1932 h 492125"/>
              <a:gd name="connsiteX3" fmla="*/ 3553906 w 3553906"/>
              <a:gd name="connsiteY3" fmla="*/ 492125 h 492125"/>
              <a:gd name="connsiteX0" fmla="*/ 0 w 3553906"/>
              <a:gd name="connsiteY0" fmla="*/ 364938 h 506340"/>
              <a:gd name="connsiteX1" fmla="*/ 810706 w 3553906"/>
              <a:gd name="connsiteY1" fmla="*/ 336658 h 506340"/>
              <a:gd name="connsiteX2" fmla="*/ 2110475 w 3553906"/>
              <a:gd name="connsiteY2" fmla="*/ 1860 h 506340"/>
              <a:gd name="connsiteX3" fmla="*/ 3553906 w 3553906"/>
              <a:gd name="connsiteY3" fmla="*/ 506340 h 506340"/>
              <a:gd name="connsiteX0" fmla="*/ 0 w 3553906"/>
              <a:gd name="connsiteY0" fmla="*/ 363571 h 504973"/>
              <a:gd name="connsiteX1" fmla="*/ 810706 w 3553906"/>
              <a:gd name="connsiteY1" fmla="*/ 335291 h 504973"/>
              <a:gd name="connsiteX2" fmla="*/ 2110475 w 3553906"/>
              <a:gd name="connsiteY2" fmla="*/ 493 h 504973"/>
              <a:gd name="connsiteX3" fmla="*/ 3553906 w 3553906"/>
              <a:gd name="connsiteY3" fmla="*/ 504973 h 504973"/>
              <a:gd name="connsiteX0" fmla="*/ 0 w 3553906"/>
              <a:gd name="connsiteY0" fmla="*/ 278001 h 419403"/>
              <a:gd name="connsiteX1" fmla="*/ 810706 w 3553906"/>
              <a:gd name="connsiteY1" fmla="*/ 249721 h 419403"/>
              <a:gd name="connsiteX2" fmla="*/ 2110475 w 3553906"/>
              <a:gd name="connsiteY2" fmla="*/ 648 h 419403"/>
              <a:gd name="connsiteX3" fmla="*/ 3553906 w 3553906"/>
              <a:gd name="connsiteY3" fmla="*/ 419403 h 419403"/>
              <a:gd name="connsiteX0" fmla="*/ 0 w 3553906"/>
              <a:gd name="connsiteY0" fmla="*/ 278001 h 419403"/>
              <a:gd name="connsiteX1" fmla="*/ 810706 w 3553906"/>
              <a:gd name="connsiteY1" fmla="*/ 249721 h 419403"/>
              <a:gd name="connsiteX2" fmla="*/ 2172387 w 3553906"/>
              <a:gd name="connsiteY2" fmla="*/ 648 h 419403"/>
              <a:gd name="connsiteX3" fmla="*/ 3553906 w 3553906"/>
              <a:gd name="connsiteY3" fmla="*/ 419403 h 419403"/>
              <a:gd name="connsiteX0" fmla="*/ 0 w 3720593"/>
              <a:gd name="connsiteY0" fmla="*/ 279990 h 430917"/>
              <a:gd name="connsiteX1" fmla="*/ 810706 w 3720593"/>
              <a:gd name="connsiteY1" fmla="*/ 251710 h 430917"/>
              <a:gd name="connsiteX2" fmla="*/ 2172387 w 3720593"/>
              <a:gd name="connsiteY2" fmla="*/ 2637 h 430917"/>
              <a:gd name="connsiteX3" fmla="*/ 3720593 w 3720593"/>
              <a:gd name="connsiteY3" fmla="*/ 430917 h 430917"/>
              <a:gd name="connsiteX0" fmla="*/ 0 w 3720593"/>
              <a:gd name="connsiteY0" fmla="*/ 279990 h 430917"/>
              <a:gd name="connsiteX1" fmla="*/ 810706 w 3720593"/>
              <a:gd name="connsiteY1" fmla="*/ 251710 h 430917"/>
              <a:gd name="connsiteX2" fmla="*/ 2172387 w 3720593"/>
              <a:gd name="connsiteY2" fmla="*/ 2637 h 430917"/>
              <a:gd name="connsiteX3" fmla="*/ 3720593 w 3720593"/>
              <a:gd name="connsiteY3" fmla="*/ 430917 h 430917"/>
            </a:gdLst>
            <a:ahLst/>
            <a:cxnLst>
              <a:cxn ang="0">
                <a:pos x="connsiteX0" y="connsiteY0"/>
              </a:cxn>
              <a:cxn ang="0">
                <a:pos x="connsiteX1" y="connsiteY1"/>
              </a:cxn>
              <a:cxn ang="0">
                <a:pos x="connsiteX2" y="connsiteY2"/>
              </a:cxn>
              <a:cxn ang="0">
                <a:pos x="connsiteX3" y="connsiteY3"/>
              </a:cxn>
            </a:cxnLst>
            <a:rect l="l" t="t" r="r" b="b"/>
            <a:pathLst>
              <a:path w="3720593" h="430917">
                <a:moveTo>
                  <a:pt x="0" y="279990"/>
                </a:moveTo>
                <a:cubicBezTo>
                  <a:pt x="258452" y="294916"/>
                  <a:pt x="448642" y="297935"/>
                  <a:pt x="810706" y="251710"/>
                </a:cubicBezTo>
                <a:cubicBezTo>
                  <a:pt x="1172770" y="205485"/>
                  <a:pt x="1687406" y="-27231"/>
                  <a:pt x="2172387" y="2637"/>
                </a:cubicBezTo>
                <a:cubicBezTo>
                  <a:pt x="2657368" y="32505"/>
                  <a:pt x="3137899" y="390707"/>
                  <a:pt x="3720593" y="430917"/>
                </a:cubicBezTo>
              </a:path>
            </a:pathLst>
          </a:cu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文本框 207">
            <a:extLst>
              <a:ext uri="{FF2B5EF4-FFF2-40B4-BE49-F238E27FC236}">
                <a16:creationId xmlns="" xmlns:a16="http://schemas.microsoft.com/office/drawing/2014/main" id="{A75EF3F4-E139-4F9E-96C4-A62C38178555}"/>
              </a:ext>
            </a:extLst>
          </p:cNvPr>
          <p:cNvSpPr txBox="1"/>
          <p:nvPr/>
        </p:nvSpPr>
        <p:spPr>
          <a:xfrm>
            <a:off x="5167555" y="9679017"/>
            <a:ext cx="4097229" cy="532325"/>
          </a:xfrm>
          <a:prstGeom prst="rect">
            <a:avLst/>
          </a:prstGeom>
          <a:noFill/>
        </p:spPr>
        <p:txBody>
          <a:bodyPr wrap="square" lIns="0" tIns="0" rIns="0" bIns="0" rtlCol="0" anchor="t">
            <a:spAutoFit/>
          </a:bodyPr>
          <a:lstStyle/>
          <a:p>
            <a:pPr algn="r">
              <a:lnSpc>
                <a:spcPct val="150000"/>
              </a:lnSpc>
            </a:pPr>
            <a:r>
              <a:rPr lang="zh-CN" altLang="en-US" sz="800">
                <a:solidFill>
                  <a:schemeClr val="tx2"/>
                </a:solidFill>
                <a:latin typeface="思源黑体 CN Medium" panose="020B0600000000000000" pitchFamily="34" charset="-122"/>
                <a:ea typeface="思源黑体 CN Medium" panose="020B0600000000000000" pitchFamily="34" charset="-122"/>
              </a:rPr>
              <a:t>说明</a:t>
            </a:r>
            <a:endParaRPr lang="en-US" altLang="zh-CN" sz="800">
              <a:solidFill>
                <a:schemeClr val="tx2"/>
              </a:solidFill>
              <a:latin typeface="思源黑体 CN Medium" panose="020B0600000000000000" pitchFamily="34" charset="-122"/>
              <a:ea typeface="思源黑体 CN Medium" panose="020B0600000000000000" pitchFamily="34" charset="-122"/>
            </a:endParaRPr>
          </a:p>
          <a:p>
            <a:pPr algn="r">
              <a:lnSpc>
                <a:spcPct val="150000"/>
              </a:lnSpc>
            </a:pPr>
            <a:r>
              <a:rPr lang="zh-CN" altLang="en-US" sz="800">
                <a:solidFill>
                  <a:schemeClr val="tx2">
                    <a:alpha val="80000"/>
                  </a:schemeClr>
                </a:solidFill>
                <a:latin typeface="+mn-ea"/>
              </a:rPr>
              <a:t>此处填写有关的</a:t>
            </a:r>
            <a:endParaRPr lang="en-US" altLang="zh-CN" sz="800">
              <a:solidFill>
                <a:schemeClr val="tx2">
                  <a:alpha val="80000"/>
                </a:schemeClr>
              </a:solidFill>
              <a:latin typeface="+mn-ea"/>
            </a:endParaRPr>
          </a:p>
          <a:p>
            <a:pPr algn="r">
              <a:lnSpc>
                <a:spcPct val="150000"/>
              </a:lnSpc>
            </a:pPr>
            <a:r>
              <a:rPr lang="zh-CN" altLang="en-US" sz="800">
                <a:solidFill>
                  <a:schemeClr val="tx2">
                    <a:alpha val="80000"/>
                  </a:schemeClr>
                </a:solidFill>
                <a:latin typeface="+mn-ea"/>
              </a:rPr>
              <a:t>说明内容</a:t>
            </a:r>
            <a:endParaRPr lang="zh-CN" altLang="en-US" sz="800" dirty="0">
              <a:solidFill>
                <a:schemeClr val="tx2">
                  <a:alpha val="80000"/>
                </a:schemeClr>
              </a:solidFill>
              <a:latin typeface="+mn-ea"/>
            </a:endParaRPr>
          </a:p>
        </p:txBody>
      </p:sp>
      <p:cxnSp>
        <p:nvCxnSpPr>
          <p:cNvPr id="251" name="直接连接符 250">
            <a:extLst>
              <a:ext uri="{FF2B5EF4-FFF2-40B4-BE49-F238E27FC236}">
                <a16:creationId xmlns="" xmlns:a16="http://schemas.microsoft.com/office/drawing/2014/main" id="{2D871B6D-F8E6-476B-B2F0-C9E89BA30BF7}"/>
              </a:ext>
            </a:extLst>
          </p:cNvPr>
          <p:cNvCxnSpPr>
            <a:cxnSpLocks/>
          </p:cNvCxnSpPr>
          <p:nvPr/>
        </p:nvCxnSpPr>
        <p:spPr>
          <a:xfrm>
            <a:off x="5070023" y="7643223"/>
            <a:ext cx="4381744" cy="0"/>
          </a:xfrm>
          <a:prstGeom prst="line">
            <a:avLst/>
          </a:prstGeom>
          <a:ln>
            <a:solidFill>
              <a:srgbClr val="A3D41F"/>
            </a:soli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 xmlns:a16="http://schemas.microsoft.com/office/drawing/2014/main" id="{4C8728FB-B119-457E-A565-1F12051840E7}"/>
              </a:ext>
            </a:extLst>
          </p:cNvPr>
          <p:cNvSpPr txBox="1"/>
          <p:nvPr/>
        </p:nvSpPr>
        <p:spPr>
          <a:xfrm>
            <a:off x="10223699" y="5331620"/>
            <a:ext cx="709603" cy="168849"/>
          </a:xfrm>
          <a:custGeom>
            <a:avLst/>
            <a:gdLst/>
            <a:ahLst/>
            <a:cxnLst/>
            <a:rect l="l" t="t" r="r" b="b"/>
            <a:pathLst>
              <a:path w="709603" h="168849">
                <a:moveTo>
                  <a:pt x="622373" y="115824"/>
                </a:moveTo>
                <a:lnTo>
                  <a:pt x="638118" y="124691"/>
                </a:lnTo>
                <a:cubicBezTo>
                  <a:pt x="636549" y="127949"/>
                  <a:pt x="634709" y="131297"/>
                  <a:pt x="632598" y="134735"/>
                </a:cubicBezTo>
                <a:cubicBezTo>
                  <a:pt x="630487" y="138174"/>
                  <a:pt x="628255" y="141582"/>
                  <a:pt x="625902" y="144961"/>
                </a:cubicBezTo>
                <a:cubicBezTo>
                  <a:pt x="623549" y="148339"/>
                  <a:pt x="621166" y="151566"/>
                  <a:pt x="618753" y="154643"/>
                </a:cubicBezTo>
                <a:cubicBezTo>
                  <a:pt x="616340" y="157719"/>
                  <a:pt x="613988" y="160404"/>
                  <a:pt x="611695" y="162696"/>
                </a:cubicBezTo>
                <a:lnTo>
                  <a:pt x="596132" y="150390"/>
                </a:lnTo>
                <a:cubicBezTo>
                  <a:pt x="598424" y="147856"/>
                  <a:pt x="600807" y="145262"/>
                  <a:pt x="603280" y="142608"/>
                </a:cubicBezTo>
                <a:cubicBezTo>
                  <a:pt x="605753" y="139954"/>
                  <a:pt x="608136" y="137179"/>
                  <a:pt x="610429" y="134283"/>
                </a:cubicBezTo>
                <a:cubicBezTo>
                  <a:pt x="612721" y="131387"/>
                  <a:pt x="614893" y="128401"/>
                  <a:pt x="616944" y="125325"/>
                </a:cubicBezTo>
                <a:cubicBezTo>
                  <a:pt x="618995" y="122248"/>
                  <a:pt x="620804" y="119081"/>
                  <a:pt x="622373" y="115824"/>
                </a:cubicBezTo>
                <a:close/>
                <a:moveTo>
                  <a:pt x="683904" y="114557"/>
                </a:moveTo>
                <a:cubicBezTo>
                  <a:pt x="685714" y="116487"/>
                  <a:pt x="687795" y="118960"/>
                  <a:pt x="690148" y="121977"/>
                </a:cubicBezTo>
                <a:cubicBezTo>
                  <a:pt x="692501" y="124993"/>
                  <a:pt x="694884" y="128160"/>
                  <a:pt x="697297" y="131478"/>
                </a:cubicBezTo>
                <a:cubicBezTo>
                  <a:pt x="699709" y="134796"/>
                  <a:pt x="702002" y="138114"/>
                  <a:pt x="704174" y="141432"/>
                </a:cubicBezTo>
                <a:cubicBezTo>
                  <a:pt x="706345" y="144749"/>
                  <a:pt x="708155" y="147675"/>
                  <a:pt x="709603" y="150209"/>
                </a:cubicBezTo>
                <a:lnTo>
                  <a:pt x="693315" y="161429"/>
                </a:lnTo>
                <a:cubicBezTo>
                  <a:pt x="692109" y="159137"/>
                  <a:pt x="690510" y="156362"/>
                  <a:pt x="688519" y="153104"/>
                </a:cubicBezTo>
                <a:cubicBezTo>
                  <a:pt x="686529" y="149847"/>
                  <a:pt x="684417" y="146499"/>
                  <a:pt x="682185" y="143060"/>
                </a:cubicBezTo>
                <a:cubicBezTo>
                  <a:pt x="679953" y="139622"/>
                  <a:pt x="677661" y="136304"/>
                  <a:pt x="675308" y="133107"/>
                </a:cubicBezTo>
                <a:cubicBezTo>
                  <a:pt x="672955" y="129909"/>
                  <a:pt x="670874" y="127285"/>
                  <a:pt x="669064" y="125234"/>
                </a:cubicBezTo>
                <a:close/>
                <a:moveTo>
                  <a:pt x="431806" y="106413"/>
                </a:moveTo>
                <a:lnTo>
                  <a:pt x="455333" y="107318"/>
                </a:lnTo>
                <a:cubicBezTo>
                  <a:pt x="455092" y="108645"/>
                  <a:pt x="454941" y="110063"/>
                  <a:pt x="454881" y="111571"/>
                </a:cubicBezTo>
                <a:cubicBezTo>
                  <a:pt x="454820" y="113079"/>
                  <a:pt x="454730" y="114496"/>
                  <a:pt x="454609" y="115824"/>
                </a:cubicBezTo>
                <a:cubicBezTo>
                  <a:pt x="454488" y="117513"/>
                  <a:pt x="454277" y="119111"/>
                  <a:pt x="453976" y="120619"/>
                </a:cubicBezTo>
                <a:cubicBezTo>
                  <a:pt x="453674" y="122128"/>
                  <a:pt x="453282" y="123606"/>
                  <a:pt x="452799" y="125053"/>
                </a:cubicBezTo>
                <a:cubicBezTo>
                  <a:pt x="457867" y="126622"/>
                  <a:pt x="463447" y="128401"/>
                  <a:pt x="469540" y="130392"/>
                </a:cubicBezTo>
                <a:cubicBezTo>
                  <a:pt x="475632" y="132383"/>
                  <a:pt x="481665" y="134404"/>
                  <a:pt x="487637" y="136455"/>
                </a:cubicBezTo>
                <a:cubicBezTo>
                  <a:pt x="493609" y="138506"/>
                  <a:pt x="499280" y="140466"/>
                  <a:pt x="504649" y="142336"/>
                </a:cubicBezTo>
                <a:cubicBezTo>
                  <a:pt x="510018" y="144207"/>
                  <a:pt x="514512" y="145865"/>
                  <a:pt x="518131" y="147313"/>
                </a:cubicBezTo>
                <a:lnTo>
                  <a:pt x="510349" y="168849"/>
                </a:lnTo>
                <a:cubicBezTo>
                  <a:pt x="506730" y="167040"/>
                  <a:pt x="502085" y="164928"/>
                  <a:pt x="496414" y="162515"/>
                </a:cubicBezTo>
                <a:cubicBezTo>
                  <a:pt x="490744" y="160102"/>
                  <a:pt x="484741" y="157599"/>
                  <a:pt x="478407" y="155005"/>
                </a:cubicBezTo>
                <a:cubicBezTo>
                  <a:pt x="472073" y="152411"/>
                  <a:pt x="465739" y="149877"/>
                  <a:pt x="459405" y="147404"/>
                </a:cubicBezTo>
                <a:cubicBezTo>
                  <a:pt x="453071" y="144930"/>
                  <a:pt x="447370" y="142789"/>
                  <a:pt x="442303" y="140979"/>
                </a:cubicBezTo>
                <a:cubicBezTo>
                  <a:pt x="436270" y="146529"/>
                  <a:pt x="427825" y="151415"/>
                  <a:pt x="416966" y="155638"/>
                </a:cubicBezTo>
                <a:cubicBezTo>
                  <a:pt x="406108" y="159861"/>
                  <a:pt x="392474" y="164204"/>
                  <a:pt x="376066" y="168668"/>
                </a:cubicBezTo>
                <a:lnTo>
                  <a:pt x="365388" y="147856"/>
                </a:lnTo>
                <a:cubicBezTo>
                  <a:pt x="378298" y="145202"/>
                  <a:pt x="388915" y="142578"/>
                  <a:pt x="397240" y="139984"/>
                </a:cubicBezTo>
                <a:cubicBezTo>
                  <a:pt x="405565" y="137390"/>
                  <a:pt x="412140" y="134796"/>
                  <a:pt x="416966" y="132202"/>
                </a:cubicBezTo>
                <a:cubicBezTo>
                  <a:pt x="421792" y="129608"/>
                  <a:pt x="425201" y="126923"/>
                  <a:pt x="427191" y="124148"/>
                </a:cubicBezTo>
                <a:cubicBezTo>
                  <a:pt x="429182" y="121373"/>
                  <a:pt x="430358" y="118478"/>
                  <a:pt x="430720" y="115462"/>
                </a:cubicBezTo>
                <a:cubicBezTo>
                  <a:pt x="430962" y="114134"/>
                  <a:pt x="431143" y="112626"/>
                  <a:pt x="431263" y="110937"/>
                </a:cubicBezTo>
                <a:cubicBezTo>
                  <a:pt x="431384" y="109248"/>
                  <a:pt x="431565" y="107740"/>
                  <a:pt x="431806" y="106413"/>
                </a:cubicBezTo>
                <a:close/>
                <a:moveTo>
                  <a:pt x="560660" y="92840"/>
                </a:moveTo>
                <a:lnTo>
                  <a:pt x="570795" y="95735"/>
                </a:lnTo>
                <a:lnTo>
                  <a:pt x="580025" y="98088"/>
                </a:lnTo>
                <a:cubicBezTo>
                  <a:pt x="579904" y="99295"/>
                  <a:pt x="579482" y="101617"/>
                  <a:pt x="578758" y="105056"/>
                </a:cubicBezTo>
                <a:cubicBezTo>
                  <a:pt x="578034" y="108494"/>
                  <a:pt x="577159" y="112476"/>
                  <a:pt x="576134" y="117000"/>
                </a:cubicBezTo>
                <a:cubicBezTo>
                  <a:pt x="575108" y="121524"/>
                  <a:pt x="573962" y="126290"/>
                  <a:pt x="572695" y="131297"/>
                </a:cubicBezTo>
                <a:cubicBezTo>
                  <a:pt x="571428" y="136304"/>
                  <a:pt x="570222" y="141009"/>
                  <a:pt x="569076" y="145413"/>
                </a:cubicBezTo>
                <a:cubicBezTo>
                  <a:pt x="567930" y="149817"/>
                  <a:pt x="566904" y="153647"/>
                  <a:pt x="565999" y="156905"/>
                </a:cubicBezTo>
                <a:cubicBezTo>
                  <a:pt x="565094" y="160162"/>
                  <a:pt x="564401" y="162214"/>
                  <a:pt x="563918" y="163058"/>
                </a:cubicBezTo>
                <a:lnTo>
                  <a:pt x="543830" y="157267"/>
                </a:lnTo>
                <a:cubicBezTo>
                  <a:pt x="544312" y="155940"/>
                  <a:pt x="545036" y="153647"/>
                  <a:pt x="546001" y="150390"/>
                </a:cubicBezTo>
                <a:cubicBezTo>
                  <a:pt x="546967" y="147132"/>
                  <a:pt x="548053" y="143392"/>
                  <a:pt x="549259" y="139169"/>
                </a:cubicBezTo>
                <a:cubicBezTo>
                  <a:pt x="550465" y="134947"/>
                  <a:pt x="551672" y="130422"/>
                  <a:pt x="552879" y="125596"/>
                </a:cubicBezTo>
                <a:cubicBezTo>
                  <a:pt x="554085" y="120770"/>
                  <a:pt x="555231" y="116186"/>
                  <a:pt x="556317" y="111842"/>
                </a:cubicBezTo>
                <a:cubicBezTo>
                  <a:pt x="557403" y="107499"/>
                  <a:pt x="558338" y="103638"/>
                  <a:pt x="559122" y="100260"/>
                </a:cubicBezTo>
                <a:cubicBezTo>
                  <a:pt x="559906" y="96882"/>
                  <a:pt x="560419" y="94408"/>
                  <a:pt x="560660" y="92840"/>
                </a:cubicBezTo>
                <a:close/>
                <a:moveTo>
                  <a:pt x="635403" y="85963"/>
                </a:moveTo>
                <a:lnTo>
                  <a:pt x="635403" y="93564"/>
                </a:lnTo>
                <a:lnTo>
                  <a:pt x="673046" y="93564"/>
                </a:lnTo>
                <a:lnTo>
                  <a:pt x="673046" y="85963"/>
                </a:lnTo>
                <a:close/>
                <a:moveTo>
                  <a:pt x="208302" y="73114"/>
                </a:moveTo>
                <a:lnTo>
                  <a:pt x="208302" y="92297"/>
                </a:lnTo>
                <a:lnTo>
                  <a:pt x="220789" y="92297"/>
                </a:lnTo>
                <a:lnTo>
                  <a:pt x="220789" y="73114"/>
                </a:lnTo>
                <a:close/>
                <a:moveTo>
                  <a:pt x="635403" y="59902"/>
                </a:moveTo>
                <a:lnTo>
                  <a:pt x="635403" y="67684"/>
                </a:lnTo>
                <a:lnTo>
                  <a:pt x="673046" y="67684"/>
                </a:lnTo>
                <a:lnTo>
                  <a:pt x="673046" y="59902"/>
                </a:lnTo>
                <a:close/>
                <a:moveTo>
                  <a:pt x="555593" y="43434"/>
                </a:moveTo>
                <a:cubicBezTo>
                  <a:pt x="557765" y="44761"/>
                  <a:pt x="560268" y="46480"/>
                  <a:pt x="563104" y="48591"/>
                </a:cubicBezTo>
                <a:cubicBezTo>
                  <a:pt x="565939" y="50703"/>
                  <a:pt x="568804" y="52905"/>
                  <a:pt x="571700" y="55197"/>
                </a:cubicBezTo>
                <a:cubicBezTo>
                  <a:pt x="574595" y="57489"/>
                  <a:pt x="577401" y="59752"/>
                  <a:pt x="580115" y="61984"/>
                </a:cubicBezTo>
                <a:cubicBezTo>
                  <a:pt x="582830" y="64216"/>
                  <a:pt x="585152" y="66236"/>
                  <a:pt x="587083" y="68046"/>
                </a:cubicBezTo>
                <a:lnTo>
                  <a:pt x="573691" y="86144"/>
                </a:lnTo>
                <a:cubicBezTo>
                  <a:pt x="571760" y="84213"/>
                  <a:pt x="569528" y="82072"/>
                  <a:pt x="566995" y="79719"/>
                </a:cubicBezTo>
                <a:cubicBezTo>
                  <a:pt x="564461" y="77366"/>
                  <a:pt x="561807" y="75014"/>
                  <a:pt x="559032" y="72661"/>
                </a:cubicBezTo>
                <a:cubicBezTo>
                  <a:pt x="556257" y="70308"/>
                  <a:pt x="553542" y="68046"/>
                  <a:pt x="550888" y="65874"/>
                </a:cubicBezTo>
                <a:cubicBezTo>
                  <a:pt x="548233" y="63703"/>
                  <a:pt x="545821" y="61833"/>
                  <a:pt x="543649" y="60264"/>
                </a:cubicBezTo>
                <a:close/>
                <a:moveTo>
                  <a:pt x="643547" y="32394"/>
                </a:moveTo>
                <a:lnTo>
                  <a:pt x="664902" y="33661"/>
                </a:lnTo>
                <a:cubicBezTo>
                  <a:pt x="664661" y="34988"/>
                  <a:pt x="664329" y="36285"/>
                  <a:pt x="663907" y="37552"/>
                </a:cubicBezTo>
                <a:cubicBezTo>
                  <a:pt x="663484" y="38819"/>
                  <a:pt x="663092" y="40116"/>
                  <a:pt x="662730" y="41443"/>
                </a:cubicBezTo>
                <a:lnTo>
                  <a:pt x="693496" y="41443"/>
                </a:lnTo>
                <a:lnTo>
                  <a:pt x="693496" y="112023"/>
                </a:lnTo>
                <a:lnTo>
                  <a:pt x="664902" y="112023"/>
                </a:lnTo>
                <a:lnTo>
                  <a:pt x="664902" y="142246"/>
                </a:lnTo>
                <a:cubicBezTo>
                  <a:pt x="664902" y="147072"/>
                  <a:pt x="664661" y="150933"/>
                  <a:pt x="664178" y="153828"/>
                </a:cubicBezTo>
                <a:cubicBezTo>
                  <a:pt x="663695" y="156724"/>
                  <a:pt x="662730" y="159016"/>
                  <a:pt x="661283" y="160705"/>
                </a:cubicBezTo>
                <a:cubicBezTo>
                  <a:pt x="659835" y="162394"/>
                  <a:pt x="657814" y="163601"/>
                  <a:pt x="655220" y="164325"/>
                </a:cubicBezTo>
                <a:cubicBezTo>
                  <a:pt x="652626" y="165049"/>
                  <a:pt x="649217" y="165592"/>
                  <a:pt x="644995" y="165954"/>
                </a:cubicBezTo>
                <a:lnTo>
                  <a:pt x="634498" y="166859"/>
                </a:lnTo>
                <a:lnTo>
                  <a:pt x="628345" y="146589"/>
                </a:lnTo>
                <a:lnTo>
                  <a:pt x="635041" y="145865"/>
                </a:lnTo>
                <a:cubicBezTo>
                  <a:pt x="638419" y="145503"/>
                  <a:pt x="640742" y="144689"/>
                  <a:pt x="642009" y="143422"/>
                </a:cubicBezTo>
                <a:cubicBezTo>
                  <a:pt x="643276" y="142155"/>
                  <a:pt x="643909" y="139230"/>
                  <a:pt x="643909" y="134645"/>
                </a:cubicBezTo>
                <a:lnTo>
                  <a:pt x="643909" y="112023"/>
                </a:lnTo>
                <a:lnTo>
                  <a:pt x="615315" y="112023"/>
                </a:lnTo>
                <a:lnTo>
                  <a:pt x="615315" y="41443"/>
                </a:lnTo>
                <a:lnTo>
                  <a:pt x="641013" y="41443"/>
                </a:lnTo>
                <a:cubicBezTo>
                  <a:pt x="641496" y="39995"/>
                  <a:pt x="641918" y="38547"/>
                  <a:pt x="642280" y="37099"/>
                </a:cubicBezTo>
                <a:cubicBezTo>
                  <a:pt x="642642" y="35652"/>
                  <a:pt x="643064" y="34083"/>
                  <a:pt x="643547" y="32394"/>
                </a:cubicBezTo>
                <a:close/>
                <a:moveTo>
                  <a:pt x="208302" y="32213"/>
                </a:moveTo>
                <a:lnTo>
                  <a:pt x="208302" y="52482"/>
                </a:lnTo>
                <a:lnTo>
                  <a:pt x="220789" y="52482"/>
                </a:lnTo>
                <a:lnTo>
                  <a:pt x="220789" y="32213"/>
                </a:lnTo>
                <a:close/>
                <a:moveTo>
                  <a:pt x="189481" y="10496"/>
                </a:moveTo>
                <a:lnTo>
                  <a:pt x="239611" y="10496"/>
                </a:lnTo>
                <a:lnTo>
                  <a:pt x="239611" y="134283"/>
                </a:lnTo>
                <a:cubicBezTo>
                  <a:pt x="244437" y="126682"/>
                  <a:pt x="248328" y="118749"/>
                  <a:pt x="251284" y="110485"/>
                </a:cubicBezTo>
                <a:cubicBezTo>
                  <a:pt x="254240" y="102220"/>
                  <a:pt x="256683" y="94529"/>
                  <a:pt x="258613" y="87411"/>
                </a:cubicBezTo>
                <a:lnTo>
                  <a:pt x="242687" y="87411"/>
                </a:lnTo>
                <a:lnTo>
                  <a:pt x="242687" y="65874"/>
                </a:lnTo>
                <a:lnTo>
                  <a:pt x="277616" y="65874"/>
                </a:lnTo>
                <a:lnTo>
                  <a:pt x="277616" y="87230"/>
                </a:lnTo>
                <a:cubicBezTo>
                  <a:pt x="275564" y="98933"/>
                  <a:pt x="272428" y="110183"/>
                  <a:pt x="268205" y="120981"/>
                </a:cubicBezTo>
                <a:cubicBezTo>
                  <a:pt x="263982" y="131780"/>
                  <a:pt x="258372" y="142729"/>
                  <a:pt x="251374" y="153828"/>
                </a:cubicBezTo>
                <a:lnTo>
                  <a:pt x="239611" y="146046"/>
                </a:lnTo>
                <a:lnTo>
                  <a:pt x="239611" y="146589"/>
                </a:lnTo>
                <a:cubicBezTo>
                  <a:pt x="239611" y="150088"/>
                  <a:pt x="239309" y="152954"/>
                  <a:pt x="238706" y="155186"/>
                </a:cubicBezTo>
                <a:cubicBezTo>
                  <a:pt x="238103" y="157418"/>
                  <a:pt x="237107" y="159197"/>
                  <a:pt x="235720" y="160524"/>
                </a:cubicBezTo>
                <a:cubicBezTo>
                  <a:pt x="234332" y="161852"/>
                  <a:pt x="232492" y="162847"/>
                  <a:pt x="230200" y="163511"/>
                </a:cubicBezTo>
                <a:cubicBezTo>
                  <a:pt x="227908" y="164174"/>
                  <a:pt x="225072" y="164687"/>
                  <a:pt x="221694" y="165049"/>
                </a:cubicBezTo>
                <a:lnTo>
                  <a:pt x="213550" y="165954"/>
                </a:lnTo>
                <a:lnTo>
                  <a:pt x="207759" y="145503"/>
                </a:lnTo>
                <a:lnTo>
                  <a:pt x="214274" y="144599"/>
                </a:lnTo>
                <a:cubicBezTo>
                  <a:pt x="217049" y="144237"/>
                  <a:pt x="218829" y="143724"/>
                  <a:pt x="219613" y="143060"/>
                </a:cubicBezTo>
                <a:cubicBezTo>
                  <a:pt x="220397" y="142397"/>
                  <a:pt x="220789" y="140858"/>
                  <a:pt x="220789" y="138445"/>
                </a:cubicBezTo>
                <a:lnTo>
                  <a:pt x="220789" y="113652"/>
                </a:lnTo>
                <a:lnTo>
                  <a:pt x="207759" y="113652"/>
                </a:lnTo>
                <a:cubicBezTo>
                  <a:pt x="207397" y="119322"/>
                  <a:pt x="206915" y="124480"/>
                  <a:pt x="206311" y="129125"/>
                </a:cubicBezTo>
                <a:cubicBezTo>
                  <a:pt x="205708" y="133770"/>
                  <a:pt x="204894" y="138174"/>
                  <a:pt x="203868" y="142336"/>
                </a:cubicBezTo>
                <a:cubicBezTo>
                  <a:pt x="202843" y="146499"/>
                  <a:pt x="201666" y="150571"/>
                  <a:pt x="200339" y="154552"/>
                </a:cubicBezTo>
                <a:cubicBezTo>
                  <a:pt x="199012" y="158534"/>
                  <a:pt x="197444" y="162636"/>
                  <a:pt x="195634" y="166859"/>
                </a:cubicBezTo>
                <a:lnTo>
                  <a:pt x="176270" y="159077"/>
                </a:lnTo>
                <a:cubicBezTo>
                  <a:pt x="178441" y="153768"/>
                  <a:pt x="180372" y="148791"/>
                  <a:pt x="182061" y="144146"/>
                </a:cubicBezTo>
                <a:cubicBezTo>
                  <a:pt x="183750" y="139501"/>
                  <a:pt x="185137" y="134223"/>
                  <a:pt x="186223" y="128311"/>
                </a:cubicBezTo>
                <a:cubicBezTo>
                  <a:pt x="187309" y="122399"/>
                  <a:pt x="188123" y="115341"/>
                  <a:pt x="188666" y="107137"/>
                </a:cubicBezTo>
                <a:cubicBezTo>
                  <a:pt x="189209" y="98933"/>
                  <a:pt x="189481" y="88677"/>
                  <a:pt x="189481" y="76371"/>
                </a:cubicBezTo>
                <a:close/>
                <a:moveTo>
                  <a:pt x="68770" y="5791"/>
                </a:moveTo>
                <a:lnTo>
                  <a:pt x="91392" y="6696"/>
                </a:lnTo>
                <a:cubicBezTo>
                  <a:pt x="91392" y="8023"/>
                  <a:pt x="91362" y="9742"/>
                  <a:pt x="91302" y="11853"/>
                </a:cubicBezTo>
                <a:cubicBezTo>
                  <a:pt x="91241" y="13965"/>
                  <a:pt x="91211" y="16137"/>
                  <a:pt x="91211" y="18369"/>
                </a:cubicBezTo>
                <a:cubicBezTo>
                  <a:pt x="91211" y="20601"/>
                  <a:pt x="91211" y="22772"/>
                  <a:pt x="91211" y="24884"/>
                </a:cubicBezTo>
                <a:cubicBezTo>
                  <a:pt x="91211" y="26995"/>
                  <a:pt x="91211" y="28654"/>
                  <a:pt x="91211" y="29860"/>
                </a:cubicBezTo>
                <a:cubicBezTo>
                  <a:pt x="91211" y="30946"/>
                  <a:pt x="91181" y="32002"/>
                  <a:pt x="91121" y="33028"/>
                </a:cubicBezTo>
                <a:cubicBezTo>
                  <a:pt x="91060" y="34053"/>
                  <a:pt x="91030" y="35109"/>
                  <a:pt x="91030" y="36195"/>
                </a:cubicBezTo>
                <a:cubicBezTo>
                  <a:pt x="92478" y="48380"/>
                  <a:pt x="95193" y="59691"/>
                  <a:pt x="99174" y="70127"/>
                </a:cubicBezTo>
                <a:cubicBezTo>
                  <a:pt x="103156" y="80564"/>
                  <a:pt x="108223" y="90366"/>
                  <a:pt x="114376" y="99536"/>
                </a:cubicBezTo>
                <a:cubicBezTo>
                  <a:pt x="120529" y="108705"/>
                  <a:pt x="127648" y="117241"/>
                  <a:pt x="135731" y="125144"/>
                </a:cubicBezTo>
                <a:cubicBezTo>
                  <a:pt x="143815" y="133046"/>
                  <a:pt x="152743" y="140436"/>
                  <a:pt x="162515" y="147313"/>
                </a:cubicBezTo>
                <a:lnTo>
                  <a:pt x="145866" y="167763"/>
                </a:lnTo>
                <a:cubicBezTo>
                  <a:pt x="130061" y="154733"/>
                  <a:pt x="116849" y="141552"/>
                  <a:pt x="106232" y="128220"/>
                </a:cubicBezTo>
                <a:cubicBezTo>
                  <a:pt x="95615" y="114889"/>
                  <a:pt x="87351" y="100742"/>
                  <a:pt x="81439" y="85782"/>
                </a:cubicBezTo>
                <a:cubicBezTo>
                  <a:pt x="76009" y="100260"/>
                  <a:pt x="68227" y="113863"/>
                  <a:pt x="58093" y="126592"/>
                </a:cubicBezTo>
                <a:cubicBezTo>
                  <a:pt x="47958" y="139320"/>
                  <a:pt x="34928" y="151777"/>
                  <a:pt x="19002" y="163963"/>
                </a:cubicBezTo>
                <a:lnTo>
                  <a:pt x="0" y="147132"/>
                </a:lnTo>
                <a:cubicBezTo>
                  <a:pt x="12306" y="138204"/>
                  <a:pt x="22773" y="129276"/>
                  <a:pt x="31399" y="120348"/>
                </a:cubicBezTo>
                <a:cubicBezTo>
                  <a:pt x="40026" y="111420"/>
                  <a:pt x="47053" y="101949"/>
                  <a:pt x="52483" y="91935"/>
                </a:cubicBezTo>
                <a:cubicBezTo>
                  <a:pt x="57912" y="81921"/>
                  <a:pt x="61893" y="71123"/>
                  <a:pt x="64427" y="59540"/>
                </a:cubicBezTo>
                <a:cubicBezTo>
                  <a:pt x="66961" y="47958"/>
                  <a:pt x="68288" y="35109"/>
                  <a:pt x="68408" y="20993"/>
                </a:cubicBezTo>
                <a:cubicBezTo>
                  <a:pt x="68408" y="20148"/>
                  <a:pt x="68439" y="19032"/>
                  <a:pt x="68499" y="17645"/>
                </a:cubicBezTo>
                <a:cubicBezTo>
                  <a:pt x="68559" y="16257"/>
                  <a:pt x="68620" y="14840"/>
                  <a:pt x="68680" y="13392"/>
                </a:cubicBezTo>
                <a:cubicBezTo>
                  <a:pt x="68740" y="11944"/>
                  <a:pt x="68770" y="10556"/>
                  <a:pt x="68770" y="9229"/>
                </a:cubicBezTo>
                <a:cubicBezTo>
                  <a:pt x="68770" y="7902"/>
                  <a:pt x="68770" y="6756"/>
                  <a:pt x="68770" y="5791"/>
                </a:cubicBezTo>
                <a:close/>
                <a:moveTo>
                  <a:pt x="562651" y="5248"/>
                </a:moveTo>
                <a:cubicBezTo>
                  <a:pt x="564461" y="6454"/>
                  <a:pt x="566542" y="7872"/>
                  <a:pt x="568895" y="9501"/>
                </a:cubicBezTo>
                <a:cubicBezTo>
                  <a:pt x="571247" y="11130"/>
                  <a:pt x="573630" y="12849"/>
                  <a:pt x="576043" y="14659"/>
                </a:cubicBezTo>
                <a:cubicBezTo>
                  <a:pt x="578456" y="16468"/>
                  <a:pt x="580839" y="18338"/>
                  <a:pt x="583192" y="20269"/>
                </a:cubicBezTo>
                <a:cubicBezTo>
                  <a:pt x="585545" y="22199"/>
                  <a:pt x="587686" y="24009"/>
                  <a:pt x="589616" y="25698"/>
                </a:cubicBezTo>
                <a:lnTo>
                  <a:pt x="589616" y="9591"/>
                </a:lnTo>
                <a:lnTo>
                  <a:pt x="699468" y="9591"/>
                </a:lnTo>
                <a:lnTo>
                  <a:pt x="699468" y="30584"/>
                </a:lnTo>
                <a:lnTo>
                  <a:pt x="609524" y="30584"/>
                </a:lnTo>
                <a:lnTo>
                  <a:pt x="609524" y="70942"/>
                </a:lnTo>
                <a:cubicBezTo>
                  <a:pt x="609524" y="82042"/>
                  <a:pt x="609132" y="91875"/>
                  <a:pt x="608347" y="100441"/>
                </a:cubicBezTo>
                <a:cubicBezTo>
                  <a:pt x="607563" y="109007"/>
                  <a:pt x="606326" y="116970"/>
                  <a:pt x="604637" y="124329"/>
                </a:cubicBezTo>
                <a:cubicBezTo>
                  <a:pt x="602948" y="131689"/>
                  <a:pt x="600716" y="138777"/>
                  <a:pt x="597941" y="145594"/>
                </a:cubicBezTo>
                <a:cubicBezTo>
                  <a:pt x="595166" y="152411"/>
                  <a:pt x="591788" y="159499"/>
                  <a:pt x="587807" y="166859"/>
                </a:cubicBezTo>
                <a:lnTo>
                  <a:pt x="568442" y="157629"/>
                </a:lnTo>
                <a:cubicBezTo>
                  <a:pt x="572424" y="150269"/>
                  <a:pt x="575772" y="143422"/>
                  <a:pt x="578487" y="137088"/>
                </a:cubicBezTo>
                <a:cubicBezTo>
                  <a:pt x="581201" y="130754"/>
                  <a:pt x="583373" y="124329"/>
                  <a:pt x="585002" y="117814"/>
                </a:cubicBezTo>
                <a:cubicBezTo>
                  <a:pt x="586630" y="111299"/>
                  <a:pt x="587807" y="104332"/>
                  <a:pt x="588531" y="96912"/>
                </a:cubicBezTo>
                <a:cubicBezTo>
                  <a:pt x="589255" y="89492"/>
                  <a:pt x="589616" y="81016"/>
                  <a:pt x="589616" y="71485"/>
                </a:cubicBezTo>
                <a:lnTo>
                  <a:pt x="589616" y="27870"/>
                </a:lnTo>
                <a:lnTo>
                  <a:pt x="577853" y="44881"/>
                </a:lnTo>
                <a:cubicBezTo>
                  <a:pt x="576043" y="42951"/>
                  <a:pt x="573932" y="40870"/>
                  <a:pt x="571519" y="38638"/>
                </a:cubicBezTo>
                <a:cubicBezTo>
                  <a:pt x="569106" y="36406"/>
                  <a:pt x="566633" y="34234"/>
                  <a:pt x="564099" y="32123"/>
                </a:cubicBezTo>
                <a:cubicBezTo>
                  <a:pt x="561565" y="30011"/>
                  <a:pt x="559062" y="28021"/>
                  <a:pt x="556589" y="26150"/>
                </a:cubicBezTo>
                <a:cubicBezTo>
                  <a:pt x="554115" y="24280"/>
                  <a:pt x="551974" y="22742"/>
                  <a:pt x="550164" y="21536"/>
                </a:cubicBezTo>
                <a:close/>
                <a:moveTo>
                  <a:pt x="379866" y="1628"/>
                </a:moveTo>
                <a:cubicBezTo>
                  <a:pt x="382159" y="2835"/>
                  <a:pt x="384692" y="4283"/>
                  <a:pt x="387467" y="5972"/>
                </a:cubicBezTo>
                <a:cubicBezTo>
                  <a:pt x="390242" y="7661"/>
                  <a:pt x="393017" y="9380"/>
                  <a:pt x="395792" y="11130"/>
                </a:cubicBezTo>
                <a:cubicBezTo>
                  <a:pt x="398567" y="12879"/>
                  <a:pt x="401191" y="14598"/>
                  <a:pt x="403665" y="16287"/>
                </a:cubicBezTo>
                <a:cubicBezTo>
                  <a:pt x="406138" y="17976"/>
                  <a:pt x="408219" y="19424"/>
                  <a:pt x="409908" y="20631"/>
                </a:cubicBezTo>
                <a:lnTo>
                  <a:pt x="399412" y="38366"/>
                </a:lnTo>
                <a:lnTo>
                  <a:pt x="405022" y="44881"/>
                </a:lnTo>
                <a:lnTo>
                  <a:pt x="412442" y="53387"/>
                </a:lnTo>
                <a:cubicBezTo>
                  <a:pt x="410873" y="54835"/>
                  <a:pt x="408310" y="57007"/>
                  <a:pt x="404750" y="59902"/>
                </a:cubicBezTo>
                <a:cubicBezTo>
                  <a:pt x="401191" y="62798"/>
                  <a:pt x="397421" y="65784"/>
                  <a:pt x="393440" y="68861"/>
                </a:cubicBezTo>
                <a:cubicBezTo>
                  <a:pt x="389458" y="71937"/>
                  <a:pt x="385658" y="74863"/>
                  <a:pt x="382038" y="77638"/>
                </a:cubicBezTo>
                <a:cubicBezTo>
                  <a:pt x="378419" y="80413"/>
                  <a:pt x="375764" y="82343"/>
                  <a:pt x="374075" y="83429"/>
                </a:cubicBezTo>
                <a:lnTo>
                  <a:pt x="362493" y="65874"/>
                </a:lnTo>
                <a:cubicBezTo>
                  <a:pt x="363941" y="64909"/>
                  <a:pt x="366384" y="63190"/>
                  <a:pt x="369822" y="60717"/>
                </a:cubicBezTo>
                <a:cubicBezTo>
                  <a:pt x="373261" y="58243"/>
                  <a:pt x="376880" y="55559"/>
                  <a:pt x="380681" y="52663"/>
                </a:cubicBezTo>
                <a:cubicBezTo>
                  <a:pt x="384481" y="49768"/>
                  <a:pt x="388101" y="46963"/>
                  <a:pt x="391539" y="44248"/>
                </a:cubicBezTo>
                <a:cubicBezTo>
                  <a:pt x="394978" y="41533"/>
                  <a:pt x="397421" y="39452"/>
                  <a:pt x="398869" y="38004"/>
                </a:cubicBezTo>
                <a:cubicBezTo>
                  <a:pt x="396938" y="36436"/>
                  <a:pt x="394737" y="34747"/>
                  <a:pt x="392263" y="32937"/>
                </a:cubicBezTo>
                <a:cubicBezTo>
                  <a:pt x="389790" y="31127"/>
                  <a:pt x="387226" y="29318"/>
                  <a:pt x="384572" y="27508"/>
                </a:cubicBezTo>
                <a:cubicBezTo>
                  <a:pt x="381917" y="25698"/>
                  <a:pt x="379263" y="23979"/>
                  <a:pt x="376609" y="22350"/>
                </a:cubicBezTo>
                <a:cubicBezTo>
                  <a:pt x="373955" y="20721"/>
                  <a:pt x="371542" y="19243"/>
                  <a:pt x="369370" y="17916"/>
                </a:cubicBezTo>
                <a:close/>
                <a:moveTo>
                  <a:pt x="430901" y="181"/>
                </a:moveTo>
                <a:lnTo>
                  <a:pt x="451532" y="5429"/>
                </a:lnTo>
                <a:cubicBezTo>
                  <a:pt x="450929" y="6756"/>
                  <a:pt x="450356" y="8113"/>
                  <a:pt x="449813" y="9501"/>
                </a:cubicBezTo>
                <a:cubicBezTo>
                  <a:pt x="449270" y="10888"/>
                  <a:pt x="448697" y="12246"/>
                  <a:pt x="448094" y="13573"/>
                </a:cubicBezTo>
                <a:lnTo>
                  <a:pt x="516141" y="13573"/>
                </a:lnTo>
                <a:lnTo>
                  <a:pt x="516141" y="32575"/>
                </a:lnTo>
                <a:cubicBezTo>
                  <a:pt x="513848" y="35229"/>
                  <a:pt x="511375" y="38276"/>
                  <a:pt x="508721" y="41714"/>
                </a:cubicBezTo>
                <a:cubicBezTo>
                  <a:pt x="506066" y="45153"/>
                  <a:pt x="503774" y="48079"/>
                  <a:pt x="501844" y="50492"/>
                </a:cubicBezTo>
                <a:lnTo>
                  <a:pt x="484470" y="43434"/>
                </a:lnTo>
                <a:cubicBezTo>
                  <a:pt x="485797" y="41986"/>
                  <a:pt x="487275" y="40236"/>
                  <a:pt x="488904" y="38185"/>
                </a:cubicBezTo>
                <a:cubicBezTo>
                  <a:pt x="490533" y="36134"/>
                  <a:pt x="491950" y="34325"/>
                  <a:pt x="493157" y="32756"/>
                </a:cubicBezTo>
                <a:lnTo>
                  <a:pt x="469268" y="32756"/>
                </a:lnTo>
                <a:cubicBezTo>
                  <a:pt x="469147" y="34204"/>
                  <a:pt x="469027" y="35712"/>
                  <a:pt x="468906" y="37280"/>
                </a:cubicBezTo>
                <a:cubicBezTo>
                  <a:pt x="468785" y="38849"/>
                  <a:pt x="468665" y="39935"/>
                  <a:pt x="468544" y="40538"/>
                </a:cubicBezTo>
                <a:lnTo>
                  <a:pt x="468001" y="42891"/>
                </a:lnTo>
                <a:cubicBezTo>
                  <a:pt x="470173" y="45424"/>
                  <a:pt x="472857" y="47777"/>
                  <a:pt x="476055" y="49949"/>
                </a:cubicBezTo>
                <a:cubicBezTo>
                  <a:pt x="479252" y="52120"/>
                  <a:pt x="483022" y="54081"/>
                  <a:pt x="487366" y="55830"/>
                </a:cubicBezTo>
                <a:cubicBezTo>
                  <a:pt x="491709" y="57580"/>
                  <a:pt x="496716" y="59209"/>
                  <a:pt x="502386" y="60717"/>
                </a:cubicBezTo>
                <a:cubicBezTo>
                  <a:pt x="508057" y="62225"/>
                  <a:pt x="514572" y="63582"/>
                  <a:pt x="521932" y="64789"/>
                </a:cubicBezTo>
                <a:lnTo>
                  <a:pt x="512521" y="84696"/>
                </a:lnTo>
                <a:cubicBezTo>
                  <a:pt x="498767" y="81318"/>
                  <a:pt x="487577" y="77728"/>
                  <a:pt x="478950" y="73928"/>
                </a:cubicBezTo>
                <a:cubicBezTo>
                  <a:pt x="470324" y="70127"/>
                  <a:pt x="463477" y="65633"/>
                  <a:pt x="458410" y="60445"/>
                </a:cubicBezTo>
                <a:cubicBezTo>
                  <a:pt x="453584" y="65754"/>
                  <a:pt x="447008" y="70278"/>
                  <a:pt x="438683" y="74018"/>
                </a:cubicBezTo>
                <a:cubicBezTo>
                  <a:pt x="430358" y="77759"/>
                  <a:pt x="419983" y="81197"/>
                  <a:pt x="407556" y="84334"/>
                </a:cubicBezTo>
                <a:lnTo>
                  <a:pt x="501663" y="84334"/>
                </a:lnTo>
                <a:lnTo>
                  <a:pt x="501663" y="133559"/>
                </a:lnTo>
                <a:lnTo>
                  <a:pt x="479403" y="133559"/>
                </a:lnTo>
                <a:lnTo>
                  <a:pt x="479403" y="104060"/>
                </a:lnTo>
                <a:lnTo>
                  <a:pt x="406470" y="104060"/>
                </a:lnTo>
                <a:lnTo>
                  <a:pt x="406470" y="133559"/>
                </a:lnTo>
                <a:lnTo>
                  <a:pt x="384572" y="133559"/>
                </a:lnTo>
                <a:lnTo>
                  <a:pt x="384572" y="84334"/>
                </a:lnTo>
                <a:lnTo>
                  <a:pt x="405927" y="84334"/>
                </a:lnTo>
                <a:lnTo>
                  <a:pt x="397421" y="66417"/>
                </a:lnTo>
                <a:cubicBezTo>
                  <a:pt x="405867" y="64366"/>
                  <a:pt x="413045" y="62376"/>
                  <a:pt x="418957" y="60445"/>
                </a:cubicBezTo>
                <a:cubicBezTo>
                  <a:pt x="424869" y="58515"/>
                  <a:pt x="429695" y="56494"/>
                  <a:pt x="433435" y="54383"/>
                </a:cubicBezTo>
                <a:cubicBezTo>
                  <a:pt x="437175" y="52271"/>
                  <a:pt x="440010" y="50100"/>
                  <a:pt x="441941" y="47867"/>
                </a:cubicBezTo>
                <a:cubicBezTo>
                  <a:pt x="443871" y="45635"/>
                  <a:pt x="445138" y="43253"/>
                  <a:pt x="445741" y="40719"/>
                </a:cubicBezTo>
                <a:cubicBezTo>
                  <a:pt x="445983" y="40116"/>
                  <a:pt x="446224" y="39000"/>
                  <a:pt x="446465" y="37371"/>
                </a:cubicBezTo>
                <a:cubicBezTo>
                  <a:pt x="446706" y="35742"/>
                  <a:pt x="446948" y="34204"/>
                  <a:pt x="447189" y="32756"/>
                </a:cubicBezTo>
                <a:lnTo>
                  <a:pt x="437235" y="32756"/>
                </a:lnTo>
                <a:cubicBezTo>
                  <a:pt x="432530" y="39633"/>
                  <a:pt x="427282" y="46148"/>
                  <a:pt x="421491" y="52301"/>
                </a:cubicBezTo>
                <a:lnTo>
                  <a:pt x="405022" y="39452"/>
                </a:lnTo>
                <a:cubicBezTo>
                  <a:pt x="410934" y="33540"/>
                  <a:pt x="415941" y="27327"/>
                  <a:pt x="420043" y="20812"/>
                </a:cubicBezTo>
                <a:cubicBezTo>
                  <a:pt x="424145" y="14297"/>
                  <a:pt x="427764" y="7420"/>
                  <a:pt x="430901" y="181"/>
                </a:cubicBezTo>
                <a:close/>
                <a:moveTo>
                  <a:pt x="273453" y="0"/>
                </a:moveTo>
                <a:cubicBezTo>
                  <a:pt x="275384" y="723"/>
                  <a:pt x="278339" y="1990"/>
                  <a:pt x="282321" y="3800"/>
                </a:cubicBezTo>
                <a:cubicBezTo>
                  <a:pt x="286302" y="5610"/>
                  <a:pt x="290525" y="7570"/>
                  <a:pt x="294989" y="9682"/>
                </a:cubicBezTo>
                <a:cubicBezTo>
                  <a:pt x="299453" y="11793"/>
                  <a:pt x="303676" y="13814"/>
                  <a:pt x="307657" y="15744"/>
                </a:cubicBezTo>
                <a:cubicBezTo>
                  <a:pt x="311639" y="17675"/>
                  <a:pt x="314534" y="19183"/>
                  <a:pt x="316344" y="20269"/>
                </a:cubicBezTo>
                <a:lnTo>
                  <a:pt x="308562" y="39271"/>
                </a:lnTo>
                <a:cubicBezTo>
                  <a:pt x="307235" y="38427"/>
                  <a:pt x="305817" y="37612"/>
                  <a:pt x="304309" y="36828"/>
                </a:cubicBezTo>
                <a:cubicBezTo>
                  <a:pt x="302801" y="36044"/>
                  <a:pt x="301203" y="35229"/>
                  <a:pt x="299513" y="34385"/>
                </a:cubicBezTo>
                <a:lnTo>
                  <a:pt x="299513" y="56102"/>
                </a:lnTo>
                <a:cubicBezTo>
                  <a:pt x="300599" y="59963"/>
                  <a:pt x="301866" y="63763"/>
                  <a:pt x="303314" y="67503"/>
                </a:cubicBezTo>
                <a:cubicBezTo>
                  <a:pt x="307054" y="63642"/>
                  <a:pt x="310794" y="59571"/>
                  <a:pt x="314534" y="55287"/>
                </a:cubicBezTo>
                <a:cubicBezTo>
                  <a:pt x="318275" y="51004"/>
                  <a:pt x="321713" y="46751"/>
                  <a:pt x="324850" y="42529"/>
                </a:cubicBezTo>
                <a:lnTo>
                  <a:pt x="339509" y="59178"/>
                </a:lnTo>
                <a:cubicBezTo>
                  <a:pt x="335648" y="63763"/>
                  <a:pt x="331335" y="68559"/>
                  <a:pt x="326569" y="73566"/>
                </a:cubicBezTo>
                <a:cubicBezTo>
                  <a:pt x="321804" y="78573"/>
                  <a:pt x="317128" y="83369"/>
                  <a:pt x="312544" y="87953"/>
                </a:cubicBezTo>
                <a:cubicBezTo>
                  <a:pt x="317370" y="97244"/>
                  <a:pt x="322799" y="105900"/>
                  <a:pt x="328831" y="113923"/>
                </a:cubicBezTo>
                <a:cubicBezTo>
                  <a:pt x="334864" y="121947"/>
                  <a:pt x="341258" y="129155"/>
                  <a:pt x="348015" y="135550"/>
                </a:cubicBezTo>
                <a:lnTo>
                  <a:pt x="331003" y="151657"/>
                </a:lnTo>
                <a:cubicBezTo>
                  <a:pt x="318335" y="137661"/>
                  <a:pt x="307838" y="121554"/>
                  <a:pt x="299513" y="103336"/>
                </a:cubicBezTo>
                <a:lnTo>
                  <a:pt x="299513" y="142427"/>
                </a:lnTo>
                <a:cubicBezTo>
                  <a:pt x="299513" y="146650"/>
                  <a:pt x="299152" y="150179"/>
                  <a:pt x="298428" y="153014"/>
                </a:cubicBezTo>
                <a:cubicBezTo>
                  <a:pt x="297704" y="155849"/>
                  <a:pt x="296497" y="158111"/>
                  <a:pt x="294808" y="159801"/>
                </a:cubicBezTo>
                <a:cubicBezTo>
                  <a:pt x="293119" y="161490"/>
                  <a:pt x="290857" y="162787"/>
                  <a:pt x="288022" y="163691"/>
                </a:cubicBezTo>
                <a:cubicBezTo>
                  <a:pt x="285186" y="164596"/>
                  <a:pt x="281718" y="165290"/>
                  <a:pt x="277616" y="165773"/>
                </a:cubicBezTo>
                <a:lnTo>
                  <a:pt x="267662" y="166859"/>
                </a:lnTo>
                <a:lnTo>
                  <a:pt x="261328" y="145865"/>
                </a:lnTo>
                <a:lnTo>
                  <a:pt x="269834" y="144780"/>
                </a:lnTo>
                <a:cubicBezTo>
                  <a:pt x="272247" y="144418"/>
                  <a:pt x="274147" y="144086"/>
                  <a:pt x="275534" y="143784"/>
                </a:cubicBezTo>
                <a:cubicBezTo>
                  <a:pt x="276922" y="143483"/>
                  <a:pt x="277977" y="143030"/>
                  <a:pt x="278701" y="142427"/>
                </a:cubicBezTo>
                <a:cubicBezTo>
                  <a:pt x="279425" y="141824"/>
                  <a:pt x="279878" y="141039"/>
                  <a:pt x="280059" y="140074"/>
                </a:cubicBezTo>
                <a:cubicBezTo>
                  <a:pt x="280240" y="139109"/>
                  <a:pt x="280330" y="137903"/>
                  <a:pt x="280330" y="136455"/>
                </a:cubicBezTo>
                <a:lnTo>
                  <a:pt x="280330" y="53930"/>
                </a:lnTo>
                <a:lnTo>
                  <a:pt x="249021" y="53749"/>
                </a:lnTo>
                <a:lnTo>
                  <a:pt x="249021" y="32575"/>
                </a:lnTo>
                <a:lnTo>
                  <a:pt x="295894" y="32575"/>
                </a:lnTo>
                <a:cubicBezTo>
                  <a:pt x="293119" y="31248"/>
                  <a:pt x="290284" y="29921"/>
                  <a:pt x="287388" y="28594"/>
                </a:cubicBezTo>
                <a:cubicBezTo>
                  <a:pt x="284493" y="27267"/>
                  <a:pt x="281687" y="26030"/>
                  <a:pt x="278973" y="24884"/>
                </a:cubicBezTo>
                <a:cubicBezTo>
                  <a:pt x="276258" y="23737"/>
                  <a:pt x="273725" y="22682"/>
                  <a:pt x="271372" y="21717"/>
                </a:cubicBezTo>
                <a:cubicBezTo>
                  <a:pt x="269019" y="20751"/>
                  <a:pt x="266938" y="19907"/>
                  <a:pt x="265128" y="19183"/>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accent1"/>
                </a:solidFill>
                <a:latin typeface="+mj-ea"/>
                <a:ea typeface="+mj-ea"/>
              </a:defRPr>
            </a:lvl1pPr>
          </a:lstStyle>
          <a:p>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cxnSp>
        <p:nvCxnSpPr>
          <p:cNvPr id="85" name="直接连接符 84">
            <a:extLst>
              <a:ext uri="{FF2B5EF4-FFF2-40B4-BE49-F238E27FC236}">
                <a16:creationId xmlns="" xmlns:a16="http://schemas.microsoft.com/office/drawing/2014/main" id="{1824536B-136A-4E97-A0F8-087DAB943A02}"/>
              </a:ext>
            </a:extLst>
          </p:cNvPr>
          <p:cNvCxnSpPr>
            <a:cxnSpLocks/>
          </p:cNvCxnSpPr>
          <p:nvPr/>
        </p:nvCxnSpPr>
        <p:spPr>
          <a:xfrm>
            <a:off x="10213663" y="5584172"/>
            <a:ext cx="1138055" cy="0"/>
          </a:xfrm>
          <a:prstGeom prst="line">
            <a:avLst/>
          </a:prstGeom>
        </p:spPr>
        <p:style>
          <a:lnRef idx="1">
            <a:schemeClr val="accent1"/>
          </a:lnRef>
          <a:fillRef idx="0">
            <a:schemeClr val="accent1"/>
          </a:fillRef>
          <a:effectRef idx="0">
            <a:schemeClr val="accent1"/>
          </a:effectRef>
          <a:fontRef idx="minor">
            <a:schemeClr val="tx1"/>
          </a:fontRef>
        </p:style>
      </p:cxnSp>
      <p:sp>
        <p:nvSpPr>
          <p:cNvPr id="252" name="文本框 251">
            <a:extLst>
              <a:ext uri="{FF2B5EF4-FFF2-40B4-BE49-F238E27FC236}">
                <a16:creationId xmlns="" xmlns:a16="http://schemas.microsoft.com/office/drawing/2014/main" id="{90DD060F-7A93-41E8-98E8-412C9686DAD6}"/>
              </a:ext>
            </a:extLst>
          </p:cNvPr>
          <p:cNvSpPr txBox="1"/>
          <p:nvPr/>
        </p:nvSpPr>
        <p:spPr>
          <a:xfrm>
            <a:off x="10213663" y="5625038"/>
            <a:ext cx="1476089" cy="887231"/>
          </a:xfrm>
          <a:prstGeom prst="rect">
            <a:avLst/>
          </a:prstGeom>
          <a:noFill/>
        </p:spPr>
        <p:txBody>
          <a:bodyPr wrap="square" lIns="0" tIns="0" rIns="0" bIns="0" rtlCol="0" anchor="t">
            <a:spAutoFit/>
          </a:bodyPr>
          <a:lstStyle>
            <a:defPPr>
              <a:defRPr lang="zh-CN"/>
            </a:defPPr>
            <a:lvl1pPr indent="806450">
              <a:lnSpc>
                <a:spcPct val="150000"/>
              </a:lnSpc>
              <a:defRPr sz="800">
                <a:solidFill>
                  <a:schemeClr val="tx2">
                    <a:alpha val="70000"/>
                  </a:schemeClr>
                </a:solidFill>
                <a:latin typeface="+mn-ea"/>
              </a:defRPr>
            </a:lvl1pPr>
          </a:lstStyle>
          <a:p>
            <a:pPr indent="0"/>
            <a:r>
              <a:rPr lang="zh-CN" altLang="en-US" sz="1000" dirty="0">
                <a:latin typeface="黑体" panose="02010609060101010101" pitchFamily="49" charset="-122"/>
                <a:ea typeface="黑体" panose="02010609060101010101" pitchFamily="49" charset="-122"/>
              </a:rPr>
              <a:t>请在此处填写你人脉资源</a:t>
            </a:r>
            <a:endParaRPr lang="en-US" altLang="zh-CN" sz="1000" dirty="0">
              <a:latin typeface="黑体" panose="02010609060101010101" pitchFamily="49" charset="-122"/>
              <a:ea typeface="黑体" panose="02010609060101010101" pitchFamily="49" charset="-122"/>
            </a:endParaRPr>
          </a:p>
          <a:p>
            <a:pPr indent="0"/>
            <a:r>
              <a:rPr lang="zh-CN" altLang="en-US" sz="1000" dirty="0">
                <a:latin typeface="黑体" panose="02010609060101010101" pitchFamily="49" charset="-122"/>
                <a:ea typeface="黑体" panose="02010609060101010101" pitchFamily="49" charset="-122"/>
              </a:rPr>
              <a:t>请在此处填写你人脉资源</a:t>
            </a:r>
            <a:endParaRPr lang="en-US" altLang="zh-CN" sz="1000" dirty="0">
              <a:latin typeface="黑体" panose="02010609060101010101" pitchFamily="49" charset="-122"/>
              <a:ea typeface="黑体" panose="02010609060101010101" pitchFamily="49" charset="-122"/>
            </a:endParaRPr>
          </a:p>
          <a:p>
            <a:pPr indent="0"/>
            <a:r>
              <a:rPr lang="zh-CN" altLang="en-US" sz="1000" dirty="0">
                <a:latin typeface="黑体" panose="02010609060101010101" pitchFamily="49" charset="-122"/>
                <a:ea typeface="黑体" panose="02010609060101010101" pitchFamily="49" charset="-122"/>
              </a:rPr>
              <a:t>请在此处填写你人脉资源</a:t>
            </a:r>
            <a:endParaRPr lang="en-US" altLang="zh-CN" sz="1000" dirty="0">
              <a:latin typeface="黑体" panose="02010609060101010101" pitchFamily="49" charset="-122"/>
              <a:ea typeface="黑体" panose="02010609060101010101" pitchFamily="49" charset="-122"/>
            </a:endParaRPr>
          </a:p>
          <a:p>
            <a:pPr indent="0"/>
            <a:r>
              <a:rPr lang="zh-CN" altLang="en-US" sz="1000" dirty="0">
                <a:latin typeface="黑体" panose="02010609060101010101" pitchFamily="49" charset="-122"/>
                <a:ea typeface="黑体" panose="02010609060101010101" pitchFamily="49" charset="-122"/>
              </a:rPr>
              <a:t>请在此处填写你人脉资源</a:t>
            </a:r>
          </a:p>
        </p:txBody>
      </p:sp>
      <p:sp>
        <p:nvSpPr>
          <p:cNvPr id="16" name="矩形 15">
            <a:extLst>
              <a:ext uri="{FF2B5EF4-FFF2-40B4-BE49-F238E27FC236}">
                <a16:creationId xmlns="" xmlns:a16="http://schemas.microsoft.com/office/drawing/2014/main" id="{150AE72D-B33C-47EE-A1B6-70BD7616AE76}"/>
              </a:ext>
            </a:extLst>
          </p:cNvPr>
          <p:cNvSpPr/>
          <p:nvPr/>
        </p:nvSpPr>
        <p:spPr>
          <a:xfrm>
            <a:off x="1181231" y="1519828"/>
            <a:ext cx="2265838" cy="3677991"/>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176" name="图片 175">
            <a:extLst>
              <a:ext uri="{FF2B5EF4-FFF2-40B4-BE49-F238E27FC236}">
                <a16:creationId xmlns="" xmlns:a16="http://schemas.microsoft.com/office/drawing/2014/main" id="{58AB528A-70D5-4F7E-9538-18D00AF0938D}"/>
              </a:ext>
            </a:extLst>
          </p:cNvPr>
          <p:cNvPicPr>
            <a:picLocks noChangeAspect="1"/>
          </p:cNvPicPr>
          <p:nvPr/>
        </p:nvPicPr>
        <p:blipFill>
          <a:blip r:embed="rId4"/>
          <a:srcRect l="48889" b="7706"/>
          <a:stretch>
            <a:fillRect/>
          </a:stretch>
        </p:blipFill>
        <p:spPr>
          <a:xfrm>
            <a:off x="1210222" y="1542556"/>
            <a:ext cx="941026" cy="2935869"/>
          </a:xfrm>
          <a:custGeom>
            <a:avLst/>
            <a:gdLst>
              <a:gd name="connsiteX0" fmla="*/ 0 w 941026"/>
              <a:gd name="connsiteY0" fmla="*/ 0 h 2532030"/>
              <a:gd name="connsiteX1" fmla="*/ 941026 w 941026"/>
              <a:gd name="connsiteY1" fmla="*/ 0 h 2532030"/>
              <a:gd name="connsiteX2" fmla="*/ 941026 w 941026"/>
              <a:gd name="connsiteY2" fmla="*/ 2532030 h 2532030"/>
              <a:gd name="connsiteX3" fmla="*/ 0 w 941026"/>
              <a:gd name="connsiteY3" fmla="*/ 2532030 h 2532030"/>
            </a:gdLst>
            <a:ahLst/>
            <a:cxnLst>
              <a:cxn ang="0">
                <a:pos x="connsiteX0" y="connsiteY0"/>
              </a:cxn>
              <a:cxn ang="0">
                <a:pos x="connsiteX1" y="connsiteY1"/>
              </a:cxn>
              <a:cxn ang="0">
                <a:pos x="connsiteX2" y="connsiteY2"/>
              </a:cxn>
              <a:cxn ang="0">
                <a:pos x="connsiteX3" y="connsiteY3"/>
              </a:cxn>
            </a:cxnLst>
            <a:rect l="l" t="t" r="r" b="b"/>
            <a:pathLst>
              <a:path w="941026" h="2532030">
                <a:moveTo>
                  <a:pt x="0" y="0"/>
                </a:moveTo>
                <a:lnTo>
                  <a:pt x="941026" y="0"/>
                </a:lnTo>
                <a:lnTo>
                  <a:pt x="941026" y="2532030"/>
                </a:lnTo>
                <a:lnTo>
                  <a:pt x="0" y="2532030"/>
                </a:lnTo>
                <a:close/>
              </a:path>
            </a:pathLst>
          </a:custGeom>
        </p:spPr>
      </p:pic>
      <p:sp>
        <p:nvSpPr>
          <p:cNvPr id="291" name="文本框 290">
            <a:extLst>
              <a:ext uri="{FF2B5EF4-FFF2-40B4-BE49-F238E27FC236}">
                <a16:creationId xmlns="" xmlns:a16="http://schemas.microsoft.com/office/drawing/2014/main" id="{DB7B8E11-0DF2-4C78-9155-D32F7DB1DBD8}"/>
              </a:ext>
            </a:extLst>
          </p:cNvPr>
          <p:cNvSpPr txBox="1"/>
          <p:nvPr/>
        </p:nvSpPr>
        <p:spPr>
          <a:xfrm>
            <a:off x="2657313" y="1787875"/>
            <a:ext cx="642366" cy="135160"/>
          </a:xfrm>
          <a:custGeom>
            <a:avLst/>
            <a:gdLst/>
            <a:ahLst/>
            <a:cxnLst/>
            <a:rect l="l" t="t" r="r" b="b"/>
            <a:pathLst>
              <a:path w="642366" h="135160">
                <a:moveTo>
                  <a:pt x="244745" y="83439"/>
                </a:moveTo>
                <a:cubicBezTo>
                  <a:pt x="246745" y="85916"/>
                  <a:pt x="248983" y="88797"/>
                  <a:pt x="251460" y="92083"/>
                </a:cubicBezTo>
                <a:cubicBezTo>
                  <a:pt x="253936" y="95369"/>
                  <a:pt x="256437" y="98775"/>
                  <a:pt x="258961" y="102299"/>
                </a:cubicBezTo>
                <a:cubicBezTo>
                  <a:pt x="261485" y="105823"/>
                  <a:pt x="263866" y="109276"/>
                  <a:pt x="266104" y="112657"/>
                </a:cubicBezTo>
                <a:cubicBezTo>
                  <a:pt x="268343" y="116039"/>
                  <a:pt x="270272" y="119063"/>
                  <a:pt x="271891" y="121730"/>
                </a:cubicBezTo>
                <a:lnTo>
                  <a:pt x="260032" y="133588"/>
                </a:lnTo>
                <a:cubicBezTo>
                  <a:pt x="258604" y="130540"/>
                  <a:pt x="256794" y="127207"/>
                  <a:pt x="254603" y="123587"/>
                </a:cubicBezTo>
                <a:cubicBezTo>
                  <a:pt x="252412" y="119968"/>
                  <a:pt x="250102" y="116301"/>
                  <a:pt x="247674" y="112586"/>
                </a:cubicBezTo>
                <a:cubicBezTo>
                  <a:pt x="245245" y="108871"/>
                  <a:pt x="242768" y="105275"/>
                  <a:pt x="240244" y="101799"/>
                </a:cubicBezTo>
                <a:cubicBezTo>
                  <a:pt x="237720" y="98322"/>
                  <a:pt x="235410" y="95203"/>
                  <a:pt x="233315" y="92440"/>
                </a:cubicBezTo>
                <a:close/>
                <a:moveTo>
                  <a:pt x="538781" y="83154"/>
                </a:moveTo>
                <a:lnTo>
                  <a:pt x="538781" y="91726"/>
                </a:lnTo>
                <a:lnTo>
                  <a:pt x="565070" y="91726"/>
                </a:lnTo>
                <a:lnTo>
                  <a:pt x="565070" y="83154"/>
                </a:lnTo>
                <a:close/>
                <a:moveTo>
                  <a:pt x="207740" y="82011"/>
                </a:moveTo>
                <a:lnTo>
                  <a:pt x="219884" y="90726"/>
                </a:lnTo>
                <a:cubicBezTo>
                  <a:pt x="218075" y="94155"/>
                  <a:pt x="216027" y="97727"/>
                  <a:pt x="213741" y="101442"/>
                </a:cubicBezTo>
                <a:cubicBezTo>
                  <a:pt x="211455" y="105156"/>
                  <a:pt x="209050" y="108823"/>
                  <a:pt x="206526" y="112443"/>
                </a:cubicBezTo>
                <a:cubicBezTo>
                  <a:pt x="204001" y="116062"/>
                  <a:pt x="201454" y="119563"/>
                  <a:pt x="198882" y="122944"/>
                </a:cubicBezTo>
                <a:cubicBezTo>
                  <a:pt x="196310" y="126326"/>
                  <a:pt x="193786" y="129350"/>
                  <a:pt x="191309" y="132017"/>
                </a:cubicBezTo>
                <a:lnTo>
                  <a:pt x="178022" y="122444"/>
                </a:lnTo>
                <a:cubicBezTo>
                  <a:pt x="180689" y="119777"/>
                  <a:pt x="183427" y="116801"/>
                  <a:pt x="186237" y="113515"/>
                </a:cubicBezTo>
                <a:cubicBezTo>
                  <a:pt x="189047" y="110228"/>
                  <a:pt x="191762" y="106823"/>
                  <a:pt x="194381" y="103299"/>
                </a:cubicBezTo>
                <a:cubicBezTo>
                  <a:pt x="197001" y="99775"/>
                  <a:pt x="199453" y="96203"/>
                  <a:pt x="201739" y="92583"/>
                </a:cubicBezTo>
                <a:cubicBezTo>
                  <a:pt x="204025" y="88964"/>
                  <a:pt x="206026" y="85440"/>
                  <a:pt x="207740" y="82011"/>
                </a:cubicBezTo>
                <a:close/>
                <a:moveTo>
                  <a:pt x="587502" y="66009"/>
                </a:moveTo>
                <a:lnTo>
                  <a:pt x="600932" y="66580"/>
                </a:lnTo>
                <a:lnTo>
                  <a:pt x="600932" y="85725"/>
                </a:lnTo>
                <a:cubicBezTo>
                  <a:pt x="603599" y="84487"/>
                  <a:pt x="606361" y="83177"/>
                  <a:pt x="609219" y="81796"/>
                </a:cubicBezTo>
                <a:cubicBezTo>
                  <a:pt x="612076" y="80415"/>
                  <a:pt x="614862" y="79010"/>
                  <a:pt x="617577" y="77581"/>
                </a:cubicBezTo>
                <a:cubicBezTo>
                  <a:pt x="620292" y="76153"/>
                  <a:pt x="622863" y="74772"/>
                  <a:pt x="625292" y="73438"/>
                </a:cubicBezTo>
                <a:cubicBezTo>
                  <a:pt x="627721" y="72105"/>
                  <a:pt x="629840" y="70819"/>
                  <a:pt x="631650" y="69580"/>
                </a:cubicBezTo>
                <a:lnTo>
                  <a:pt x="638365" y="82439"/>
                </a:lnTo>
                <a:cubicBezTo>
                  <a:pt x="636079" y="83773"/>
                  <a:pt x="633412" y="85225"/>
                  <a:pt x="630364" y="86797"/>
                </a:cubicBezTo>
                <a:cubicBezTo>
                  <a:pt x="627316" y="88369"/>
                  <a:pt x="624102" y="89964"/>
                  <a:pt x="620720" y="91583"/>
                </a:cubicBezTo>
                <a:cubicBezTo>
                  <a:pt x="617339" y="93202"/>
                  <a:pt x="613934" y="94774"/>
                  <a:pt x="610505" y="96298"/>
                </a:cubicBezTo>
                <a:cubicBezTo>
                  <a:pt x="607076" y="97822"/>
                  <a:pt x="603885" y="99203"/>
                  <a:pt x="600932" y="100441"/>
                </a:cubicBezTo>
                <a:lnTo>
                  <a:pt x="600932" y="108157"/>
                </a:lnTo>
                <a:cubicBezTo>
                  <a:pt x="600932" y="110919"/>
                  <a:pt x="601408" y="112729"/>
                  <a:pt x="602361" y="113586"/>
                </a:cubicBezTo>
                <a:cubicBezTo>
                  <a:pt x="603313" y="114443"/>
                  <a:pt x="605028" y="114967"/>
                  <a:pt x="607504" y="115158"/>
                </a:cubicBezTo>
                <a:cubicBezTo>
                  <a:pt x="611409" y="115443"/>
                  <a:pt x="615172" y="115443"/>
                  <a:pt x="618791" y="115158"/>
                </a:cubicBezTo>
                <a:cubicBezTo>
                  <a:pt x="620506" y="115062"/>
                  <a:pt x="621887" y="114872"/>
                  <a:pt x="622935" y="114586"/>
                </a:cubicBezTo>
                <a:cubicBezTo>
                  <a:pt x="623982" y="114300"/>
                  <a:pt x="624816" y="113872"/>
                  <a:pt x="625435" y="113300"/>
                </a:cubicBezTo>
                <a:cubicBezTo>
                  <a:pt x="626054" y="112729"/>
                  <a:pt x="626531" y="111967"/>
                  <a:pt x="626864" y="111014"/>
                </a:cubicBezTo>
                <a:cubicBezTo>
                  <a:pt x="627197" y="110062"/>
                  <a:pt x="627507" y="108823"/>
                  <a:pt x="627793" y="107299"/>
                </a:cubicBezTo>
                <a:cubicBezTo>
                  <a:pt x="628459" y="103966"/>
                  <a:pt x="628936" y="100060"/>
                  <a:pt x="629221" y="95584"/>
                </a:cubicBezTo>
                <a:lnTo>
                  <a:pt x="642366" y="100584"/>
                </a:lnTo>
                <a:cubicBezTo>
                  <a:pt x="642175" y="102966"/>
                  <a:pt x="641913" y="105204"/>
                  <a:pt x="641580" y="107299"/>
                </a:cubicBezTo>
                <a:cubicBezTo>
                  <a:pt x="641247" y="109395"/>
                  <a:pt x="640842" y="111490"/>
                  <a:pt x="640366" y="113586"/>
                </a:cubicBezTo>
                <a:cubicBezTo>
                  <a:pt x="639794" y="116253"/>
                  <a:pt x="639127" y="118491"/>
                  <a:pt x="638365" y="120301"/>
                </a:cubicBezTo>
                <a:cubicBezTo>
                  <a:pt x="637603" y="122111"/>
                  <a:pt x="636555" y="123563"/>
                  <a:pt x="635222" y="124659"/>
                </a:cubicBezTo>
                <a:cubicBezTo>
                  <a:pt x="633889" y="125754"/>
                  <a:pt x="632246" y="126564"/>
                  <a:pt x="630293" y="127088"/>
                </a:cubicBezTo>
                <a:cubicBezTo>
                  <a:pt x="628340" y="127612"/>
                  <a:pt x="625935" y="127921"/>
                  <a:pt x="623078" y="128016"/>
                </a:cubicBezTo>
                <a:cubicBezTo>
                  <a:pt x="615553" y="128302"/>
                  <a:pt x="608123" y="128302"/>
                  <a:pt x="600789" y="128016"/>
                </a:cubicBezTo>
                <a:cubicBezTo>
                  <a:pt x="596217" y="127826"/>
                  <a:pt x="592860" y="126564"/>
                  <a:pt x="590716" y="124230"/>
                </a:cubicBezTo>
                <a:cubicBezTo>
                  <a:pt x="588573" y="121897"/>
                  <a:pt x="587502" y="118063"/>
                  <a:pt x="587502" y="112729"/>
                </a:cubicBezTo>
                <a:close/>
                <a:moveTo>
                  <a:pt x="439340" y="64580"/>
                </a:moveTo>
                <a:cubicBezTo>
                  <a:pt x="441626" y="70009"/>
                  <a:pt x="444031" y="74986"/>
                  <a:pt x="446556" y="79510"/>
                </a:cubicBezTo>
                <a:cubicBezTo>
                  <a:pt x="449080" y="84035"/>
                  <a:pt x="452009" y="88202"/>
                  <a:pt x="455342" y="92012"/>
                </a:cubicBezTo>
                <a:cubicBezTo>
                  <a:pt x="459629" y="88011"/>
                  <a:pt x="463248" y="83797"/>
                  <a:pt x="466201" y="79367"/>
                </a:cubicBezTo>
                <a:cubicBezTo>
                  <a:pt x="469154" y="74938"/>
                  <a:pt x="471583" y="70009"/>
                  <a:pt x="473488" y="64580"/>
                </a:cubicBezTo>
                <a:close/>
                <a:moveTo>
                  <a:pt x="538781" y="62865"/>
                </a:moveTo>
                <a:lnTo>
                  <a:pt x="538781" y="71438"/>
                </a:lnTo>
                <a:lnTo>
                  <a:pt x="565070" y="71438"/>
                </a:lnTo>
                <a:lnTo>
                  <a:pt x="565070" y="62865"/>
                </a:lnTo>
                <a:close/>
                <a:moveTo>
                  <a:pt x="525780" y="50435"/>
                </a:moveTo>
                <a:lnTo>
                  <a:pt x="578358" y="50435"/>
                </a:lnTo>
                <a:lnTo>
                  <a:pt x="578358" y="116301"/>
                </a:lnTo>
                <a:cubicBezTo>
                  <a:pt x="578358" y="119158"/>
                  <a:pt x="578096" y="121468"/>
                  <a:pt x="577572" y="123230"/>
                </a:cubicBezTo>
                <a:cubicBezTo>
                  <a:pt x="577048" y="124992"/>
                  <a:pt x="576191" y="126397"/>
                  <a:pt x="575000" y="127445"/>
                </a:cubicBezTo>
                <a:cubicBezTo>
                  <a:pt x="573810" y="128493"/>
                  <a:pt x="572214" y="129255"/>
                  <a:pt x="570214" y="129731"/>
                </a:cubicBezTo>
                <a:cubicBezTo>
                  <a:pt x="568214" y="130207"/>
                  <a:pt x="565785" y="130540"/>
                  <a:pt x="562927" y="130731"/>
                </a:cubicBezTo>
                <a:lnTo>
                  <a:pt x="557498" y="131160"/>
                </a:lnTo>
                <a:lnTo>
                  <a:pt x="553355" y="117586"/>
                </a:lnTo>
                <a:lnTo>
                  <a:pt x="560784" y="117015"/>
                </a:lnTo>
                <a:cubicBezTo>
                  <a:pt x="562403" y="116824"/>
                  <a:pt x="563523" y="116372"/>
                  <a:pt x="564142" y="115658"/>
                </a:cubicBezTo>
                <a:cubicBezTo>
                  <a:pt x="564761" y="114943"/>
                  <a:pt x="565070" y="113348"/>
                  <a:pt x="565070" y="110871"/>
                </a:cubicBezTo>
                <a:lnTo>
                  <a:pt x="565070" y="103728"/>
                </a:lnTo>
                <a:lnTo>
                  <a:pt x="538781" y="103728"/>
                </a:lnTo>
                <a:lnTo>
                  <a:pt x="538781" y="129731"/>
                </a:lnTo>
                <a:lnTo>
                  <a:pt x="525780" y="129731"/>
                </a:lnTo>
                <a:close/>
                <a:moveTo>
                  <a:pt x="146447" y="46720"/>
                </a:moveTo>
                <a:lnTo>
                  <a:pt x="174021" y="46720"/>
                </a:lnTo>
                <a:lnTo>
                  <a:pt x="174021" y="99727"/>
                </a:lnTo>
                <a:lnTo>
                  <a:pt x="186594" y="88583"/>
                </a:lnTo>
                <a:lnTo>
                  <a:pt x="190452" y="102585"/>
                </a:lnTo>
                <a:cubicBezTo>
                  <a:pt x="189023" y="103918"/>
                  <a:pt x="187309" y="105490"/>
                  <a:pt x="185309" y="107299"/>
                </a:cubicBezTo>
                <a:cubicBezTo>
                  <a:pt x="183308" y="109109"/>
                  <a:pt x="181165" y="111038"/>
                  <a:pt x="178879" y="113086"/>
                </a:cubicBezTo>
                <a:cubicBezTo>
                  <a:pt x="176593" y="115134"/>
                  <a:pt x="174283" y="117253"/>
                  <a:pt x="171950" y="119444"/>
                </a:cubicBezTo>
                <a:cubicBezTo>
                  <a:pt x="169616" y="121635"/>
                  <a:pt x="167449" y="123778"/>
                  <a:pt x="165449" y="125873"/>
                </a:cubicBezTo>
                <a:lnTo>
                  <a:pt x="157019" y="115586"/>
                </a:lnTo>
                <a:cubicBezTo>
                  <a:pt x="158639" y="114253"/>
                  <a:pt x="159591" y="112872"/>
                  <a:pt x="159877" y="111443"/>
                </a:cubicBezTo>
                <a:cubicBezTo>
                  <a:pt x="160163" y="110014"/>
                  <a:pt x="160306" y="108252"/>
                  <a:pt x="160306" y="106156"/>
                </a:cubicBezTo>
                <a:lnTo>
                  <a:pt x="160306" y="61151"/>
                </a:lnTo>
                <a:lnTo>
                  <a:pt x="146447" y="61151"/>
                </a:lnTo>
                <a:close/>
                <a:moveTo>
                  <a:pt x="313753" y="37719"/>
                </a:moveTo>
                <a:lnTo>
                  <a:pt x="329041" y="37719"/>
                </a:lnTo>
                <a:lnTo>
                  <a:pt x="329041" y="66294"/>
                </a:lnTo>
                <a:lnTo>
                  <a:pt x="357759" y="66294"/>
                </a:lnTo>
                <a:lnTo>
                  <a:pt x="357759" y="81582"/>
                </a:lnTo>
                <a:lnTo>
                  <a:pt x="329041" y="81582"/>
                </a:lnTo>
                <a:lnTo>
                  <a:pt x="329041" y="110300"/>
                </a:lnTo>
                <a:lnTo>
                  <a:pt x="313753" y="110300"/>
                </a:lnTo>
                <a:lnTo>
                  <a:pt x="313753" y="81582"/>
                </a:lnTo>
                <a:lnTo>
                  <a:pt x="285178" y="81582"/>
                </a:lnTo>
                <a:lnTo>
                  <a:pt x="285178" y="66294"/>
                </a:lnTo>
                <a:lnTo>
                  <a:pt x="313753" y="66294"/>
                </a:lnTo>
                <a:close/>
                <a:moveTo>
                  <a:pt x="81439" y="27575"/>
                </a:moveTo>
                <a:lnTo>
                  <a:pt x="81439" y="101870"/>
                </a:lnTo>
                <a:lnTo>
                  <a:pt x="106870" y="101870"/>
                </a:lnTo>
                <a:lnTo>
                  <a:pt x="106870" y="27575"/>
                </a:lnTo>
                <a:close/>
                <a:moveTo>
                  <a:pt x="206597" y="24146"/>
                </a:moveTo>
                <a:lnTo>
                  <a:pt x="206597" y="64008"/>
                </a:lnTo>
                <a:lnTo>
                  <a:pt x="246173" y="64008"/>
                </a:lnTo>
                <a:lnTo>
                  <a:pt x="246173" y="24146"/>
                </a:lnTo>
                <a:close/>
                <a:moveTo>
                  <a:pt x="68294" y="13288"/>
                </a:moveTo>
                <a:lnTo>
                  <a:pt x="119872" y="13288"/>
                </a:lnTo>
                <a:lnTo>
                  <a:pt x="119872" y="127445"/>
                </a:lnTo>
                <a:lnTo>
                  <a:pt x="106870" y="127445"/>
                </a:lnTo>
                <a:lnTo>
                  <a:pt x="106870" y="116015"/>
                </a:lnTo>
                <a:lnTo>
                  <a:pt x="81439" y="116015"/>
                </a:lnTo>
                <a:lnTo>
                  <a:pt x="81439" y="127445"/>
                </a:lnTo>
                <a:lnTo>
                  <a:pt x="68294" y="127302"/>
                </a:lnTo>
                <a:close/>
                <a:moveTo>
                  <a:pt x="192452" y="11002"/>
                </a:moveTo>
                <a:lnTo>
                  <a:pt x="260175" y="11002"/>
                </a:lnTo>
                <a:lnTo>
                  <a:pt x="260175" y="77439"/>
                </a:lnTo>
                <a:lnTo>
                  <a:pt x="192452" y="77439"/>
                </a:lnTo>
                <a:close/>
                <a:moveTo>
                  <a:pt x="161877" y="3001"/>
                </a:moveTo>
                <a:cubicBezTo>
                  <a:pt x="163306" y="4429"/>
                  <a:pt x="164901" y="6144"/>
                  <a:pt x="166663" y="8144"/>
                </a:cubicBezTo>
                <a:cubicBezTo>
                  <a:pt x="168426" y="10144"/>
                  <a:pt x="170188" y="12216"/>
                  <a:pt x="171950" y="14359"/>
                </a:cubicBezTo>
                <a:cubicBezTo>
                  <a:pt x="173712" y="16502"/>
                  <a:pt x="175403" y="18622"/>
                  <a:pt x="177022" y="20717"/>
                </a:cubicBezTo>
                <a:cubicBezTo>
                  <a:pt x="178641" y="22813"/>
                  <a:pt x="180022" y="24718"/>
                  <a:pt x="181165" y="26432"/>
                </a:cubicBezTo>
                <a:lnTo>
                  <a:pt x="171307" y="38148"/>
                </a:lnTo>
                <a:cubicBezTo>
                  <a:pt x="170259" y="36433"/>
                  <a:pt x="168926" y="34409"/>
                  <a:pt x="167306" y="32076"/>
                </a:cubicBezTo>
                <a:cubicBezTo>
                  <a:pt x="165687" y="29742"/>
                  <a:pt x="163973" y="27337"/>
                  <a:pt x="162163" y="24861"/>
                </a:cubicBezTo>
                <a:cubicBezTo>
                  <a:pt x="160353" y="22384"/>
                  <a:pt x="158543" y="20027"/>
                  <a:pt x="156734" y="17788"/>
                </a:cubicBezTo>
                <a:cubicBezTo>
                  <a:pt x="154924" y="15550"/>
                  <a:pt x="153305" y="13669"/>
                  <a:pt x="151876" y="12145"/>
                </a:cubicBezTo>
                <a:close/>
                <a:moveTo>
                  <a:pt x="587359" y="2429"/>
                </a:moveTo>
                <a:lnTo>
                  <a:pt x="600932" y="3001"/>
                </a:lnTo>
                <a:lnTo>
                  <a:pt x="600932" y="22717"/>
                </a:lnTo>
                <a:cubicBezTo>
                  <a:pt x="603599" y="21574"/>
                  <a:pt x="606361" y="20360"/>
                  <a:pt x="609219" y="19074"/>
                </a:cubicBezTo>
                <a:cubicBezTo>
                  <a:pt x="612076" y="17788"/>
                  <a:pt x="614839" y="16479"/>
                  <a:pt x="617505" y="15145"/>
                </a:cubicBezTo>
                <a:cubicBezTo>
                  <a:pt x="620173" y="13812"/>
                  <a:pt x="622649" y="12549"/>
                  <a:pt x="624935" y="11359"/>
                </a:cubicBezTo>
                <a:cubicBezTo>
                  <a:pt x="627221" y="10168"/>
                  <a:pt x="629126" y="9049"/>
                  <a:pt x="630650" y="8001"/>
                </a:cubicBezTo>
                <a:lnTo>
                  <a:pt x="636794" y="20860"/>
                </a:lnTo>
                <a:cubicBezTo>
                  <a:pt x="634889" y="22003"/>
                  <a:pt x="632484" y="23265"/>
                  <a:pt x="629578" y="24646"/>
                </a:cubicBezTo>
                <a:cubicBezTo>
                  <a:pt x="626673" y="26027"/>
                  <a:pt x="623578" y="27480"/>
                  <a:pt x="620292" y="29004"/>
                </a:cubicBezTo>
                <a:cubicBezTo>
                  <a:pt x="617005" y="30528"/>
                  <a:pt x="613672" y="32004"/>
                  <a:pt x="610290" y="33433"/>
                </a:cubicBezTo>
                <a:cubicBezTo>
                  <a:pt x="606909" y="34862"/>
                  <a:pt x="603790" y="36148"/>
                  <a:pt x="600932" y="37291"/>
                </a:cubicBezTo>
                <a:lnTo>
                  <a:pt x="600932" y="43720"/>
                </a:lnTo>
                <a:cubicBezTo>
                  <a:pt x="600932" y="46292"/>
                  <a:pt x="601265" y="47983"/>
                  <a:pt x="601932" y="48792"/>
                </a:cubicBezTo>
                <a:cubicBezTo>
                  <a:pt x="602599" y="49602"/>
                  <a:pt x="604028" y="50102"/>
                  <a:pt x="606218" y="50292"/>
                </a:cubicBezTo>
                <a:cubicBezTo>
                  <a:pt x="610695" y="50578"/>
                  <a:pt x="614981" y="50578"/>
                  <a:pt x="619077" y="50292"/>
                </a:cubicBezTo>
                <a:cubicBezTo>
                  <a:pt x="620696" y="50197"/>
                  <a:pt x="622006" y="50007"/>
                  <a:pt x="623006" y="49721"/>
                </a:cubicBezTo>
                <a:cubicBezTo>
                  <a:pt x="624006" y="49435"/>
                  <a:pt x="624792" y="49006"/>
                  <a:pt x="625364" y="48435"/>
                </a:cubicBezTo>
                <a:cubicBezTo>
                  <a:pt x="625935" y="47863"/>
                  <a:pt x="626364" y="47125"/>
                  <a:pt x="626650" y="46220"/>
                </a:cubicBezTo>
                <a:cubicBezTo>
                  <a:pt x="626935" y="45315"/>
                  <a:pt x="627173" y="44196"/>
                  <a:pt x="627364" y="42863"/>
                </a:cubicBezTo>
                <a:cubicBezTo>
                  <a:pt x="627554" y="41529"/>
                  <a:pt x="627769" y="40077"/>
                  <a:pt x="628007" y="38505"/>
                </a:cubicBezTo>
                <a:cubicBezTo>
                  <a:pt x="628245" y="36934"/>
                  <a:pt x="628412" y="35243"/>
                  <a:pt x="628507" y="33433"/>
                </a:cubicBezTo>
                <a:lnTo>
                  <a:pt x="641223" y="38719"/>
                </a:lnTo>
                <a:cubicBezTo>
                  <a:pt x="640937" y="40624"/>
                  <a:pt x="640675" y="42387"/>
                  <a:pt x="640437" y="44006"/>
                </a:cubicBezTo>
                <a:cubicBezTo>
                  <a:pt x="640199" y="45625"/>
                  <a:pt x="639889" y="47340"/>
                  <a:pt x="639508" y="49149"/>
                </a:cubicBezTo>
                <a:cubicBezTo>
                  <a:pt x="638937" y="51816"/>
                  <a:pt x="638294" y="54031"/>
                  <a:pt x="637579" y="55793"/>
                </a:cubicBezTo>
                <a:cubicBezTo>
                  <a:pt x="636865" y="57555"/>
                  <a:pt x="635913" y="58960"/>
                  <a:pt x="634722" y="60008"/>
                </a:cubicBezTo>
                <a:cubicBezTo>
                  <a:pt x="633531" y="61056"/>
                  <a:pt x="632031" y="61841"/>
                  <a:pt x="630221" y="62365"/>
                </a:cubicBezTo>
                <a:cubicBezTo>
                  <a:pt x="628412" y="62889"/>
                  <a:pt x="626173" y="63199"/>
                  <a:pt x="623506" y="63294"/>
                </a:cubicBezTo>
                <a:cubicBezTo>
                  <a:pt x="615601" y="63580"/>
                  <a:pt x="607790" y="63580"/>
                  <a:pt x="600075" y="63294"/>
                </a:cubicBezTo>
                <a:cubicBezTo>
                  <a:pt x="595693" y="63103"/>
                  <a:pt x="592479" y="61865"/>
                  <a:pt x="590431" y="59579"/>
                </a:cubicBezTo>
                <a:cubicBezTo>
                  <a:pt x="588383" y="57293"/>
                  <a:pt x="587359" y="53531"/>
                  <a:pt x="587359" y="48292"/>
                </a:cubicBezTo>
                <a:close/>
                <a:moveTo>
                  <a:pt x="391477" y="2143"/>
                </a:moveTo>
                <a:lnTo>
                  <a:pt x="405765" y="2715"/>
                </a:lnTo>
                <a:lnTo>
                  <a:pt x="405765" y="25861"/>
                </a:lnTo>
                <a:lnTo>
                  <a:pt x="418052" y="25861"/>
                </a:lnTo>
                <a:lnTo>
                  <a:pt x="418052" y="40720"/>
                </a:lnTo>
                <a:lnTo>
                  <a:pt x="405765" y="40720"/>
                </a:lnTo>
                <a:lnTo>
                  <a:pt x="405765" y="59865"/>
                </a:lnTo>
                <a:cubicBezTo>
                  <a:pt x="407670" y="59103"/>
                  <a:pt x="409503" y="58389"/>
                  <a:pt x="411265" y="57722"/>
                </a:cubicBezTo>
                <a:cubicBezTo>
                  <a:pt x="413028" y="57055"/>
                  <a:pt x="414623" y="56436"/>
                  <a:pt x="416052" y="55864"/>
                </a:cubicBezTo>
                <a:lnTo>
                  <a:pt x="420338" y="70723"/>
                </a:lnTo>
                <a:cubicBezTo>
                  <a:pt x="418433" y="71485"/>
                  <a:pt x="416242" y="72366"/>
                  <a:pt x="413766" y="73367"/>
                </a:cubicBezTo>
                <a:cubicBezTo>
                  <a:pt x="411289" y="74367"/>
                  <a:pt x="408622" y="75391"/>
                  <a:pt x="405765" y="76438"/>
                </a:cubicBezTo>
                <a:lnTo>
                  <a:pt x="405765" y="115300"/>
                </a:lnTo>
                <a:cubicBezTo>
                  <a:pt x="405765" y="118348"/>
                  <a:pt x="405503" y="120777"/>
                  <a:pt x="404979" y="122587"/>
                </a:cubicBezTo>
                <a:cubicBezTo>
                  <a:pt x="404455" y="124397"/>
                  <a:pt x="403550" y="125849"/>
                  <a:pt x="402264" y="126945"/>
                </a:cubicBezTo>
                <a:cubicBezTo>
                  <a:pt x="400978" y="128040"/>
                  <a:pt x="399312" y="128826"/>
                  <a:pt x="397264" y="129302"/>
                </a:cubicBezTo>
                <a:cubicBezTo>
                  <a:pt x="395216" y="129778"/>
                  <a:pt x="392620" y="130207"/>
                  <a:pt x="389477" y="130588"/>
                </a:cubicBezTo>
                <a:lnTo>
                  <a:pt x="383191" y="131302"/>
                </a:lnTo>
                <a:lnTo>
                  <a:pt x="378761" y="116301"/>
                </a:lnTo>
                <a:lnTo>
                  <a:pt x="385191" y="115729"/>
                </a:lnTo>
                <a:cubicBezTo>
                  <a:pt x="386429" y="115634"/>
                  <a:pt x="387477" y="115491"/>
                  <a:pt x="388334" y="115300"/>
                </a:cubicBezTo>
                <a:cubicBezTo>
                  <a:pt x="389191" y="115110"/>
                  <a:pt x="389834" y="114800"/>
                  <a:pt x="390263" y="114372"/>
                </a:cubicBezTo>
                <a:cubicBezTo>
                  <a:pt x="390691" y="113943"/>
                  <a:pt x="391001" y="113324"/>
                  <a:pt x="391192" y="112514"/>
                </a:cubicBezTo>
                <a:cubicBezTo>
                  <a:pt x="391382" y="111705"/>
                  <a:pt x="391477" y="110633"/>
                  <a:pt x="391477" y="109300"/>
                </a:cubicBezTo>
                <a:lnTo>
                  <a:pt x="391477" y="81582"/>
                </a:lnTo>
                <a:cubicBezTo>
                  <a:pt x="388048" y="82820"/>
                  <a:pt x="384810" y="83939"/>
                  <a:pt x="381762" y="84940"/>
                </a:cubicBezTo>
                <a:cubicBezTo>
                  <a:pt x="378714" y="85940"/>
                  <a:pt x="376190" y="86725"/>
                  <a:pt x="374189" y="87297"/>
                </a:cubicBezTo>
                <a:lnTo>
                  <a:pt x="370046" y="71866"/>
                </a:lnTo>
                <a:cubicBezTo>
                  <a:pt x="372523" y="71104"/>
                  <a:pt x="375666" y="70128"/>
                  <a:pt x="379476" y="68938"/>
                </a:cubicBezTo>
                <a:cubicBezTo>
                  <a:pt x="383286" y="67747"/>
                  <a:pt x="387286" y="66437"/>
                  <a:pt x="391477" y="65008"/>
                </a:cubicBezTo>
                <a:lnTo>
                  <a:pt x="391477" y="40720"/>
                </a:lnTo>
                <a:lnTo>
                  <a:pt x="376475" y="40720"/>
                </a:lnTo>
                <a:lnTo>
                  <a:pt x="376475" y="25861"/>
                </a:lnTo>
                <a:lnTo>
                  <a:pt x="391477" y="25861"/>
                </a:lnTo>
                <a:close/>
                <a:moveTo>
                  <a:pt x="19288" y="1572"/>
                </a:moveTo>
                <a:lnTo>
                  <a:pt x="32147" y="4858"/>
                </a:lnTo>
                <a:cubicBezTo>
                  <a:pt x="31099" y="8763"/>
                  <a:pt x="29718" y="13335"/>
                  <a:pt x="28003" y="18574"/>
                </a:cubicBezTo>
                <a:lnTo>
                  <a:pt x="60150" y="18574"/>
                </a:lnTo>
                <a:lnTo>
                  <a:pt x="60150" y="32862"/>
                </a:lnTo>
                <a:lnTo>
                  <a:pt x="42148" y="32862"/>
                </a:lnTo>
                <a:cubicBezTo>
                  <a:pt x="42148" y="34767"/>
                  <a:pt x="42148" y="36862"/>
                  <a:pt x="42148" y="39148"/>
                </a:cubicBezTo>
                <a:cubicBezTo>
                  <a:pt x="42148" y="41434"/>
                  <a:pt x="42124" y="43696"/>
                  <a:pt x="42076" y="45935"/>
                </a:cubicBezTo>
                <a:cubicBezTo>
                  <a:pt x="42029" y="48173"/>
                  <a:pt x="42005" y="50292"/>
                  <a:pt x="42005" y="52293"/>
                </a:cubicBezTo>
                <a:cubicBezTo>
                  <a:pt x="42005" y="54293"/>
                  <a:pt x="42005" y="55912"/>
                  <a:pt x="42005" y="57150"/>
                </a:cubicBezTo>
                <a:lnTo>
                  <a:pt x="62579" y="57150"/>
                </a:lnTo>
                <a:lnTo>
                  <a:pt x="62579" y="71438"/>
                </a:lnTo>
                <a:lnTo>
                  <a:pt x="41291" y="71438"/>
                </a:lnTo>
                <a:cubicBezTo>
                  <a:pt x="40814" y="75248"/>
                  <a:pt x="40243" y="78724"/>
                  <a:pt x="39576" y="81868"/>
                </a:cubicBezTo>
                <a:cubicBezTo>
                  <a:pt x="41481" y="83963"/>
                  <a:pt x="43577" y="86297"/>
                  <a:pt x="45863" y="88869"/>
                </a:cubicBezTo>
                <a:cubicBezTo>
                  <a:pt x="48149" y="91440"/>
                  <a:pt x="50387" y="94036"/>
                  <a:pt x="52578" y="96655"/>
                </a:cubicBezTo>
                <a:cubicBezTo>
                  <a:pt x="54769" y="99275"/>
                  <a:pt x="56840" y="101823"/>
                  <a:pt x="58793" y="104299"/>
                </a:cubicBezTo>
                <a:cubicBezTo>
                  <a:pt x="60745" y="106776"/>
                  <a:pt x="62389" y="108919"/>
                  <a:pt x="63722" y="110728"/>
                </a:cubicBezTo>
                <a:lnTo>
                  <a:pt x="53578" y="121873"/>
                </a:lnTo>
                <a:cubicBezTo>
                  <a:pt x="52530" y="120349"/>
                  <a:pt x="51292" y="118587"/>
                  <a:pt x="49863" y="116586"/>
                </a:cubicBezTo>
                <a:cubicBezTo>
                  <a:pt x="48434" y="114586"/>
                  <a:pt x="46887" y="112514"/>
                  <a:pt x="45220" y="110371"/>
                </a:cubicBezTo>
                <a:cubicBezTo>
                  <a:pt x="43553" y="108228"/>
                  <a:pt x="41815" y="106061"/>
                  <a:pt x="40005" y="103870"/>
                </a:cubicBezTo>
                <a:cubicBezTo>
                  <a:pt x="38195" y="101680"/>
                  <a:pt x="36385" y="99584"/>
                  <a:pt x="34576" y="97584"/>
                </a:cubicBezTo>
                <a:cubicBezTo>
                  <a:pt x="32099" y="103585"/>
                  <a:pt x="28908" y="109466"/>
                  <a:pt x="25003" y="115229"/>
                </a:cubicBezTo>
                <a:cubicBezTo>
                  <a:pt x="21098" y="120992"/>
                  <a:pt x="16335" y="126873"/>
                  <a:pt x="10715" y="132874"/>
                </a:cubicBezTo>
                <a:lnTo>
                  <a:pt x="0" y="122730"/>
                </a:lnTo>
                <a:cubicBezTo>
                  <a:pt x="4096" y="118444"/>
                  <a:pt x="7786" y="114277"/>
                  <a:pt x="11073" y="110228"/>
                </a:cubicBezTo>
                <a:cubicBezTo>
                  <a:pt x="14359" y="106180"/>
                  <a:pt x="17169" y="102085"/>
                  <a:pt x="19502" y="97941"/>
                </a:cubicBezTo>
                <a:cubicBezTo>
                  <a:pt x="21836" y="93798"/>
                  <a:pt x="23765" y="89559"/>
                  <a:pt x="25289" y="85225"/>
                </a:cubicBezTo>
                <a:cubicBezTo>
                  <a:pt x="26813" y="80891"/>
                  <a:pt x="27860" y="76296"/>
                  <a:pt x="28432" y="71438"/>
                </a:cubicBezTo>
                <a:lnTo>
                  <a:pt x="2857" y="71438"/>
                </a:lnTo>
                <a:lnTo>
                  <a:pt x="2857" y="57150"/>
                </a:lnTo>
                <a:lnTo>
                  <a:pt x="29003" y="57150"/>
                </a:lnTo>
                <a:cubicBezTo>
                  <a:pt x="29003" y="55722"/>
                  <a:pt x="29003" y="53983"/>
                  <a:pt x="29003" y="51935"/>
                </a:cubicBezTo>
                <a:cubicBezTo>
                  <a:pt x="29003" y="49887"/>
                  <a:pt x="29027" y="47768"/>
                  <a:pt x="29075" y="45577"/>
                </a:cubicBezTo>
                <a:cubicBezTo>
                  <a:pt x="29122" y="43387"/>
                  <a:pt x="29146" y="41196"/>
                  <a:pt x="29146" y="39005"/>
                </a:cubicBezTo>
                <a:cubicBezTo>
                  <a:pt x="29146" y="36814"/>
                  <a:pt x="29146" y="34767"/>
                  <a:pt x="29146" y="32862"/>
                </a:cubicBezTo>
                <a:lnTo>
                  <a:pt x="22717" y="32862"/>
                </a:lnTo>
                <a:cubicBezTo>
                  <a:pt x="21288" y="36481"/>
                  <a:pt x="19836" y="39981"/>
                  <a:pt x="18359" y="43363"/>
                </a:cubicBezTo>
                <a:cubicBezTo>
                  <a:pt x="16883" y="46744"/>
                  <a:pt x="15430" y="49768"/>
                  <a:pt x="14002" y="52435"/>
                </a:cubicBezTo>
                <a:lnTo>
                  <a:pt x="2572" y="45720"/>
                </a:lnTo>
                <a:cubicBezTo>
                  <a:pt x="4286" y="42387"/>
                  <a:pt x="5953" y="38862"/>
                  <a:pt x="7572" y="35148"/>
                </a:cubicBezTo>
                <a:cubicBezTo>
                  <a:pt x="9191" y="31433"/>
                  <a:pt x="10739" y="27670"/>
                  <a:pt x="12216" y="23860"/>
                </a:cubicBezTo>
                <a:cubicBezTo>
                  <a:pt x="13692" y="20050"/>
                  <a:pt x="15025" y="16240"/>
                  <a:pt x="16216" y="12430"/>
                </a:cubicBezTo>
                <a:cubicBezTo>
                  <a:pt x="17407" y="8620"/>
                  <a:pt x="18431" y="5001"/>
                  <a:pt x="19288" y="1572"/>
                </a:cubicBezTo>
                <a:close/>
                <a:moveTo>
                  <a:pt x="448770" y="1286"/>
                </a:moveTo>
                <a:lnTo>
                  <a:pt x="463201" y="1858"/>
                </a:lnTo>
                <a:lnTo>
                  <a:pt x="463201" y="20003"/>
                </a:lnTo>
                <a:lnTo>
                  <a:pt x="495776" y="20003"/>
                </a:lnTo>
                <a:lnTo>
                  <a:pt x="495776" y="33576"/>
                </a:lnTo>
                <a:lnTo>
                  <a:pt x="463201" y="33576"/>
                </a:lnTo>
                <a:lnTo>
                  <a:pt x="463201" y="50864"/>
                </a:lnTo>
                <a:lnTo>
                  <a:pt x="488775" y="50864"/>
                </a:lnTo>
                <a:lnTo>
                  <a:pt x="488775" y="65008"/>
                </a:lnTo>
                <a:cubicBezTo>
                  <a:pt x="485727" y="72724"/>
                  <a:pt x="482465" y="79582"/>
                  <a:pt x="478988" y="85582"/>
                </a:cubicBezTo>
                <a:cubicBezTo>
                  <a:pt x="475512" y="91583"/>
                  <a:pt x="471249" y="97108"/>
                  <a:pt x="466201" y="102156"/>
                </a:cubicBezTo>
                <a:cubicBezTo>
                  <a:pt x="470582" y="105490"/>
                  <a:pt x="475535" y="108561"/>
                  <a:pt x="481060" y="111371"/>
                </a:cubicBezTo>
                <a:cubicBezTo>
                  <a:pt x="486584" y="114181"/>
                  <a:pt x="493014" y="116824"/>
                  <a:pt x="500348" y="119301"/>
                </a:cubicBezTo>
                <a:lnTo>
                  <a:pt x="495205" y="135160"/>
                </a:lnTo>
                <a:cubicBezTo>
                  <a:pt x="486823" y="131255"/>
                  <a:pt x="479369" y="127445"/>
                  <a:pt x="472845" y="123730"/>
                </a:cubicBezTo>
                <a:cubicBezTo>
                  <a:pt x="466320" y="120015"/>
                  <a:pt x="460438" y="115920"/>
                  <a:pt x="455200" y="111443"/>
                </a:cubicBezTo>
                <a:cubicBezTo>
                  <a:pt x="450056" y="115253"/>
                  <a:pt x="444174" y="118944"/>
                  <a:pt x="437554" y="122516"/>
                </a:cubicBezTo>
                <a:cubicBezTo>
                  <a:pt x="430935" y="126088"/>
                  <a:pt x="423196" y="129874"/>
                  <a:pt x="414337" y="133874"/>
                </a:cubicBezTo>
                <a:lnTo>
                  <a:pt x="407194" y="118872"/>
                </a:lnTo>
                <a:cubicBezTo>
                  <a:pt x="414909" y="115824"/>
                  <a:pt x="421814" y="112824"/>
                  <a:pt x="427910" y="109871"/>
                </a:cubicBezTo>
                <a:cubicBezTo>
                  <a:pt x="434006" y="106918"/>
                  <a:pt x="439483" y="103823"/>
                  <a:pt x="444341" y="100584"/>
                </a:cubicBezTo>
                <a:cubicBezTo>
                  <a:pt x="437674" y="92774"/>
                  <a:pt x="431911" y="82963"/>
                  <a:pt x="427053" y="71152"/>
                </a:cubicBezTo>
                <a:lnTo>
                  <a:pt x="439055" y="64580"/>
                </a:lnTo>
                <a:lnTo>
                  <a:pt x="421195" y="64580"/>
                </a:lnTo>
                <a:lnTo>
                  <a:pt x="421195" y="50864"/>
                </a:lnTo>
                <a:lnTo>
                  <a:pt x="448770" y="50864"/>
                </a:lnTo>
                <a:lnTo>
                  <a:pt x="448770" y="33576"/>
                </a:lnTo>
                <a:lnTo>
                  <a:pt x="421052" y="33576"/>
                </a:lnTo>
                <a:lnTo>
                  <a:pt x="421052" y="20003"/>
                </a:lnTo>
                <a:lnTo>
                  <a:pt x="448770" y="20003"/>
                </a:lnTo>
                <a:close/>
                <a:moveTo>
                  <a:pt x="544782" y="0"/>
                </a:moveTo>
                <a:lnTo>
                  <a:pt x="557784" y="6287"/>
                </a:lnTo>
                <a:cubicBezTo>
                  <a:pt x="556450" y="8478"/>
                  <a:pt x="555022" y="10740"/>
                  <a:pt x="553498" y="13073"/>
                </a:cubicBezTo>
                <a:cubicBezTo>
                  <a:pt x="551974" y="15407"/>
                  <a:pt x="550450" y="17669"/>
                  <a:pt x="548926" y="19860"/>
                </a:cubicBezTo>
                <a:cubicBezTo>
                  <a:pt x="547402" y="22051"/>
                  <a:pt x="545901" y="24075"/>
                  <a:pt x="544425" y="25932"/>
                </a:cubicBezTo>
                <a:cubicBezTo>
                  <a:pt x="542949" y="27790"/>
                  <a:pt x="541639" y="29290"/>
                  <a:pt x="540496" y="30433"/>
                </a:cubicBezTo>
                <a:lnTo>
                  <a:pt x="563499" y="29004"/>
                </a:lnTo>
                <a:lnTo>
                  <a:pt x="555784" y="18860"/>
                </a:lnTo>
                <a:lnTo>
                  <a:pt x="565356" y="11145"/>
                </a:lnTo>
                <a:cubicBezTo>
                  <a:pt x="566880" y="12859"/>
                  <a:pt x="568571" y="14859"/>
                  <a:pt x="570428" y="17145"/>
                </a:cubicBezTo>
                <a:cubicBezTo>
                  <a:pt x="572286" y="19431"/>
                  <a:pt x="574143" y="21789"/>
                  <a:pt x="576000" y="24218"/>
                </a:cubicBezTo>
                <a:cubicBezTo>
                  <a:pt x="577858" y="26647"/>
                  <a:pt x="579667" y="29075"/>
                  <a:pt x="581430" y="31504"/>
                </a:cubicBezTo>
                <a:cubicBezTo>
                  <a:pt x="583192" y="33933"/>
                  <a:pt x="584787" y="36148"/>
                  <a:pt x="586216" y="38148"/>
                </a:cubicBezTo>
                <a:lnTo>
                  <a:pt x="575929" y="48006"/>
                </a:lnTo>
                <a:cubicBezTo>
                  <a:pt x="575357" y="46959"/>
                  <a:pt x="574691" y="45816"/>
                  <a:pt x="573929" y="44577"/>
                </a:cubicBezTo>
                <a:cubicBezTo>
                  <a:pt x="573167" y="43339"/>
                  <a:pt x="572357" y="42053"/>
                  <a:pt x="571500" y="40720"/>
                </a:cubicBezTo>
                <a:cubicBezTo>
                  <a:pt x="568833" y="40815"/>
                  <a:pt x="565356" y="40982"/>
                  <a:pt x="561070" y="41220"/>
                </a:cubicBezTo>
                <a:cubicBezTo>
                  <a:pt x="556784" y="41458"/>
                  <a:pt x="552331" y="41744"/>
                  <a:pt x="547711" y="42077"/>
                </a:cubicBezTo>
                <a:cubicBezTo>
                  <a:pt x="543091" y="42410"/>
                  <a:pt x="538591" y="42768"/>
                  <a:pt x="534209" y="43149"/>
                </a:cubicBezTo>
                <a:cubicBezTo>
                  <a:pt x="529828" y="43530"/>
                  <a:pt x="526208" y="43911"/>
                  <a:pt x="523351" y="44292"/>
                </a:cubicBezTo>
                <a:lnTo>
                  <a:pt x="520065" y="30718"/>
                </a:lnTo>
                <a:cubicBezTo>
                  <a:pt x="521589" y="30433"/>
                  <a:pt x="522756" y="29933"/>
                  <a:pt x="523565" y="29218"/>
                </a:cubicBezTo>
                <a:cubicBezTo>
                  <a:pt x="524375" y="28504"/>
                  <a:pt x="525304" y="27670"/>
                  <a:pt x="526351" y="26718"/>
                </a:cubicBezTo>
                <a:cubicBezTo>
                  <a:pt x="527304" y="25765"/>
                  <a:pt x="528590" y="24313"/>
                  <a:pt x="530209" y="22360"/>
                </a:cubicBezTo>
                <a:cubicBezTo>
                  <a:pt x="531828" y="20408"/>
                  <a:pt x="533543" y="18193"/>
                  <a:pt x="535352" y="15717"/>
                </a:cubicBezTo>
                <a:cubicBezTo>
                  <a:pt x="537162" y="13240"/>
                  <a:pt x="538900" y="10621"/>
                  <a:pt x="540567" y="7858"/>
                </a:cubicBezTo>
                <a:cubicBezTo>
                  <a:pt x="542234" y="5096"/>
                  <a:pt x="543639" y="2477"/>
                  <a:pt x="544782"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100">
              <a:solidFill>
                <a:schemeClr val="tx2"/>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78" name="任意多边形: 形状 177">
            <a:extLst>
              <a:ext uri="{FF2B5EF4-FFF2-40B4-BE49-F238E27FC236}">
                <a16:creationId xmlns="" xmlns:a16="http://schemas.microsoft.com/office/drawing/2014/main" id="{F390A727-CB1A-44AE-BEED-28A1190E3B66}"/>
              </a:ext>
            </a:extLst>
          </p:cNvPr>
          <p:cNvSpPr/>
          <p:nvPr/>
        </p:nvSpPr>
        <p:spPr>
          <a:xfrm flipH="1">
            <a:off x="1536033" y="1974547"/>
            <a:ext cx="1766781" cy="269338"/>
          </a:xfrm>
          <a:custGeom>
            <a:avLst/>
            <a:gdLst>
              <a:gd name="connsiteX0" fmla="*/ 0 w 2641600"/>
              <a:gd name="connsiteY0" fmla="*/ 0 h 450850"/>
              <a:gd name="connsiteX1" fmla="*/ 2190750 w 2641600"/>
              <a:gd name="connsiteY1" fmla="*/ 0 h 450850"/>
              <a:gd name="connsiteX2" fmla="*/ 2641600 w 2641600"/>
              <a:gd name="connsiteY2" fmla="*/ 450850 h 450850"/>
              <a:gd name="connsiteX0" fmla="*/ 0 w 2479675"/>
              <a:gd name="connsiteY0" fmla="*/ 0 h 288925"/>
              <a:gd name="connsiteX1" fmla="*/ 2190750 w 2479675"/>
              <a:gd name="connsiteY1" fmla="*/ 0 h 288925"/>
              <a:gd name="connsiteX2" fmla="*/ 2479675 w 2479675"/>
              <a:gd name="connsiteY2" fmla="*/ 288925 h 288925"/>
              <a:gd name="connsiteX0" fmla="*/ 0 w 2377282"/>
              <a:gd name="connsiteY0" fmla="*/ 0 h 184150"/>
              <a:gd name="connsiteX1" fmla="*/ 2190750 w 2377282"/>
              <a:gd name="connsiteY1" fmla="*/ 0 h 184150"/>
              <a:gd name="connsiteX2" fmla="*/ 2377282 w 2377282"/>
              <a:gd name="connsiteY2" fmla="*/ 184150 h 184150"/>
              <a:gd name="connsiteX0" fmla="*/ 0 w 2579777"/>
              <a:gd name="connsiteY0" fmla="*/ 0 h 184150"/>
              <a:gd name="connsiteX1" fmla="*/ 2393245 w 2579777"/>
              <a:gd name="connsiteY1" fmla="*/ 0 h 184150"/>
              <a:gd name="connsiteX2" fmla="*/ 2579777 w 2579777"/>
              <a:gd name="connsiteY2" fmla="*/ 184150 h 184150"/>
              <a:gd name="connsiteX0" fmla="*/ 0 w 2782272"/>
              <a:gd name="connsiteY0" fmla="*/ 0 h 424144"/>
              <a:gd name="connsiteX1" fmla="*/ 2393245 w 2782272"/>
              <a:gd name="connsiteY1" fmla="*/ 0 h 424144"/>
              <a:gd name="connsiteX2" fmla="*/ 2782272 w 2782272"/>
              <a:gd name="connsiteY2" fmla="*/ 424144 h 424144"/>
            </a:gdLst>
            <a:ahLst/>
            <a:cxnLst>
              <a:cxn ang="0">
                <a:pos x="connsiteX0" y="connsiteY0"/>
              </a:cxn>
              <a:cxn ang="0">
                <a:pos x="connsiteX1" y="connsiteY1"/>
              </a:cxn>
              <a:cxn ang="0">
                <a:pos x="connsiteX2" y="connsiteY2"/>
              </a:cxn>
            </a:cxnLst>
            <a:rect l="l" t="t" r="r" b="b"/>
            <a:pathLst>
              <a:path w="2782272" h="424144">
                <a:moveTo>
                  <a:pt x="0" y="0"/>
                </a:moveTo>
                <a:lnTo>
                  <a:pt x="2393245" y="0"/>
                </a:lnTo>
                <a:lnTo>
                  <a:pt x="2782272" y="424144"/>
                </a:lnTo>
              </a:path>
            </a:pathLst>
          </a:custGeom>
          <a:noFill/>
          <a:ln w="0" cap="flat" cmpd="sng" algn="ctr">
            <a:solidFill>
              <a:schemeClr val="accent1">
                <a:lumMod val="50000"/>
              </a:schemeClr>
            </a:solidFill>
            <a:prstDash val="solid"/>
            <a:miter lim="800000"/>
            <a:tailEnd type="oval" w="sm" len="sm"/>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79" name="文本框 178">
            <a:extLst>
              <a:ext uri="{FF2B5EF4-FFF2-40B4-BE49-F238E27FC236}">
                <a16:creationId xmlns="" xmlns:a16="http://schemas.microsoft.com/office/drawing/2014/main" id="{39815670-8D77-4E1F-BB21-E6C2AC06C126}"/>
              </a:ext>
            </a:extLst>
          </p:cNvPr>
          <p:cNvSpPr txBox="1"/>
          <p:nvPr/>
        </p:nvSpPr>
        <p:spPr>
          <a:xfrm>
            <a:off x="2152105" y="1995746"/>
            <a:ext cx="1150712" cy="153888"/>
          </a:xfrm>
          <a:prstGeom prst="rect">
            <a:avLst/>
          </a:prstGeom>
          <a:noFill/>
        </p:spPr>
        <p:txBody>
          <a:bodyPr wrap="square" lIns="0" tIns="0" rIns="0" bIns="0" rtlCol="0" anchor="ctr">
            <a:spAutoFit/>
          </a:bodyPr>
          <a:lstStyle/>
          <a:p>
            <a:pPr algn="r"/>
            <a:r>
              <a:rPr lang="zh-CN" altLang="en-US" sz="1000" dirty="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292" name="文本框 291">
            <a:extLst>
              <a:ext uri="{FF2B5EF4-FFF2-40B4-BE49-F238E27FC236}">
                <a16:creationId xmlns="" xmlns:a16="http://schemas.microsoft.com/office/drawing/2014/main" id="{95281DF5-00DD-41F4-99D3-DA4F4BABEA3C}"/>
              </a:ext>
            </a:extLst>
          </p:cNvPr>
          <p:cNvSpPr txBox="1"/>
          <p:nvPr/>
        </p:nvSpPr>
        <p:spPr>
          <a:xfrm>
            <a:off x="3034503" y="2627084"/>
            <a:ext cx="254746" cy="134017"/>
          </a:xfrm>
          <a:custGeom>
            <a:avLst/>
            <a:gdLst/>
            <a:ahLst/>
            <a:cxnLst/>
            <a:rect l="l" t="t" r="r" b="b"/>
            <a:pathLst>
              <a:path w="254746" h="134017">
                <a:moveTo>
                  <a:pt x="18716" y="83154"/>
                </a:moveTo>
                <a:lnTo>
                  <a:pt x="18716" y="91726"/>
                </a:lnTo>
                <a:lnTo>
                  <a:pt x="45005" y="91726"/>
                </a:lnTo>
                <a:lnTo>
                  <a:pt x="45005" y="83154"/>
                </a:lnTo>
                <a:close/>
                <a:moveTo>
                  <a:pt x="67437" y="66009"/>
                </a:moveTo>
                <a:lnTo>
                  <a:pt x="80867" y="66580"/>
                </a:lnTo>
                <a:lnTo>
                  <a:pt x="80867" y="85725"/>
                </a:lnTo>
                <a:cubicBezTo>
                  <a:pt x="83534" y="84487"/>
                  <a:pt x="86296" y="83177"/>
                  <a:pt x="89154" y="81796"/>
                </a:cubicBezTo>
                <a:cubicBezTo>
                  <a:pt x="92011" y="80415"/>
                  <a:pt x="94797" y="79010"/>
                  <a:pt x="97512" y="77582"/>
                </a:cubicBezTo>
                <a:cubicBezTo>
                  <a:pt x="100227" y="76153"/>
                  <a:pt x="102798" y="74772"/>
                  <a:pt x="105227" y="73438"/>
                </a:cubicBezTo>
                <a:cubicBezTo>
                  <a:pt x="107656" y="72105"/>
                  <a:pt x="109775" y="70819"/>
                  <a:pt x="111585" y="69581"/>
                </a:cubicBezTo>
                <a:lnTo>
                  <a:pt x="118300" y="82439"/>
                </a:lnTo>
                <a:cubicBezTo>
                  <a:pt x="116014" y="83773"/>
                  <a:pt x="113347" y="85225"/>
                  <a:pt x="110299" y="86797"/>
                </a:cubicBezTo>
                <a:cubicBezTo>
                  <a:pt x="107251" y="88369"/>
                  <a:pt x="104037" y="89964"/>
                  <a:pt x="100655" y="91583"/>
                </a:cubicBezTo>
                <a:cubicBezTo>
                  <a:pt x="97274" y="93202"/>
                  <a:pt x="93869" y="94774"/>
                  <a:pt x="90440" y="96298"/>
                </a:cubicBezTo>
                <a:cubicBezTo>
                  <a:pt x="87011" y="97822"/>
                  <a:pt x="83820" y="99203"/>
                  <a:pt x="80867" y="100442"/>
                </a:cubicBezTo>
                <a:lnTo>
                  <a:pt x="80867" y="108157"/>
                </a:lnTo>
                <a:cubicBezTo>
                  <a:pt x="80867" y="110919"/>
                  <a:pt x="81343" y="112729"/>
                  <a:pt x="82296" y="113586"/>
                </a:cubicBezTo>
                <a:cubicBezTo>
                  <a:pt x="83248" y="114443"/>
                  <a:pt x="84963" y="114967"/>
                  <a:pt x="87439" y="115158"/>
                </a:cubicBezTo>
                <a:cubicBezTo>
                  <a:pt x="91345" y="115443"/>
                  <a:pt x="95107" y="115443"/>
                  <a:pt x="98726" y="115158"/>
                </a:cubicBezTo>
                <a:cubicBezTo>
                  <a:pt x="100441" y="115062"/>
                  <a:pt x="101822" y="114872"/>
                  <a:pt x="102870" y="114586"/>
                </a:cubicBezTo>
                <a:cubicBezTo>
                  <a:pt x="103918" y="114300"/>
                  <a:pt x="104751" y="113872"/>
                  <a:pt x="105370" y="113300"/>
                </a:cubicBezTo>
                <a:cubicBezTo>
                  <a:pt x="105989" y="112729"/>
                  <a:pt x="106465" y="111967"/>
                  <a:pt x="106799" y="111014"/>
                </a:cubicBezTo>
                <a:cubicBezTo>
                  <a:pt x="107132" y="110062"/>
                  <a:pt x="107442" y="108824"/>
                  <a:pt x="107728" y="107300"/>
                </a:cubicBezTo>
                <a:cubicBezTo>
                  <a:pt x="108394" y="103966"/>
                  <a:pt x="108871" y="100061"/>
                  <a:pt x="109156" y="95584"/>
                </a:cubicBezTo>
                <a:lnTo>
                  <a:pt x="122301" y="100584"/>
                </a:lnTo>
                <a:cubicBezTo>
                  <a:pt x="122110" y="102966"/>
                  <a:pt x="121848" y="105204"/>
                  <a:pt x="121515" y="107300"/>
                </a:cubicBezTo>
                <a:cubicBezTo>
                  <a:pt x="121182" y="109395"/>
                  <a:pt x="120777" y="111490"/>
                  <a:pt x="120301" y="113586"/>
                </a:cubicBezTo>
                <a:cubicBezTo>
                  <a:pt x="119729" y="116253"/>
                  <a:pt x="119062" y="118491"/>
                  <a:pt x="118300" y="120301"/>
                </a:cubicBezTo>
                <a:cubicBezTo>
                  <a:pt x="117538" y="122111"/>
                  <a:pt x="116491" y="123563"/>
                  <a:pt x="115157" y="124659"/>
                </a:cubicBezTo>
                <a:cubicBezTo>
                  <a:pt x="113824" y="125754"/>
                  <a:pt x="112180" y="126564"/>
                  <a:pt x="110228" y="127088"/>
                </a:cubicBezTo>
                <a:cubicBezTo>
                  <a:pt x="108275" y="127612"/>
                  <a:pt x="105870" y="127921"/>
                  <a:pt x="103013" y="128016"/>
                </a:cubicBezTo>
                <a:cubicBezTo>
                  <a:pt x="95488" y="128302"/>
                  <a:pt x="88058" y="128302"/>
                  <a:pt x="80724" y="128016"/>
                </a:cubicBezTo>
                <a:cubicBezTo>
                  <a:pt x="76152" y="127826"/>
                  <a:pt x="72795" y="126564"/>
                  <a:pt x="70651" y="124230"/>
                </a:cubicBezTo>
                <a:cubicBezTo>
                  <a:pt x="68508" y="121897"/>
                  <a:pt x="67437" y="118063"/>
                  <a:pt x="67437" y="112729"/>
                </a:cubicBezTo>
                <a:close/>
                <a:moveTo>
                  <a:pt x="18716" y="62865"/>
                </a:moveTo>
                <a:lnTo>
                  <a:pt x="18716" y="71438"/>
                </a:lnTo>
                <a:lnTo>
                  <a:pt x="45005" y="71438"/>
                </a:lnTo>
                <a:lnTo>
                  <a:pt x="45005" y="62865"/>
                </a:lnTo>
                <a:close/>
                <a:moveTo>
                  <a:pt x="5715" y="50435"/>
                </a:moveTo>
                <a:lnTo>
                  <a:pt x="58293" y="50435"/>
                </a:lnTo>
                <a:lnTo>
                  <a:pt x="58293" y="116301"/>
                </a:lnTo>
                <a:cubicBezTo>
                  <a:pt x="58293" y="119158"/>
                  <a:pt x="58031" y="121468"/>
                  <a:pt x="57507" y="123230"/>
                </a:cubicBezTo>
                <a:cubicBezTo>
                  <a:pt x="56983" y="124992"/>
                  <a:pt x="56126" y="126397"/>
                  <a:pt x="54935" y="127445"/>
                </a:cubicBezTo>
                <a:cubicBezTo>
                  <a:pt x="53745" y="128493"/>
                  <a:pt x="52149" y="129255"/>
                  <a:pt x="50149" y="129731"/>
                </a:cubicBezTo>
                <a:cubicBezTo>
                  <a:pt x="48149" y="130207"/>
                  <a:pt x="45720" y="130541"/>
                  <a:pt x="42862" y="130731"/>
                </a:cubicBezTo>
                <a:lnTo>
                  <a:pt x="37433" y="131160"/>
                </a:lnTo>
                <a:lnTo>
                  <a:pt x="33290" y="117587"/>
                </a:lnTo>
                <a:lnTo>
                  <a:pt x="40719" y="117015"/>
                </a:lnTo>
                <a:cubicBezTo>
                  <a:pt x="42338" y="116825"/>
                  <a:pt x="43458" y="116372"/>
                  <a:pt x="44077" y="115658"/>
                </a:cubicBezTo>
                <a:cubicBezTo>
                  <a:pt x="44696" y="114943"/>
                  <a:pt x="45005" y="113348"/>
                  <a:pt x="45005" y="110871"/>
                </a:cubicBezTo>
                <a:lnTo>
                  <a:pt x="45005" y="103728"/>
                </a:lnTo>
                <a:lnTo>
                  <a:pt x="18716" y="103728"/>
                </a:lnTo>
                <a:lnTo>
                  <a:pt x="18716" y="129731"/>
                </a:lnTo>
                <a:lnTo>
                  <a:pt x="5715" y="129731"/>
                </a:lnTo>
                <a:close/>
                <a:moveTo>
                  <a:pt x="67294" y="2429"/>
                </a:moveTo>
                <a:lnTo>
                  <a:pt x="80867" y="3001"/>
                </a:lnTo>
                <a:lnTo>
                  <a:pt x="80867" y="22717"/>
                </a:lnTo>
                <a:cubicBezTo>
                  <a:pt x="83534" y="21574"/>
                  <a:pt x="86296" y="20360"/>
                  <a:pt x="89154" y="19074"/>
                </a:cubicBezTo>
                <a:cubicBezTo>
                  <a:pt x="92011" y="17788"/>
                  <a:pt x="94774" y="16479"/>
                  <a:pt x="97441" y="15145"/>
                </a:cubicBezTo>
                <a:cubicBezTo>
                  <a:pt x="100108" y="13812"/>
                  <a:pt x="102584" y="12550"/>
                  <a:pt x="104870" y="11359"/>
                </a:cubicBezTo>
                <a:cubicBezTo>
                  <a:pt x="107156" y="10168"/>
                  <a:pt x="109061" y="9049"/>
                  <a:pt x="110585" y="8001"/>
                </a:cubicBezTo>
                <a:lnTo>
                  <a:pt x="116729" y="20860"/>
                </a:lnTo>
                <a:cubicBezTo>
                  <a:pt x="114824" y="22003"/>
                  <a:pt x="112419" y="23265"/>
                  <a:pt x="109513" y="24646"/>
                </a:cubicBezTo>
                <a:cubicBezTo>
                  <a:pt x="106608" y="26027"/>
                  <a:pt x="103513" y="27480"/>
                  <a:pt x="100227" y="29004"/>
                </a:cubicBezTo>
                <a:cubicBezTo>
                  <a:pt x="96940" y="30528"/>
                  <a:pt x="93607" y="32004"/>
                  <a:pt x="90225" y="33433"/>
                </a:cubicBezTo>
                <a:cubicBezTo>
                  <a:pt x="86844" y="34862"/>
                  <a:pt x="83725" y="36148"/>
                  <a:pt x="80867" y="37291"/>
                </a:cubicBezTo>
                <a:lnTo>
                  <a:pt x="80867" y="43720"/>
                </a:lnTo>
                <a:cubicBezTo>
                  <a:pt x="80867" y="46292"/>
                  <a:pt x="81200" y="47983"/>
                  <a:pt x="81867" y="48792"/>
                </a:cubicBezTo>
                <a:cubicBezTo>
                  <a:pt x="82534" y="49602"/>
                  <a:pt x="83963" y="50102"/>
                  <a:pt x="86153" y="50292"/>
                </a:cubicBezTo>
                <a:cubicBezTo>
                  <a:pt x="90630" y="50578"/>
                  <a:pt x="94916" y="50578"/>
                  <a:pt x="99012" y="50292"/>
                </a:cubicBezTo>
                <a:cubicBezTo>
                  <a:pt x="100631" y="50197"/>
                  <a:pt x="101941" y="50007"/>
                  <a:pt x="102941" y="49721"/>
                </a:cubicBezTo>
                <a:cubicBezTo>
                  <a:pt x="103941" y="49435"/>
                  <a:pt x="104727" y="49007"/>
                  <a:pt x="105299" y="48435"/>
                </a:cubicBezTo>
                <a:cubicBezTo>
                  <a:pt x="105870" y="47864"/>
                  <a:pt x="106299" y="47125"/>
                  <a:pt x="106585" y="46220"/>
                </a:cubicBezTo>
                <a:cubicBezTo>
                  <a:pt x="106870" y="45316"/>
                  <a:pt x="107108" y="44196"/>
                  <a:pt x="107299" y="42863"/>
                </a:cubicBezTo>
                <a:cubicBezTo>
                  <a:pt x="107489" y="41529"/>
                  <a:pt x="107704" y="40077"/>
                  <a:pt x="107942" y="38505"/>
                </a:cubicBezTo>
                <a:cubicBezTo>
                  <a:pt x="108180" y="36934"/>
                  <a:pt x="108347" y="35243"/>
                  <a:pt x="108442" y="33433"/>
                </a:cubicBezTo>
                <a:lnTo>
                  <a:pt x="121158" y="38720"/>
                </a:lnTo>
                <a:cubicBezTo>
                  <a:pt x="120872" y="40625"/>
                  <a:pt x="120610" y="42387"/>
                  <a:pt x="120372" y="44006"/>
                </a:cubicBezTo>
                <a:cubicBezTo>
                  <a:pt x="120134" y="45625"/>
                  <a:pt x="119824" y="47340"/>
                  <a:pt x="119443" y="49149"/>
                </a:cubicBezTo>
                <a:cubicBezTo>
                  <a:pt x="118872" y="51816"/>
                  <a:pt x="118229" y="54031"/>
                  <a:pt x="117514" y="55793"/>
                </a:cubicBezTo>
                <a:cubicBezTo>
                  <a:pt x="116800" y="57555"/>
                  <a:pt x="115848" y="58960"/>
                  <a:pt x="114657" y="60008"/>
                </a:cubicBezTo>
                <a:cubicBezTo>
                  <a:pt x="113466" y="61056"/>
                  <a:pt x="111966" y="61841"/>
                  <a:pt x="110156" y="62365"/>
                </a:cubicBezTo>
                <a:cubicBezTo>
                  <a:pt x="108347" y="62889"/>
                  <a:pt x="106108" y="63199"/>
                  <a:pt x="103441" y="63294"/>
                </a:cubicBezTo>
                <a:cubicBezTo>
                  <a:pt x="95536" y="63580"/>
                  <a:pt x="87725" y="63580"/>
                  <a:pt x="80010" y="63294"/>
                </a:cubicBezTo>
                <a:cubicBezTo>
                  <a:pt x="75628" y="63104"/>
                  <a:pt x="72414" y="61865"/>
                  <a:pt x="70366" y="59579"/>
                </a:cubicBezTo>
                <a:cubicBezTo>
                  <a:pt x="68318" y="57293"/>
                  <a:pt x="67294" y="53531"/>
                  <a:pt x="67294" y="48292"/>
                </a:cubicBezTo>
                <a:close/>
                <a:moveTo>
                  <a:pt x="184451" y="1858"/>
                </a:moveTo>
                <a:lnTo>
                  <a:pt x="198739" y="2429"/>
                </a:lnTo>
                <a:cubicBezTo>
                  <a:pt x="198739" y="3286"/>
                  <a:pt x="198739" y="4691"/>
                  <a:pt x="198739" y="6644"/>
                </a:cubicBezTo>
                <a:cubicBezTo>
                  <a:pt x="198739" y="8597"/>
                  <a:pt x="198691" y="10787"/>
                  <a:pt x="198596" y="13216"/>
                </a:cubicBezTo>
                <a:cubicBezTo>
                  <a:pt x="198501" y="15645"/>
                  <a:pt x="198406" y="18193"/>
                  <a:pt x="198310" y="20860"/>
                </a:cubicBezTo>
                <a:cubicBezTo>
                  <a:pt x="198215" y="23527"/>
                  <a:pt x="198120" y="26051"/>
                  <a:pt x="198025" y="28433"/>
                </a:cubicBezTo>
                <a:lnTo>
                  <a:pt x="254746" y="28433"/>
                </a:lnTo>
                <a:cubicBezTo>
                  <a:pt x="254746" y="30147"/>
                  <a:pt x="254651" y="33028"/>
                  <a:pt x="254460" y="37076"/>
                </a:cubicBezTo>
                <a:cubicBezTo>
                  <a:pt x="254270" y="41125"/>
                  <a:pt x="254079" y="45744"/>
                  <a:pt x="253889" y="50935"/>
                </a:cubicBezTo>
                <a:cubicBezTo>
                  <a:pt x="253698" y="56126"/>
                  <a:pt x="253484" y="61627"/>
                  <a:pt x="253246" y="67437"/>
                </a:cubicBezTo>
                <a:cubicBezTo>
                  <a:pt x="253008" y="73248"/>
                  <a:pt x="252769" y="78796"/>
                  <a:pt x="252531" y="84082"/>
                </a:cubicBezTo>
                <a:cubicBezTo>
                  <a:pt x="252293" y="89369"/>
                  <a:pt x="252079" y="94131"/>
                  <a:pt x="251888" y="98370"/>
                </a:cubicBezTo>
                <a:cubicBezTo>
                  <a:pt x="251698" y="102608"/>
                  <a:pt x="251555" y="105728"/>
                  <a:pt x="251460" y="107728"/>
                </a:cubicBezTo>
                <a:cubicBezTo>
                  <a:pt x="251269" y="111824"/>
                  <a:pt x="250674" y="115205"/>
                  <a:pt x="249674" y="117872"/>
                </a:cubicBezTo>
                <a:cubicBezTo>
                  <a:pt x="248674" y="120539"/>
                  <a:pt x="247126" y="122682"/>
                  <a:pt x="245030" y="124302"/>
                </a:cubicBezTo>
                <a:cubicBezTo>
                  <a:pt x="242935" y="125921"/>
                  <a:pt x="240244" y="127135"/>
                  <a:pt x="236958" y="127945"/>
                </a:cubicBezTo>
                <a:cubicBezTo>
                  <a:pt x="233672" y="128755"/>
                  <a:pt x="229648" y="129302"/>
                  <a:pt x="224885" y="129588"/>
                </a:cubicBezTo>
                <a:lnTo>
                  <a:pt x="212026" y="130445"/>
                </a:lnTo>
                <a:lnTo>
                  <a:pt x="207169" y="115443"/>
                </a:lnTo>
                <a:lnTo>
                  <a:pt x="220027" y="114586"/>
                </a:lnTo>
                <a:cubicBezTo>
                  <a:pt x="223456" y="114300"/>
                  <a:pt x="226266" y="113943"/>
                  <a:pt x="228457" y="113515"/>
                </a:cubicBezTo>
                <a:cubicBezTo>
                  <a:pt x="230648" y="113086"/>
                  <a:pt x="232338" y="112372"/>
                  <a:pt x="233529" y="111371"/>
                </a:cubicBezTo>
                <a:cubicBezTo>
                  <a:pt x="234720" y="110371"/>
                  <a:pt x="235553" y="109014"/>
                  <a:pt x="236029" y="107300"/>
                </a:cubicBezTo>
                <a:cubicBezTo>
                  <a:pt x="236506" y="105585"/>
                  <a:pt x="236839" y="103299"/>
                  <a:pt x="237029" y="100442"/>
                </a:cubicBezTo>
                <a:cubicBezTo>
                  <a:pt x="237125" y="99108"/>
                  <a:pt x="237244" y="96965"/>
                  <a:pt x="237387" y="94012"/>
                </a:cubicBezTo>
                <a:cubicBezTo>
                  <a:pt x="237529" y="91059"/>
                  <a:pt x="237672" y="87726"/>
                  <a:pt x="237815" y="84011"/>
                </a:cubicBezTo>
                <a:cubicBezTo>
                  <a:pt x="237958" y="80296"/>
                  <a:pt x="238125" y="76343"/>
                  <a:pt x="238315" y="72152"/>
                </a:cubicBezTo>
                <a:cubicBezTo>
                  <a:pt x="238506" y="67961"/>
                  <a:pt x="238672" y="63985"/>
                  <a:pt x="238815" y="60222"/>
                </a:cubicBezTo>
                <a:cubicBezTo>
                  <a:pt x="238958" y="56460"/>
                  <a:pt x="239077" y="53078"/>
                  <a:pt x="239173" y="50078"/>
                </a:cubicBezTo>
                <a:cubicBezTo>
                  <a:pt x="239268" y="47078"/>
                  <a:pt x="239315" y="44863"/>
                  <a:pt x="239315" y="43434"/>
                </a:cubicBezTo>
                <a:lnTo>
                  <a:pt x="197453" y="43434"/>
                </a:lnTo>
                <a:cubicBezTo>
                  <a:pt x="196977" y="51150"/>
                  <a:pt x="196286" y="58127"/>
                  <a:pt x="195381" y="64366"/>
                </a:cubicBezTo>
                <a:cubicBezTo>
                  <a:pt x="194476" y="70604"/>
                  <a:pt x="193214" y="76343"/>
                  <a:pt x="191595" y="81582"/>
                </a:cubicBezTo>
                <a:cubicBezTo>
                  <a:pt x="189976" y="86821"/>
                  <a:pt x="187952" y="91631"/>
                  <a:pt x="185523" y="96012"/>
                </a:cubicBezTo>
                <a:cubicBezTo>
                  <a:pt x="183094" y="100394"/>
                  <a:pt x="180118" y="104656"/>
                  <a:pt x="176593" y="108800"/>
                </a:cubicBezTo>
                <a:cubicBezTo>
                  <a:pt x="173069" y="112943"/>
                  <a:pt x="168973" y="117063"/>
                  <a:pt x="164306" y="121158"/>
                </a:cubicBezTo>
                <a:cubicBezTo>
                  <a:pt x="159639" y="125254"/>
                  <a:pt x="154257" y="129540"/>
                  <a:pt x="148161" y="134017"/>
                </a:cubicBezTo>
                <a:lnTo>
                  <a:pt x="137303" y="121301"/>
                </a:lnTo>
                <a:cubicBezTo>
                  <a:pt x="142922" y="117396"/>
                  <a:pt x="147875" y="113729"/>
                  <a:pt x="152162" y="110300"/>
                </a:cubicBezTo>
                <a:cubicBezTo>
                  <a:pt x="156448" y="106871"/>
                  <a:pt x="160210" y="103418"/>
                  <a:pt x="163449" y="99941"/>
                </a:cubicBezTo>
                <a:cubicBezTo>
                  <a:pt x="166687" y="96465"/>
                  <a:pt x="169426" y="92893"/>
                  <a:pt x="171664" y="89226"/>
                </a:cubicBezTo>
                <a:cubicBezTo>
                  <a:pt x="173902" y="85559"/>
                  <a:pt x="175784" y="81487"/>
                  <a:pt x="177308" y="77010"/>
                </a:cubicBezTo>
                <a:cubicBezTo>
                  <a:pt x="178832" y="72533"/>
                  <a:pt x="180022" y="67556"/>
                  <a:pt x="180880" y="62080"/>
                </a:cubicBezTo>
                <a:cubicBezTo>
                  <a:pt x="181737" y="56603"/>
                  <a:pt x="182404" y="50388"/>
                  <a:pt x="182880" y="43434"/>
                </a:cubicBezTo>
                <a:lnTo>
                  <a:pt x="144732" y="43434"/>
                </a:lnTo>
                <a:lnTo>
                  <a:pt x="144732" y="28433"/>
                </a:lnTo>
                <a:lnTo>
                  <a:pt x="183451" y="28433"/>
                </a:lnTo>
                <a:cubicBezTo>
                  <a:pt x="183546" y="26051"/>
                  <a:pt x="183642" y="23599"/>
                  <a:pt x="183737" y="21074"/>
                </a:cubicBezTo>
                <a:cubicBezTo>
                  <a:pt x="183832" y="18550"/>
                  <a:pt x="183928" y="16098"/>
                  <a:pt x="184023" y="13716"/>
                </a:cubicBezTo>
                <a:cubicBezTo>
                  <a:pt x="184118" y="11335"/>
                  <a:pt x="184189" y="9121"/>
                  <a:pt x="184237" y="7073"/>
                </a:cubicBezTo>
                <a:cubicBezTo>
                  <a:pt x="184285" y="5025"/>
                  <a:pt x="184356" y="3286"/>
                  <a:pt x="184451" y="1858"/>
                </a:cubicBezTo>
                <a:close/>
                <a:moveTo>
                  <a:pt x="24717" y="0"/>
                </a:moveTo>
                <a:lnTo>
                  <a:pt x="37719" y="6287"/>
                </a:lnTo>
                <a:cubicBezTo>
                  <a:pt x="36385" y="8478"/>
                  <a:pt x="34957" y="10740"/>
                  <a:pt x="33433" y="13073"/>
                </a:cubicBezTo>
                <a:cubicBezTo>
                  <a:pt x="31909" y="15407"/>
                  <a:pt x="30385" y="17669"/>
                  <a:pt x="28861" y="19860"/>
                </a:cubicBezTo>
                <a:cubicBezTo>
                  <a:pt x="27337" y="22051"/>
                  <a:pt x="25836" y="24075"/>
                  <a:pt x="24360" y="25932"/>
                </a:cubicBezTo>
                <a:cubicBezTo>
                  <a:pt x="22884" y="27790"/>
                  <a:pt x="21574" y="29290"/>
                  <a:pt x="20431" y="30433"/>
                </a:cubicBezTo>
                <a:lnTo>
                  <a:pt x="43434" y="29004"/>
                </a:lnTo>
                <a:lnTo>
                  <a:pt x="35719" y="18860"/>
                </a:lnTo>
                <a:lnTo>
                  <a:pt x="45291" y="11145"/>
                </a:lnTo>
                <a:cubicBezTo>
                  <a:pt x="46815" y="12859"/>
                  <a:pt x="48506" y="14859"/>
                  <a:pt x="50363" y="17145"/>
                </a:cubicBezTo>
                <a:cubicBezTo>
                  <a:pt x="52221" y="19431"/>
                  <a:pt x="54078" y="21789"/>
                  <a:pt x="55935" y="24218"/>
                </a:cubicBezTo>
                <a:cubicBezTo>
                  <a:pt x="57793" y="26647"/>
                  <a:pt x="59602" y="29075"/>
                  <a:pt x="61365" y="31504"/>
                </a:cubicBezTo>
                <a:cubicBezTo>
                  <a:pt x="63127" y="33933"/>
                  <a:pt x="64722" y="36148"/>
                  <a:pt x="66151" y="38148"/>
                </a:cubicBezTo>
                <a:lnTo>
                  <a:pt x="55864" y="48006"/>
                </a:lnTo>
                <a:cubicBezTo>
                  <a:pt x="55292" y="46959"/>
                  <a:pt x="54626" y="45816"/>
                  <a:pt x="53864" y="44577"/>
                </a:cubicBezTo>
                <a:cubicBezTo>
                  <a:pt x="53102" y="43339"/>
                  <a:pt x="52292" y="42053"/>
                  <a:pt x="51435" y="40720"/>
                </a:cubicBezTo>
                <a:cubicBezTo>
                  <a:pt x="48768" y="40815"/>
                  <a:pt x="45291" y="40982"/>
                  <a:pt x="41005" y="41220"/>
                </a:cubicBezTo>
                <a:cubicBezTo>
                  <a:pt x="36719" y="41458"/>
                  <a:pt x="32266" y="41744"/>
                  <a:pt x="27646" y="42077"/>
                </a:cubicBezTo>
                <a:cubicBezTo>
                  <a:pt x="23026" y="42410"/>
                  <a:pt x="18526" y="42768"/>
                  <a:pt x="14144" y="43149"/>
                </a:cubicBezTo>
                <a:cubicBezTo>
                  <a:pt x="9763" y="43530"/>
                  <a:pt x="6143" y="43911"/>
                  <a:pt x="3286" y="44292"/>
                </a:cubicBezTo>
                <a:lnTo>
                  <a:pt x="0" y="30719"/>
                </a:lnTo>
                <a:cubicBezTo>
                  <a:pt x="1524" y="30433"/>
                  <a:pt x="2691" y="29933"/>
                  <a:pt x="3500" y="29218"/>
                </a:cubicBezTo>
                <a:cubicBezTo>
                  <a:pt x="4310" y="28504"/>
                  <a:pt x="5239" y="27671"/>
                  <a:pt x="6286" y="26718"/>
                </a:cubicBezTo>
                <a:cubicBezTo>
                  <a:pt x="7239" y="25765"/>
                  <a:pt x="8525" y="24313"/>
                  <a:pt x="10144" y="22360"/>
                </a:cubicBezTo>
                <a:cubicBezTo>
                  <a:pt x="11763" y="20408"/>
                  <a:pt x="13478" y="18193"/>
                  <a:pt x="15287" y="15717"/>
                </a:cubicBezTo>
                <a:cubicBezTo>
                  <a:pt x="17097" y="13240"/>
                  <a:pt x="18835" y="10621"/>
                  <a:pt x="20502" y="7859"/>
                </a:cubicBezTo>
                <a:cubicBezTo>
                  <a:pt x="22169" y="5096"/>
                  <a:pt x="23574" y="2477"/>
                  <a:pt x="24717"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100">
              <a:solidFill>
                <a:schemeClr val="tx2"/>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81" name="任意多边形: 形状 180">
            <a:extLst>
              <a:ext uri="{FF2B5EF4-FFF2-40B4-BE49-F238E27FC236}">
                <a16:creationId xmlns="" xmlns:a16="http://schemas.microsoft.com/office/drawing/2014/main" id="{AFAC8261-5076-41D6-B101-49F407C5F63C}"/>
              </a:ext>
            </a:extLst>
          </p:cNvPr>
          <p:cNvSpPr/>
          <p:nvPr/>
        </p:nvSpPr>
        <p:spPr>
          <a:xfrm flipH="1">
            <a:off x="1490790" y="2814151"/>
            <a:ext cx="1812025" cy="302675"/>
          </a:xfrm>
          <a:custGeom>
            <a:avLst/>
            <a:gdLst>
              <a:gd name="connsiteX0" fmla="*/ 0 w 2641600"/>
              <a:gd name="connsiteY0" fmla="*/ 0 h 450850"/>
              <a:gd name="connsiteX1" fmla="*/ 2190750 w 2641600"/>
              <a:gd name="connsiteY1" fmla="*/ 0 h 450850"/>
              <a:gd name="connsiteX2" fmla="*/ 2641600 w 2641600"/>
              <a:gd name="connsiteY2" fmla="*/ 450850 h 450850"/>
              <a:gd name="connsiteX0" fmla="*/ 0 w 2479675"/>
              <a:gd name="connsiteY0" fmla="*/ 0 h 288925"/>
              <a:gd name="connsiteX1" fmla="*/ 2190750 w 2479675"/>
              <a:gd name="connsiteY1" fmla="*/ 0 h 288925"/>
              <a:gd name="connsiteX2" fmla="*/ 2479675 w 2479675"/>
              <a:gd name="connsiteY2" fmla="*/ 288925 h 288925"/>
              <a:gd name="connsiteX0" fmla="*/ 0 w 2377282"/>
              <a:gd name="connsiteY0" fmla="*/ 0 h 184150"/>
              <a:gd name="connsiteX1" fmla="*/ 2190750 w 2377282"/>
              <a:gd name="connsiteY1" fmla="*/ 0 h 184150"/>
              <a:gd name="connsiteX2" fmla="*/ 2377282 w 2377282"/>
              <a:gd name="connsiteY2" fmla="*/ 184150 h 184150"/>
              <a:gd name="connsiteX0" fmla="*/ 0 w 2579777"/>
              <a:gd name="connsiteY0" fmla="*/ 0 h 184150"/>
              <a:gd name="connsiteX1" fmla="*/ 2393245 w 2579777"/>
              <a:gd name="connsiteY1" fmla="*/ 0 h 184150"/>
              <a:gd name="connsiteX2" fmla="*/ 2579777 w 2579777"/>
              <a:gd name="connsiteY2" fmla="*/ 184150 h 184150"/>
              <a:gd name="connsiteX0" fmla="*/ 0 w 2523528"/>
              <a:gd name="connsiteY0" fmla="*/ 0 h 124151"/>
              <a:gd name="connsiteX1" fmla="*/ 2393245 w 2523528"/>
              <a:gd name="connsiteY1" fmla="*/ 0 h 124151"/>
              <a:gd name="connsiteX2" fmla="*/ 2523528 w 2523528"/>
              <a:gd name="connsiteY2" fmla="*/ 124151 h 124151"/>
              <a:gd name="connsiteX0" fmla="*/ 0 w 2853521"/>
              <a:gd name="connsiteY0" fmla="*/ 0 h 476641"/>
              <a:gd name="connsiteX1" fmla="*/ 2393245 w 2853521"/>
              <a:gd name="connsiteY1" fmla="*/ 0 h 476641"/>
              <a:gd name="connsiteX2" fmla="*/ 2853521 w 2853521"/>
              <a:gd name="connsiteY2" fmla="*/ 476641 h 476641"/>
            </a:gdLst>
            <a:ahLst/>
            <a:cxnLst>
              <a:cxn ang="0">
                <a:pos x="connsiteX0" y="connsiteY0"/>
              </a:cxn>
              <a:cxn ang="0">
                <a:pos x="connsiteX1" y="connsiteY1"/>
              </a:cxn>
              <a:cxn ang="0">
                <a:pos x="connsiteX2" y="connsiteY2"/>
              </a:cxn>
            </a:cxnLst>
            <a:rect l="l" t="t" r="r" b="b"/>
            <a:pathLst>
              <a:path w="2853521" h="476641">
                <a:moveTo>
                  <a:pt x="0" y="0"/>
                </a:moveTo>
                <a:lnTo>
                  <a:pt x="2393245" y="0"/>
                </a:lnTo>
                <a:lnTo>
                  <a:pt x="2853521" y="476641"/>
                </a:lnTo>
              </a:path>
            </a:pathLst>
          </a:custGeom>
          <a:noFill/>
          <a:ln w="0" cap="flat" cmpd="sng" algn="ctr">
            <a:solidFill>
              <a:schemeClr val="accent1">
                <a:lumMod val="50000"/>
              </a:schemeClr>
            </a:solidFill>
            <a:prstDash val="solid"/>
            <a:miter lim="800000"/>
            <a:tailEnd type="oval" w="sm" len="sm"/>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82" name="文本框 181">
            <a:extLst>
              <a:ext uri="{FF2B5EF4-FFF2-40B4-BE49-F238E27FC236}">
                <a16:creationId xmlns="" xmlns:a16="http://schemas.microsoft.com/office/drawing/2014/main" id="{A16F3974-4221-4B26-BF22-AE69F8031E7B}"/>
              </a:ext>
            </a:extLst>
          </p:cNvPr>
          <p:cNvSpPr txBox="1"/>
          <p:nvPr/>
        </p:nvSpPr>
        <p:spPr>
          <a:xfrm>
            <a:off x="2152105" y="2834955"/>
            <a:ext cx="1150712" cy="153888"/>
          </a:xfrm>
          <a:prstGeom prst="rect">
            <a:avLst/>
          </a:prstGeom>
          <a:noFill/>
        </p:spPr>
        <p:txBody>
          <a:bodyPr wrap="square" lIns="0" tIns="0" rIns="0" bIns="0" rtlCol="0" anchor="ctr">
            <a:spAutoFit/>
          </a:bodyPr>
          <a:lstStyle/>
          <a:p>
            <a:pPr algn="r"/>
            <a:r>
              <a:rPr lang="zh-CN" altLang="en-US" sz="10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293" name="文本框 292">
            <a:extLst>
              <a:ext uri="{FF2B5EF4-FFF2-40B4-BE49-F238E27FC236}">
                <a16:creationId xmlns="" xmlns:a16="http://schemas.microsoft.com/office/drawing/2014/main" id="{DA8F1C37-6868-4B50-A50B-147DEAB66303}"/>
              </a:ext>
            </a:extLst>
          </p:cNvPr>
          <p:cNvSpPr txBox="1"/>
          <p:nvPr/>
        </p:nvSpPr>
        <p:spPr>
          <a:xfrm>
            <a:off x="1885204" y="3465437"/>
            <a:ext cx="1421639" cy="135303"/>
          </a:xfrm>
          <a:custGeom>
            <a:avLst/>
            <a:gdLst/>
            <a:ahLst/>
            <a:cxnLst/>
            <a:rect l="l" t="t" r="r" b="b"/>
            <a:pathLst>
              <a:path w="1421639" h="135303">
                <a:moveTo>
                  <a:pt x="204883" y="105585"/>
                </a:moveTo>
                <a:lnTo>
                  <a:pt x="204883" y="114872"/>
                </a:lnTo>
                <a:lnTo>
                  <a:pt x="248602" y="114872"/>
                </a:lnTo>
                <a:lnTo>
                  <a:pt x="248602" y="105585"/>
                </a:lnTo>
                <a:close/>
                <a:moveTo>
                  <a:pt x="1021890" y="101441"/>
                </a:moveTo>
                <a:cubicBezTo>
                  <a:pt x="1029224" y="104394"/>
                  <a:pt x="1036177" y="107347"/>
                  <a:pt x="1042749" y="110300"/>
                </a:cubicBezTo>
                <a:cubicBezTo>
                  <a:pt x="1049322" y="113252"/>
                  <a:pt x="1056037" y="116491"/>
                  <a:pt x="1062895" y="120015"/>
                </a:cubicBezTo>
                <a:lnTo>
                  <a:pt x="1058323" y="133731"/>
                </a:lnTo>
                <a:cubicBezTo>
                  <a:pt x="1051560" y="130112"/>
                  <a:pt x="1044726" y="126587"/>
                  <a:pt x="1037820" y="123158"/>
                </a:cubicBezTo>
                <a:cubicBezTo>
                  <a:pt x="1030915" y="119729"/>
                  <a:pt x="1023795" y="116491"/>
                  <a:pt x="1016460" y="113443"/>
                </a:cubicBezTo>
                <a:close/>
                <a:moveTo>
                  <a:pt x="725948" y="91012"/>
                </a:moveTo>
                <a:lnTo>
                  <a:pt x="725948" y="112157"/>
                </a:lnTo>
                <a:lnTo>
                  <a:pt x="761238" y="112157"/>
                </a:lnTo>
                <a:lnTo>
                  <a:pt x="761238" y="91012"/>
                </a:lnTo>
                <a:close/>
                <a:moveTo>
                  <a:pt x="204883" y="86154"/>
                </a:moveTo>
                <a:lnTo>
                  <a:pt x="204883" y="94869"/>
                </a:lnTo>
                <a:lnTo>
                  <a:pt x="248602" y="94869"/>
                </a:lnTo>
                <a:lnTo>
                  <a:pt x="248602" y="86154"/>
                </a:lnTo>
                <a:close/>
                <a:moveTo>
                  <a:pt x="1007031" y="74867"/>
                </a:moveTo>
                <a:lnTo>
                  <a:pt x="1020889" y="75438"/>
                </a:lnTo>
                <a:lnTo>
                  <a:pt x="1020318" y="85582"/>
                </a:lnTo>
                <a:cubicBezTo>
                  <a:pt x="1019842" y="92440"/>
                  <a:pt x="1018603" y="98274"/>
                  <a:pt x="1016603" y="103084"/>
                </a:cubicBezTo>
                <a:cubicBezTo>
                  <a:pt x="1014603" y="107895"/>
                  <a:pt x="1011555" y="112086"/>
                  <a:pt x="1007459" y="115657"/>
                </a:cubicBezTo>
                <a:cubicBezTo>
                  <a:pt x="1003363" y="119229"/>
                  <a:pt x="998101" y="122349"/>
                  <a:pt x="991671" y="125016"/>
                </a:cubicBezTo>
                <a:cubicBezTo>
                  <a:pt x="985242" y="127683"/>
                  <a:pt x="977360" y="130350"/>
                  <a:pt x="968026" y="133017"/>
                </a:cubicBezTo>
                <a:lnTo>
                  <a:pt x="963168" y="119729"/>
                </a:lnTo>
                <a:cubicBezTo>
                  <a:pt x="971645" y="117443"/>
                  <a:pt x="978598" y="115276"/>
                  <a:pt x="984028" y="113229"/>
                </a:cubicBezTo>
                <a:cubicBezTo>
                  <a:pt x="989457" y="111181"/>
                  <a:pt x="993767" y="108895"/>
                  <a:pt x="996958" y="106371"/>
                </a:cubicBezTo>
                <a:cubicBezTo>
                  <a:pt x="1000149" y="103846"/>
                  <a:pt x="1002435" y="100918"/>
                  <a:pt x="1003816" y="97584"/>
                </a:cubicBezTo>
                <a:cubicBezTo>
                  <a:pt x="1005197" y="94250"/>
                  <a:pt x="1006126" y="90202"/>
                  <a:pt x="1006602" y="85439"/>
                </a:cubicBezTo>
                <a:cubicBezTo>
                  <a:pt x="1006697" y="84773"/>
                  <a:pt x="1006769" y="83963"/>
                  <a:pt x="1006816" y="83010"/>
                </a:cubicBezTo>
                <a:cubicBezTo>
                  <a:pt x="1006864" y="82058"/>
                  <a:pt x="1006888" y="81082"/>
                  <a:pt x="1006888" y="80082"/>
                </a:cubicBezTo>
                <a:cubicBezTo>
                  <a:pt x="1006888" y="79081"/>
                  <a:pt x="1006911" y="78129"/>
                  <a:pt x="1006959" y="77224"/>
                </a:cubicBezTo>
                <a:cubicBezTo>
                  <a:pt x="1007007" y="76319"/>
                  <a:pt x="1007031" y="75533"/>
                  <a:pt x="1007031" y="74867"/>
                </a:cubicBezTo>
                <a:close/>
                <a:moveTo>
                  <a:pt x="204883" y="66866"/>
                </a:moveTo>
                <a:lnTo>
                  <a:pt x="204883" y="75295"/>
                </a:lnTo>
                <a:lnTo>
                  <a:pt x="248602" y="75295"/>
                </a:lnTo>
                <a:lnTo>
                  <a:pt x="248602" y="66866"/>
                </a:lnTo>
                <a:close/>
                <a:moveTo>
                  <a:pt x="898684" y="64008"/>
                </a:moveTo>
                <a:lnTo>
                  <a:pt x="912114" y="64580"/>
                </a:lnTo>
                <a:lnTo>
                  <a:pt x="912114" y="75152"/>
                </a:lnTo>
                <a:lnTo>
                  <a:pt x="928687" y="75152"/>
                </a:lnTo>
                <a:lnTo>
                  <a:pt x="928687" y="88583"/>
                </a:lnTo>
                <a:lnTo>
                  <a:pt x="912114" y="88583"/>
                </a:lnTo>
                <a:lnTo>
                  <a:pt x="912114" y="112871"/>
                </a:lnTo>
                <a:cubicBezTo>
                  <a:pt x="912114" y="116300"/>
                  <a:pt x="911900" y="119110"/>
                  <a:pt x="911471" y="121301"/>
                </a:cubicBezTo>
                <a:cubicBezTo>
                  <a:pt x="911042" y="123492"/>
                  <a:pt x="910161" y="125254"/>
                  <a:pt x="908828" y="126587"/>
                </a:cubicBezTo>
                <a:cubicBezTo>
                  <a:pt x="907494" y="127921"/>
                  <a:pt x="905637" y="128897"/>
                  <a:pt x="903256" y="129516"/>
                </a:cubicBezTo>
                <a:cubicBezTo>
                  <a:pt x="900874" y="130135"/>
                  <a:pt x="897731" y="130636"/>
                  <a:pt x="893826" y="131017"/>
                </a:cubicBezTo>
                <a:lnTo>
                  <a:pt x="884396" y="131874"/>
                </a:lnTo>
                <a:lnTo>
                  <a:pt x="880396" y="118444"/>
                </a:lnTo>
                <a:lnTo>
                  <a:pt x="888968" y="117586"/>
                </a:lnTo>
                <a:cubicBezTo>
                  <a:pt x="890968" y="117396"/>
                  <a:pt x="892588" y="117134"/>
                  <a:pt x="893826" y="116800"/>
                </a:cubicBezTo>
                <a:cubicBezTo>
                  <a:pt x="895064" y="116467"/>
                  <a:pt x="896040" y="115943"/>
                  <a:pt x="896755" y="115229"/>
                </a:cubicBezTo>
                <a:cubicBezTo>
                  <a:pt x="897469" y="114514"/>
                  <a:pt x="897969" y="113586"/>
                  <a:pt x="898255" y="112443"/>
                </a:cubicBezTo>
                <a:cubicBezTo>
                  <a:pt x="898541" y="111300"/>
                  <a:pt x="898684" y="109871"/>
                  <a:pt x="898684" y="108157"/>
                </a:cubicBezTo>
                <a:lnTo>
                  <a:pt x="898684" y="88583"/>
                </a:lnTo>
                <a:lnTo>
                  <a:pt x="868823" y="88583"/>
                </a:lnTo>
                <a:cubicBezTo>
                  <a:pt x="870061" y="89821"/>
                  <a:pt x="871371" y="91178"/>
                  <a:pt x="872752" y="92655"/>
                </a:cubicBezTo>
                <a:cubicBezTo>
                  <a:pt x="874133" y="94131"/>
                  <a:pt x="875514" y="95655"/>
                  <a:pt x="876895" y="97227"/>
                </a:cubicBezTo>
                <a:cubicBezTo>
                  <a:pt x="878276" y="98798"/>
                  <a:pt x="879562" y="100322"/>
                  <a:pt x="880753" y="101799"/>
                </a:cubicBezTo>
                <a:cubicBezTo>
                  <a:pt x="881943" y="103275"/>
                  <a:pt x="882967" y="104585"/>
                  <a:pt x="883825" y="105728"/>
                </a:cubicBezTo>
                <a:lnTo>
                  <a:pt x="873823" y="115586"/>
                </a:lnTo>
                <a:cubicBezTo>
                  <a:pt x="872680" y="114062"/>
                  <a:pt x="871323" y="112348"/>
                  <a:pt x="869752" y="110443"/>
                </a:cubicBezTo>
                <a:cubicBezTo>
                  <a:pt x="868180" y="108538"/>
                  <a:pt x="866561" y="106609"/>
                  <a:pt x="864894" y="104656"/>
                </a:cubicBezTo>
                <a:cubicBezTo>
                  <a:pt x="863227" y="102703"/>
                  <a:pt x="861631" y="100870"/>
                  <a:pt x="860107" y="99155"/>
                </a:cubicBezTo>
                <a:cubicBezTo>
                  <a:pt x="858583" y="97441"/>
                  <a:pt x="857297" y="96060"/>
                  <a:pt x="856250" y="95012"/>
                </a:cubicBezTo>
                <a:lnTo>
                  <a:pt x="862822" y="88583"/>
                </a:lnTo>
                <a:lnTo>
                  <a:pt x="853535" y="88583"/>
                </a:lnTo>
                <a:lnTo>
                  <a:pt x="853535" y="75152"/>
                </a:lnTo>
                <a:lnTo>
                  <a:pt x="898684" y="75152"/>
                </a:lnTo>
                <a:close/>
                <a:moveTo>
                  <a:pt x="94583" y="54578"/>
                </a:moveTo>
                <a:lnTo>
                  <a:pt x="107870" y="55150"/>
                </a:lnTo>
                <a:lnTo>
                  <a:pt x="107870" y="131302"/>
                </a:lnTo>
                <a:lnTo>
                  <a:pt x="94583" y="131302"/>
                </a:lnTo>
                <a:close/>
                <a:moveTo>
                  <a:pt x="204883" y="47720"/>
                </a:moveTo>
                <a:lnTo>
                  <a:pt x="204883" y="56007"/>
                </a:lnTo>
                <a:lnTo>
                  <a:pt x="248602" y="56007"/>
                </a:lnTo>
                <a:lnTo>
                  <a:pt x="248602" y="47720"/>
                </a:lnTo>
                <a:close/>
                <a:moveTo>
                  <a:pt x="721090" y="40148"/>
                </a:moveTo>
                <a:cubicBezTo>
                  <a:pt x="719471" y="42339"/>
                  <a:pt x="717780" y="44434"/>
                  <a:pt x="716018" y="46435"/>
                </a:cubicBezTo>
                <a:cubicBezTo>
                  <a:pt x="714256" y="48435"/>
                  <a:pt x="712422" y="50387"/>
                  <a:pt x="710517" y="52292"/>
                </a:cubicBezTo>
                <a:lnTo>
                  <a:pt x="701659" y="42148"/>
                </a:lnTo>
                <a:lnTo>
                  <a:pt x="702659" y="41148"/>
                </a:lnTo>
                <a:lnTo>
                  <a:pt x="692372" y="41148"/>
                </a:lnTo>
                <a:lnTo>
                  <a:pt x="692372" y="50292"/>
                </a:lnTo>
                <a:lnTo>
                  <a:pt x="695230" y="47435"/>
                </a:lnTo>
                <a:cubicBezTo>
                  <a:pt x="697706" y="50006"/>
                  <a:pt x="699968" y="52531"/>
                  <a:pt x="702016" y="55007"/>
                </a:cubicBezTo>
                <a:cubicBezTo>
                  <a:pt x="704064" y="57484"/>
                  <a:pt x="706183" y="60103"/>
                  <a:pt x="708374" y="62865"/>
                </a:cubicBezTo>
                <a:lnTo>
                  <a:pt x="702088" y="68723"/>
                </a:lnTo>
                <a:cubicBezTo>
                  <a:pt x="714946" y="64342"/>
                  <a:pt x="725614" y="59484"/>
                  <a:pt x="734092" y="54150"/>
                </a:cubicBezTo>
                <a:cubicBezTo>
                  <a:pt x="729329" y="49959"/>
                  <a:pt x="724995" y="45292"/>
                  <a:pt x="721090" y="40148"/>
                </a:cubicBezTo>
                <a:close/>
                <a:moveTo>
                  <a:pt x="1106757" y="38576"/>
                </a:moveTo>
                <a:lnTo>
                  <a:pt x="1122045" y="38576"/>
                </a:lnTo>
                <a:lnTo>
                  <a:pt x="1122045" y="67151"/>
                </a:lnTo>
                <a:lnTo>
                  <a:pt x="1150763" y="67151"/>
                </a:lnTo>
                <a:lnTo>
                  <a:pt x="1150763" y="82439"/>
                </a:lnTo>
                <a:lnTo>
                  <a:pt x="1122045" y="82439"/>
                </a:lnTo>
                <a:lnTo>
                  <a:pt x="1122045" y="111157"/>
                </a:lnTo>
                <a:lnTo>
                  <a:pt x="1106757" y="111157"/>
                </a:lnTo>
                <a:lnTo>
                  <a:pt x="1106757" y="82439"/>
                </a:lnTo>
                <a:lnTo>
                  <a:pt x="1078182" y="82439"/>
                </a:lnTo>
                <a:lnTo>
                  <a:pt x="1078182" y="67151"/>
                </a:lnTo>
                <a:lnTo>
                  <a:pt x="1106757" y="67151"/>
                </a:lnTo>
                <a:close/>
                <a:moveTo>
                  <a:pt x="459057" y="38576"/>
                </a:moveTo>
                <a:lnTo>
                  <a:pt x="474345" y="38576"/>
                </a:lnTo>
                <a:lnTo>
                  <a:pt x="474345" y="67151"/>
                </a:lnTo>
                <a:lnTo>
                  <a:pt x="503063" y="67151"/>
                </a:lnTo>
                <a:lnTo>
                  <a:pt x="503063" y="82439"/>
                </a:lnTo>
                <a:lnTo>
                  <a:pt x="474345" y="82439"/>
                </a:lnTo>
                <a:lnTo>
                  <a:pt x="474345" y="111157"/>
                </a:lnTo>
                <a:lnTo>
                  <a:pt x="459057" y="111157"/>
                </a:lnTo>
                <a:lnTo>
                  <a:pt x="459057" y="82439"/>
                </a:lnTo>
                <a:lnTo>
                  <a:pt x="430482" y="82439"/>
                </a:lnTo>
                <a:lnTo>
                  <a:pt x="430482" y="67151"/>
                </a:lnTo>
                <a:lnTo>
                  <a:pt x="459057" y="67151"/>
                </a:lnTo>
                <a:close/>
                <a:moveTo>
                  <a:pt x="366189" y="29004"/>
                </a:moveTo>
                <a:lnTo>
                  <a:pt x="380476" y="29575"/>
                </a:lnTo>
                <a:cubicBezTo>
                  <a:pt x="380476" y="30718"/>
                  <a:pt x="380452" y="32647"/>
                  <a:pt x="380405" y="35362"/>
                </a:cubicBezTo>
                <a:cubicBezTo>
                  <a:pt x="380357" y="38076"/>
                  <a:pt x="380309" y="40958"/>
                  <a:pt x="380262" y="44006"/>
                </a:cubicBezTo>
                <a:cubicBezTo>
                  <a:pt x="380214" y="47054"/>
                  <a:pt x="380166" y="49959"/>
                  <a:pt x="380119" y="52721"/>
                </a:cubicBezTo>
                <a:cubicBezTo>
                  <a:pt x="380071" y="55483"/>
                  <a:pt x="380047" y="57484"/>
                  <a:pt x="380047" y="58722"/>
                </a:cubicBezTo>
                <a:cubicBezTo>
                  <a:pt x="379762" y="66532"/>
                  <a:pt x="379000" y="73533"/>
                  <a:pt x="377761" y="79724"/>
                </a:cubicBezTo>
                <a:lnTo>
                  <a:pt x="384619" y="80010"/>
                </a:lnTo>
                <a:lnTo>
                  <a:pt x="384619" y="109157"/>
                </a:lnTo>
                <a:cubicBezTo>
                  <a:pt x="384619" y="112205"/>
                  <a:pt x="385000" y="114157"/>
                  <a:pt x="385762" y="115015"/>
                </a:cubicBezTo>
                <a:cubicBezTo>
                  <a:pt x="386524" y="115872"/>
                  <a:pt x="388239" y="116300"/>
                  <a:pt x="390906" y="116300"/>
                </a:cubicBezTo>
                <a:lnTo>
                  <a:pt x="395764" y="116300"/>
                </a:lnTo>
                <a:cubicBezTo>
                  <a:pt x="397002" y="116300"/>
                  <a:pt x="398050" y="116229"/>
                  <a:pt x="398907" y="116086"/>
                </a:cubicBezTo>
                <a:cubicBezTo>
                  <a:pt x="399764" y="115943"/>
                  <a:pt x="400455" y="115610"/>
                  <a:pt x="400979" y="115086"/>
                </a:cubicBezTo>
                <a:cubicBezTo>
                  <a:pt x="401502" y="114562"/>
                  <a:pt x="401907" y="113848"/>
                  <a:pt x="402193" y="112943"/>
                </a:cubicBezTo>
                <a:cubicBezTo>
                  <a:pt x="402479" y="112038"/>
                  <a:pt x="402717" y="110824"/>
                  <a:pt x="402907" y="109300"/>
                </a:cubicBezTo>
                <a:cubicBezTo>
                  <a:pt x="403098" y="107204"/>
                  <a:pt x="403288" y="104942"/>
                  <a:pt x="403479" y="102513"/>
                </a:cubicBezTo>
                <a:cubicBezTo>
                  <a:pt x="403669" y="100084"/>
                  <a:pt x="403765" y="97631"/>
                  <a:pt x="403765" y="95155"/>
                </a:cubicBezTo>
                <a:lnTo>
                  <a:pt x="416766" y="100013"/>
                </a:lnTo>
                <a:cubicBezTo>
                  <a:pt x="416576" y="102680"/>
                  <a:pt x="416409" y="105085"/>
                  <a:pt x="416266" y="107228"/>
                </a:cubicBezTo>
                <a:cubicBezTo>
                  <a:pt x="416123" y="109371"/>
                  <a:pt x="415861" y="111633"/>
                  <a:pt x="415480" y="114014"/>
                </a:cubicBezTo>
                <a:cubicBezTo>
                  <a:pt x="415004" y="117158"/>
                  <a:pt x="414456" y="119777"/>
                  <a:pt x="413837" y="121873"/>
                </a:cubicBezTo>
                <a:cubicBezTo>
                  <a:pt x="413218" y="123968"/>
                  <a:pt x="412313" y="125611"/>
                  <a:pt x="411123" y="126802"/>
                </a:cubicBezTo>
                <a:cubicBezTo>
                  <a:pt x="409932" y="127992"/>
                  <a:pt x="408313" y="128850"/>
                  <a:pt x="406265" y="129373"/>
                </a:cubicBezTo>
                <a:cubicBezTo>
                  <a:pt x="404217" y="129897"/>
                  <a:pt x="401622" y="130159"/>
                  <a:pt x="398478" y="130159"/>
                </a:cubicBezTo>
                <a:lnTo>
                  <a:pt x="385905" y="130159"/>
                </a:lnTo>
                <a:cubicBezTo>
                  <a:pt x="380571" y="130159"/>
                  <a:pt x="376809" y="129016"/>
                  <a:pt x="374618" y="126730"/>
                </a:cubicBezTo>
                <a:cubicBezTo>
                  <a:pt x="372427" y="124444"/>
                  <a:pt x="371332" y="120206"/>
                  <a:pt x="371332" y="114014"/>
                </a:cubicBezTo>
                <a:lnTo>
                  <a:pt x="371332" y="98441"/>
                </a:lnTo>
                <a:cubicBezTo>
                  <a:pt x="367903" y="105299"/>
                  <a:pt x="363283" y="111657"/>
                  <a:pt x="357473" y="117515"/>
                </a:cubicBezTo>
                <a:cubicBezTo>
                  <a:pt x="351663" y="123373"/>
                  <a:pt x="344329" y="129302"/>
                  <a:pt x="335470" y="135303"/>
                </a:cubicBezTo>
                <a:lnTo>
                  <a:pt x="326612" y="123587"/>
                </a:lnTo>
                <a:cubicBezTo>
                  <a:pt x="334613" y="118634"/>
                  <a:pt x="341114" y="113848"/>
                  <a:pt x="346115" y="109228"/>
                </a:cubicBezTo>
                <a:cubicBezTo>
                  <a:pt x="351115" y="104608"/>
                  <a:pt x="355020" y="99727"/>
                  <a:pt x="357830" y="94583"/>
                </a:cubicBezTo>
                <a:cubicBezTo>
                  <a:pt x="360640" y="89440"/>
                  <a:pt x="362593" y="83844"/>
                  <a:pt x="363688" y="77796"/>
                </a:cubicBezTo>
                <a:cubicBezTo>
                  <a:pt x="364784" y="71747"/>
                  <a:pt x="365474" y="64818"/>
                  <a:pt x="365760" y="57007"/>
                </a:cubicBezTo>
                <a:cubicBezTo>
                  <a:pt x="365760" y="55864"/>
                  <a:pt x="365784" y="53959"/>
                  <a:pt x="365831" y="51292"/>
                </a:cubicBezTo>
                <a:cubicBezTo>
                  <a:pt x="365879" y="48625"/>
                  <a:pt x="365927" y="45839"/>
                  <a:pt x="365974" y="42934"/>
                </a:cubicBezTo>
                <a:cubicBezTo>
                  <a:pt x="366022" y="40029"/>
                  <a:pt x="366069" y="37267"/>
                  <a:pt x="366117" y="34647"/>
                </a:cubicBezTo>
                <a:cubicBezTo>
                  <a:pt x="366165" y="32028"/>
                  <a:pt x="366189" y="30147"/>
                  <a:pt x="366189" y="29004"/>
                </a:cubicBezTo>
                <a:close/>
                <a:moveTo>
                  <a:pt x="730806" y="26432"/>
                </a:moveTo>
                <a:cubicBezTo>
                  <a:pt x="730520" y="26908"/>
                  <a:pt x="730210" y="27385"/>
                  <a:pt x="729877" y="27861"/>
                </a:cubicBezTo>
                <a:cubicBezTo>
                  <a:pt x="729543" y="28337"/>
                  <a:pt x="729234" y="28813"/>
                  <a:pt x="728948" y="29290"/>
                </a:cubicBezTo>
                <a:cubicBezTo>
                  <a:pt x="733520" y="35862"/>
                  <a:pt x="738854" y="41529"/>
                  <a:pt x="744950" y="46292"/>
                </a:cubicBezTo>
                <a:cubicBezTo>
                  <a:pt x="748379" y="43339"/>
                  <a:pt x="751522" y="40243"/>
                  <a:pt x="754380" y="37005"/>
                </a:cubicBezTo>
                <a:cubicBezTo>
                  <a:pt x="757237" y="33766"/>
                  <a:pt x="759952" y="30242"/>
                  <a:pt x="762524" y="26432"/>
                </a:cubicBezTo>
                <a:close/>
                <a:moveTo>
                  <a:pt x="524351" y="25860"/>
                </a:moveTo>
                <a:lnTo>
                  <a:pt x="536496" y="27575"/>
                </a:lnTo>
                <a:cubicBezTo>
                  <a:pt x="536019" y="31099"/>
                  <a:pt x="535424" y="35243"/>
                  <a:pt x="534710" y="40005"/>
                </a:cubicBezTo>
                <a:cubicBezTo>
                  <a:pt x="533995" y="44768"/>
                  <a:pt x="533233" y="49578"/>
                  <a:pt x="532424" y="54436"/>
                </a:cubicBezTo>
                <a:cubicBezTo>
                  <a:pt x="531614" y="59293"/>
                  <a:pt x="530804" y="63937"/>
                  <a:pt x="529995" y="68366"/>
                </a:cubicBezTo>
                <a:cubicBezTo>
                  <a:pt x="529185" y="72795"/>
                  <a:pt x="528495" y="76438"/>
                  <a:pt x="527923" y="79296"/>
                </a:cubicBezTo>
                <a:lnTo>
                  <a:pt x="515779" y="76581"/>
                </a:lnTo>
                <a:cubicBezTo>
                  <a:pt x="516445" y="73343"/>
                  <a:pt x="517184" y="69628"/>
                  <a:pt x="517993" y="65437"/>
                </a:cubicBezTo>
                <a:cubicBezTo>
                  <a:pt x="518803" y="61246"/>
                  <a:pt x="519589" y="56888"/>
                  <a:pt x="520351" y="52364"/>
                </a:cubicBezTo>
                <a:cubicBezTo>
                  <a:pt x="521113" y="47839"/>
                  <a:pt x="521851" y="43291"/>
                  <a:pt x="522565" y="38719"/>
                </a:cubicBezTo>
                <a:cubicBezTo>
                  <a:pt x="523280" y="34147"/>
                  <a:pt x="523875" y="29861"/>
                  <a:pt x="524351" y="25860"/>
                </a:cubicBezTo>
                <a:close/>
                <a:moveTo>
                  <a:pt x="1006602" y="23717"/>
                </a:moveTo>
                <a:lnTo>
                  <a:pt x="1020604" y="24289"/>
                </a:lnTo>
                <a:lnTo>
                  <a:pt x="1020604" y="35719"/>
                </a:lnTo>
                <a:lnTo>
                  <a:pt x="1061895" y="35719"/>
                </a:lnTo>
                <a:lnTo>
                  <a:pt x="1061895" y="48149"/>
                </a:lnTo>
                <a:lnTo>
                  <a:pt x="1020604" y="48149"/>
                </a:lnTo>
                <a:lnTo>
                  <a:pt x="1020604" y="59579"/>
                </a:lnTo>
                <a:lnTo>
                  <a:pt x="1051322" y="59579"/>
                </a:lnTo>
                <a:lnTo>
                  <a:pt x="1051322" y="103727"/>
                </a:lnTo>
                <a:lnTo>
                  <a:pt x="1037606" y="103727"/>
                </a:lnTo>
                <a:lnTo>
                  <a:pt x="1037606" y="72438"/>
                </a:lnTo>
                <a:lnTo>
                  <a:pt x="989457" y="72438"/>
                </a:lnTo>
                <a:lnTo>
                  <a:pt x="989457" y="104013"/>
                </a:lnTo>
                <a:lnTo>
                  <a:pt x="976027" y="104013"/>
                </a:lnTo>
                <a:lnTo>
                  <a:pt x="976027" y="59579"/>
                </a:lnTo>
                <a:lnTo>
                  <a:pt x="1006602" y="59579"/>
                </a:lnTo>
                <a:lnTo>
                  <a:pt x="1006602" y="48149"/>
                </a:lnTo>
                <a:lnTo>
                  <a:pt x="968883" y="48149"/>
                </a:lnTo>
                <a:lnTo>
                  <a:pt x="968883" y="35719"/>
                </a:lnTo>
                <a:lnTo>
                  <a:pt x="1006602" y="35719"/>
                </a:lnTo>
                <a:close/>
                <a:moveTo>
                  <a:pt x="292894" y="15002"/>
                </a:moveTo>
                <a:lnTo>
                  <a:pt x="338328" y="15002"/>
                </a:lnTo>
                <a:lnTo>
                  <a:pt x="338328" y="28718"/>
                </a:lnTo>
                <a:cubicBezTo>
                  <a:pt x="336042" y="45768"/>
                  <a:pt x="332089" y="61627"/>
                  <a:pt x="326469" y="76295"/>
                </a:cubicBezTo>
                <a:cubicBezTo>
                  <a:pt x="329232" y="81439"/>
                  <a:pt x="331851" y="86440"/>
                  <a:pt x="334327" y="91297"/>
                </a:cubicBezTo>
                <a:cubicBezTo>
                  <a:pt x="336804" y="96155"/>
                  <a:pt x="339138" y="100822"/>
                  <a:pt x="341328" y="105299"/>
                </a:cubicBezTo>
                <a:lnTo>
                  <a:pt x="330041" y="114157"/>
                </a:lnTo>
                <a:cubicBezTo>
                  <a:pt x="328422" y="110824"/>
                  <a:pt x="326731" y="107323"/>
                  <a:pt x="324969" y="103656"/>
                </a:cubicBezTo>
                <a:cubicBezTo>
                  <a:pt x="323207" y="99989"/>
                  <a:pt x="321373" y="96250"/>
                  <a:pt x="319468" y="92440"/>
                </a:cubicBezTo>
                <a:cubicBezTo>
                  <a:pt x="316611" y="98536"/>
                  <a:pt x="313372" y="104585"/>
                  <a:pt x="309753" y="110585"/>
                </a:cubicBezTo>
                <a:cubicBezTo>
                  <a:pt x="306133" y="116586"/>
                  <a:pt x="302181" y="122730"/>
                  <a:pt x="297894" y="129016"/>
                </a:cubicBezTo>
                <a:lnTo>
                  <a:pt x="287036" y="119729"/>
                </a:lnTo>
                <a:cubicBezTo>
                  <a:pt x="292751" y="112109"/>
                  <a:pt x="297609" y="104823"/>
                  <a:pt x="301609" y="97870"/>
                </a:cubicBezTo>
                <a:cubicBezTo>
                  <a:pt x="305610" y="90916"/>
                  <a:pt x="309039" y="84058"/>
                  <a:pt x="311896" y="77296"/>
                </a:cubicBezTo>
                <a:cubicBezTo>
                  <a:pt x="308277" y="70342"/>
                  <a:pt x="304800" y="63770"/>
                  <a:pt x="301466" y="57579"/>
                </a:cubicBezTo>
                <a:cubicBezTo>
                  <a:pt x="298132" y="51388"/>
                  <a:pt x="295180" y="46101"/>
                  <a:pt x="292608" y="41720"/>
                </a:cubicBezTo>
                <a:lnTo>
                  <a:pt x="303038" y="35004"/>
                </a:lnTo>
                <a:cubicBezTo>
                  <a:pt x="305133" y="38338"/>
                  <a:pt x="307443" y="42172"/>
                  <a:pt x="309967" y="46506"/>
                </a:cubicBezTo>
                <a:cubicBezTo>
                  <a:pt x="312491" y="50840"/>
                  <a:pt x="315135" y="55483"/>
                  <a:pt x="317897" y="60436"/>
                </a:cubicBezTo>
                <a:cubicBezTo>
                  <a:pt x="319421" y="55293"/>
                  <a:pt x="320707" y="50102"/>
                  <a:pt x="321754" y="44863"/>
                </a:cubicBezTo>
                <a:cubicBezTo>
                  <a:pt x="322802" y="39624"/>
                  <a:pt x="323707" y="34243"/>
                  <a:pt x="324469" y="28718"/>
                </a:cubicBezTo>
                <a:lnTo>
                  <a:pt x="292894" y="28718"/>
                </a:lnTo>
                <a:close/>
                <a:moveTo>
                  <a:pt x="1164955" y="12145"/>
                </a:moveTo>
                <a:lnTo>
                  <a:pt x="1215533" y="12145"/>
                </a:lnTo>
                <a:lnTo>
                  <a:pt x="1215533" y="26003"/>
                </a:lnTo>
                <a:lnTo>
                  <a:pt x="1164955" y="26003"/>
                </a:lnTo>
                <a:close/>
                <a:moveTo>
                  <a:pt x="1355979" y="11144"/>
                </a:moveTo>
                <a:lnTo>
                  <a:pt x="1404842" y="11144"/>
                </a:lnTo>
                <a:lnTo>
                  <a:pt x="1404842" y="109871"/>
                </a:lnTo>
                <a:cubicBezTo>
                  <a:pt x="1404842" y="112252"/>
                  <a:pt x="1405057" y="113729"/>
                  <a:pt x="1405485" y="114300"/>
                </a:cubicBezTo>
                <a:cubicBezTo>
                  <a:pt x="1405914" y="114872"/>
                  <a:pt x="1406938" y="115157"/>
                  <a:pt x="1408557" y="115157"/>
                </a:cubicBezTo>
                <a:lnTo>
                  <a:pt x="1409414" y="115157"/>
                </a:lnTo>
                <a:cubicBezTo>
                  <a:pt x="1410748" y="115157"/>
                  <a:pt x="1411653" y="114824"/>
                  <a:pt x="1412129" y="114157"/>
                </a:cubicBezTo>
                <a:cubicBezTo>
                  <a:pt x="1412605" y="113491"/>
                  <a:pt x="1413034" y="111681"/>
                  <a:pt x="1413415" y="108728"/>
                </a:cubicBezTo>
                <a:cubicBezTo>
                  <a:pt x="1413700" y="106537"/>
                  <a:pt x="1413939" y="103894"/>
                  <a:pt x="1414129" y="100798"/>
                </a:cubicBezTo>
                <a:cubicBezTo>
                  <a:pt x="1414320" y="97703"/>
                  <a:pt x="1414462" y="94298"/>
                  <a:pt x="1414558" y="90583"/>
                </a:cubicBezTo>
                <a:lnTo>
                  <a:pt x="1421639" y="92684"/>
                </a:lnTo>
                <a:lnTo>
                  <a:pt x="1421639" y="127226"/>
                </a:lnTo>
                <a:lnTo>
                  <a:pt x="1417915" y="129088"/>
                </a:lnTo>
                <a:cubicBezTo>
                  <a:pt x="1416058" y="129516"/>
                  <a:pt x="1413748" y="129731"/>
                  <a:pt x="1410986" y="129731"/>
                </a:cubicBezTo>
                <a:lnTo>
                  <a:pt x="1403842" y="129731"/>
                </a:lnTo>
                <a:cubicBezTo>
                  <a:pt x="1399175" y="129731"/>
                  <a:pt x="1395793" y="128611"/>
                  <a:pt x="1393698" y="126373"/>
                </a:cubicBezTo>
                <a:cubicBezTo>
                  <a:pt x="1391602" y="124135"/>
                  <a:pt x="1390555" y="119968"/>
                  <a:pt x="1390555" y="113872"/>
                </a:cubicBezTo>
                <a:lnTo>
                  <a:pt x="1390555" y="25575"/>
                </a:lnTo>
                <a:lnTo>
                  <a:pt x="1370124" y="25575"/>
                </a:lnTo>
                <a:lnTo>
                  <a:pt x="1370124" y="60151"/>
                </a:lnTo>
                <a:cubicBezTo>
                  <a:pt x="1370124" y="69771"/>
                  <a:pt x="1369814" y="78081"/>
                  <a:pt x="1369195" y="85082"/>
                </a:cubicBezTo>
                <a:cubicBezTo>
                  <a:pt x="1368576" y="92083"/>
                  <a:pt x="1367456" y="98370"/>
                  <a:pt x="1365837" y="103942"/>
                </a:cubicBezTo>
                <a:cubicBezTo>
                  <a:pt x="1364218" y="109514"/>
                  <a:pt x="1362003" y="114657"/>
                  <a:pt x="1359194" y="119372"/>
                </a:cubicBezTo>
                <a:cubicBezTo>
                  <a:pt x="1356384" y="124087"/>
                  <a:pt x="1352741" y="128969"/>
                  <a:pt x="1348264" y="134017"/>
                </a:cubicBezTo>
                <a:lnTo>
                  <a:pt x="1335976" y="125730"/>
                </a:lnTo>
                <a:cubicBezTo>
                  <a:pt x="1340167" y="121063"/>
                  <a:pt x="1343573" y="116729"/>
                  <a:pt x="1346192" y="112729"/>
                </a:cubicBezTo>
                <a:cubicBezTo>
                  <a:pt x="1348811" y="108728"/>
                  <a:pt x="1350835" y="104323"/>
                  <a:pt x="1352264" y="99513"/>
                </a:cubicBezTo>
                <a:cubicBezTo>
                  <a:pt x="1353693" y="94702"/>
                  <a:pt x="1354669" y="89178"/>
                  <a:pt x="1355193" y="82939"/>
                </a:cubicBezTo>
                <a:cubicBezTo>
                  <a:pt x="1355717" y="76700"/>
                  <a:pt x="1355979" y="69056"/>
                  <a:pt x="1355979" y="60008"/>
                </a:cubicBezTo>
                <a:close/>
                <a:moveTo>
                  <a:pt x="341614" y="8858"/>
                </a:moveTo>
                <a:lnTo>
                  <a:pt x="405765" y="8858"/>
                </a:lnTo>
                <a:lnTo>
                  <a:pt x="405765" y="89869"/>
                </a:lnTo>
                <a:lnTo>
                  <a:pt x="392335" y="89869"/>
                </a:lnTo>
                <a:lnTo>
                  <a:pt x="392335" y="22289"/>
                </a:lnTo>
                <a:lnTo>
                  <a:pt x="355044" y="22289"/>
                </a:lnTo>
                <a:lnTo>
                  <a:pt x="355044" y="90154"/>
                </a:lnTo>
                <a:lnTo>
                  <a:pt x="341614" y="90154"/>
                </a:lnTo>
                <a:close/>
                <a:moveTo>
                  <a:pt x="1054179" y="4858"/>
                </a:moveTo>
                <a:lnTo>
                  <a:pt x="1056751" y="18288"/>
                </a:lnTo>
                <a:cubicBezTo>
                  <a:pt x="1050560" y="18955"/>
                  <a:pt x="1043487" y="19622"/>
                  <a:pt x="1035534" y="20288"/>
                </a:cubicBezTo>
                <a:cubicBezTo>
                  <a:pt x="1027581" y="20955"/>
                  <a:pt x="1019461" y="21574"/>
                  <a:pt x="1011174" y="22146"/>
                </a:cubicBezTo>
                <a:cubicBezTo>
                  <a:pt x="1002887" y="22717"/>
                  <a:pt x="994815" y="23217"/>
                  <a:pt x="986957" y="23646"/>
                </a:cubicBezTo>
                <a:cubicBezTo>
                  <a:pt x="979098" y="24075"/>
                  <a:pt x="972169" y="24384"/>
                  <a:pt x="966168" y="24575"/>
                </a:cubicBezTo>
                <a:lnTo>
                  <a:pt x="966168" y="55436"/>
                </a:lnTo>
                <a:cubicBezTo>
                  <a:pt x="966168" y="65151"/>
                  <a:pt x="965906" y="73509"/>
                  <a:pt x="965382" y="80510"/>
                </a:cubicBezTo>
                <a:cubicBezTo>
                  <a:pt x="964859" y="87511"/>
                  <a:pt x="963954" y="93845"/>
                  <a:pt x="962668" y="99513"/>
                </a:cubicBezTo>
                <a:cubicBezTo>
                  <a:pt x="961382" y="105180"/>
                  <a:pt x="959667" y="110514"/>
                  <a:pt x="957524" y="115515"/>
                </a:cubicBezTo>
                <a:cubicBezTo>
                  <a:pt x="955381" y="120515"/>
                  <a:pt x="952690" y="125873"/>
                  <a:pt x="949452" y="131588"/>
                </a:cubicBezTo>
                <a:lnTo>
                  <a:pt x="935879" y="125444"/>
                </a:lnTo>
                <a:cubicBezTo>
                  <a:pt x="939308" y="119634"/>
                  <a:pt x="942094" y="114395"/>
                  <a:pt x="944237" y="109728"/>
                </a:cubicBezTo>
                <a:cubicBezTo>
                  <a:pt x="946380" y="105061"/>
                  <a:pt x="948095" y="100227"/>
                  <a:pt x="949380" y="95226"/>
                </a:cubicBezTo>
                <a:cubicBezTo>
                  <a:pt x="950666" y="90226"/>
                  <a:pt x="951547" y="84677"/>
                  <a:pt x="952024" y="78581"/>
                </a:cubicBezTo>
                <a:cubicBezTo>
                  <a:pt x="952500" y="72485"/>
                  <a:pt x="952738" y="65056"/>
                  <a:pt x="952738" y="56293"/>
                </a:cubicBezTo>
                <a:lnTo>
                  <a:pt x="952738" y="11859"/>
                </a:lnTo>
                <a:cubicBezTo>
                  <a:pt x="959977" y="11764"/>
                  <a:pt x="968026" y="11478"/>
                  <a:pt x="976884" y="11002"/>
                </a:cubicBezTo>
                <a:cubicBezTo>
                  <a:pt x="985742" y="10525"/>
                  <a:pt x="994719" y="9978"/>
                  <a:pt x="1003816" y="9358"/>
                </a:cubicBezTo>
                <a:cubicBezTo>
                  <a:pt x="1012912" y="8739"/>
                  <a:pt x="1021818" y="8025"/>
                  <a:pt x="1030533" y="7215"/>
                </a:cubicBezTo>
                <a:cubicBezTo>
                  <a:pt x="1039249" y="6406"/>
                  <a:pt x="1047131" y="5620"/>
                  <a:pt x="1054179" y="4858"/>
                </a:cubicBezTo>
                <a:close/>
                <a:moveTo>
                  <a:pt x="827389" y="3715"/>
                </a:moveTo>
                <a:lnTo>
                  <a:pt x="840534" y="4286"/>
                </a:lnTo>
                <a:lnTo>
                  <a:pt x="840534" y="31718"/>
                </a:lnTo>
                <a:lnTo>
                  <a:pt x="854535" y="31718"/>
                </a:lnTo>
                <a:lnTo>
                  <a:pt x="854535" y="44720"/>
                </a:lnTo>
                <a:lnTo>
                  <a:pt x="840534" y="44720"/>
                </a:lnTo>
                <a:lnTo>
                  <a:pt x="840534" y="68152"/>
                </a:lnTo>
                <a:cubicBezTo>
                  <a:pt x="842820" y="67390"/>
                  <a:pt x="844844" y="66699"/>
                  <a:pt x="846606" y="66080"/>
                </a:cubicBezTo>
                <a:cubicBezTo>
                  <a:pt x="848368" y="65461"/>
                  <a:pt x="849678" y="64961"/>
                  <a:pt x="850535" y="64580"/>
                </a:cubicBezTo>
                <a:lnTo>
                  <a:pt x="853107" y="79153"/>
                </a:lnTo>
                <a:cubicBezTo>
                  <a:pt x="852345" y="79343"/>
                  <a:pt x="850821" y="79843"/>
                  <a:pt x="848534" y="80653"/>
                </a:cubicBezTo>
                <a:cubicBezTo>
                  <a:pt x="846249" y="81463"/>
                  <a:pt x="843582" y="82439"/>
                  <a:pt x="840534" y="83582"/>
                </a:cubicBezTo>
                <a:lnTo>
                  <a:pt x="840534" y="131445"/>
                </a:lnTo>
                <a:lnTo>
                  <a:pt x="827389" y="131445"/>
                </a:lnTo>
                <a:lnTo>
                  <a:pt x="827389" y="88154"/>
                </a:lnTo>
                <a:lnTo>
                  <a:pt x="804958" y="96298"/>
                </a:lnTo>
                <a:lnTo>
                  <a:pt x="801386" y="81296"/>
                </a:lnTo>
                <a:cubicBezTo>
                  <a:pt x="802148" y="81106"/>
                  <a:pt x="803410" y="80748"/>
                  <a:pt x="805172" y="80224"/>
                </a:cubicBezTo>
                <a:cubicBezTo>
                  <a:pt x="806934" y="79701"/>
                  <a:pt x="808982" y="79034"/>
                  <a:pt x="811316" y="78224"/>
                </a:cubicBezTo>
                <a:cubicBezTo>
                  <a:pt x="813649" y="77415"/>
                  <a:pt x="816197" y="76557"/>
                  <a:pt x="818959" y="75652"/>
                </a:cubicBezTo>
                <a:cubicBezTo>
                  <a:pt x="821722" y="74748"/>
                  <a:pt x="824532" y="73771"/>
                  <a:pt x="827389" y="72724"/>
                </a:cubicBezTo>
                <a:lnTo>
                  <a:pt x="827389" y="44720"/>
                </a:lnTo>
                <a:lnTo>
                  <a:pt x="818102" y="44720"/>
                </a:lnTo>
                <a:cubicBezTo>
                  <a:pt x="817531" y="49006"/>
                  <a:pt x="816959" y="53078"/>
                  <a:pt x="816388" y="56936"/>
                </a:cubicBezTo>
                <a:cubicBezTo>
                  <a:pt x="815816" y="60793"/>
                  <a:pt x="815245" y="64246"/>
                  <a:pt x="814673" y="67294"/>
                </a:cubicBezTo>
                <a:lnTo>
                  <a:pt x="802243" y="64865"/>
                </a:lnTo>
                <a:cubicBezTo>
                  <a:pt x="803862" y="58007"/>
                  <a:pt x="805291" y="50197"/>
                  <a:pt x="806529" y="41434"/>
                </a:cubicBezTo>
                <a:cubicBezTo>
                  <a:pt x="807768" y="32671"/>
                  <a:pt x="808768" y="23717"/>
                  <a:pt x="809530" y="14573"/>
                </a:cubicBezTo>
                <a:lnTo>
                  <a:pt x="821388" y="15716"/>
                </a:lnTo>
                <a:cubicBezTo>
                  <a:pt x="821198" y="18193"/>
                  <a:pt x="820960" y="20788"/>
                  <a:pt x="820674" y="23503"/>
                </a:cubicBezTo>
                <a:cubicBezTo>
                  <a:pt x="820388" y="26218"/>
                  <a:pt x="820102" y="28956"/>
                  <a:pt x="819817" y="31718"/>
                </a:cubicBezTo>
                <a:lnTo>
                  <a:pt x="827389" y="31718"/>
                </a:lnTo>
                <a:close/>
                <a:moveTo>
                  <a:pt x="537639" y="3143"/>
                </a:moveTo>
                <a:lnTo>
                  <a:pt x="551212" y="3715"/>
                </a:lnTo>
                <a:lnTo>
                  <a:pt x="551212" y="28861"/>
                </a:lnTo>
                <a:lnTo>
                  <a:pt x="557355" y="23432"/>
                </a:lnTo>
                <a:cubicBezTo>
                  <a:pt x="558879" y="25241"/>
                  <a:pt x="560737" y="27480"/>
                  <a:pt x="562927" y="30147"/>
                </a:cubicBezTo>
                <a:cubicBezTo>
                  <a:pt x="565118" y="32814"/>
                  <a:pt x="567166" y="35386"/>
                  <a:pt x="569071" y="37862"/>
                </a:cubicBezTo>
                <a:cubicBezTo>
                  <a:pt x="570214" y="33385"/>
                  <a:pt x="571238" y="28908"/>
                  <a:pt x="572143" y="24432"/>
                </a:cubicBezTo>
                <a:cubicBezTo>
                  <a:pt x="573048" y="19955"/>
                  <a:pt x="573786" y="15478"/>
                  <a:pt x="574357" y="11002"/>
                </a:cubicBezTo>
                <a:lnTo>
                  <a:pt x="587502" y="12716"/>
                </a:lnTo>
                <a:cubicBezTo>
                  <a:pt x="587026" y="15764"/>
                  <a:pt x="586573" y="18717"/>
                  <a:pt x="586145" y="21574"/>
                </a:cubicBezTo>
                <a:cubicBezTo>
                  <a:pt x="585716" y="24432"/>
                  <a:pt x="585216" y="27242"/>
                  <a:pt x="584644" y="30004"/>
                </a:cubicBezTo>
                <a:lnTo>
                  <a:pt x="597646" y="30004"/>
                </a:lnTo>
                <a:lnTo>
                  <a:pt x="597646" y="3572"/>
                </a:lnTo>
                <a:lnTo>
                  <a:pt x="611791" y="4143"/>
                </a:lnTo>
                <a:lnTo>
                  <a:pt x="611791" y="30004"/>
                </a:lnTo>
                <a:lnTo>
                  <a:pt x="641080" y="30004"/>
                </a:lnTo>
                <a:lnTo>
                  <a:pt x="641080" y="44577"/>
                </a:lnTo>
                <a:lnTo>
                  <a:pt x="611791" y="44577"/>
                </a:lnTo>
                <a:lnTo>
                  <a:pt x="611791" y="69437"/>
                </a:lnTo>
                <a:lnTo>
                  <a:pt x="637937" y="69437"/>
                </a:lnTo>
                <a:lnTo>
                  <a:pt x="637937" y="83439"/>
                </a:lnTo>
                <a:lnTo>
                  <a:pt x="611791" y="83439"/>
                </a:lnTo>
                <a:lnTo>
                  <a:pt x="611791" y="112014"/>
                </a:lnTo>
                <a:lnTo>
                  <a:pt x="644795" y="112014"/>
                </a:lnTo>
                <a:lnTo>
                  <a:pt x="644795" y="126159"/>
                </a:lnTo>
                <a:lnTo>
                  <a:pt x="561642" y="126159"/>
                </a:lnTo>
                <a:lnTo>
                  <a:pt x="561642" y="112014"/>
                </a:lnTo>
                <a:lnTo>
                  <a:pt x="597646" y="112014"/>
                </a:lnTo>
                <a:lnTo>
                  <a:pt x="597646" y="83439"/>
                </a:lnTo>
                <a:lnTo>
                  <a:pt x="568785" y="83439"/>
                </a:lnTo>
                <a:lnTo>
                  <a:pt x="568785" y="69437"/>
                </a:lnTo>
                <a:lnTo>
                  <a:pt x="597646" y="69437"/>
                </a:lnTo>
                <a:lnTo>
                  <a:pt x="597646" y="44577"/>
                </a:lnTo>
                <a:lnTo>
                  <a:pt x="581215" y="44577"/>
                </a:lnTo>
                <a:cubicBezTo>
                  <a:pt x="580168" y="48292"/>
                  <a:pt x="579072" y="52007"/>
                  <a:pt x="577929" y="55721"/>
                </a:cubicBezTo>
                <a:cubicBezTo>
                  <a:pt x="576786" y="59436"/>
                  <a:pt x="575548" y="63151"/>
                  <a:pt x="574215" y="66866"/>
                </a:cubicBezTo>
                <a:lnTo>
                  <a:pt x="561213" y="62437"/>
                </a:lnTo>
                <a:cubicBezTo>
                  <a:pt x="563594" y="56245"/>
                  <a:pt x="565690" y="49911"/>
                  <a:pt x="567499" y="43434"/>
                </a:cubicBezTo>
                <a:lnTo>
                  <a:pt x="562356" y="49435"/>
                </a:lnTo>
                <a:cubicBezTo>
                  <a:pt x="561022" y="47530"/>
                  <a:pt x="559308" y="45244"/>
                  <a:pt x="557212" y="42577"/>
                </a:cubicBezTo>
                <a:cubicBezTo>
                  <a:pt x="555117" y="39910"/>
                  <a:pt x="553117" y="37433"/>
                  <a:pt x="551212" y="35147"/>
                </a:cubicBezTo>
                <a:lnTo>
                  <a:pt x="551212" y="131159"/>
                </a:lnTo>
                <a:lnTo>
                  <a:pt x="537639" y="131159"/>
                </a:lnTo>
                <a:close/>
                <a:moveTo>
                  <a:pt x="882110" y="3000"/>
                </a:moveTo>
                <a:lnTo>
                  <a:pt x="895540" y="3572"/>
                </a:lnTo>
                <a:lnTo>
                  <a:pt x="895540" y="19717"/>
                </a:lnTo>
                <a:lnTo>
                  <a:pt x="922972" y="19717"/>
                </a:lnTo>
                <a:lnTo>
                  <a:pt x="922972" y="33147"/>
                </a:lnTo>
                <a:lnTo>
                  <a:pt x="895540" y="33147"/>
                </a:lnTo>
                <a:lnTo>
                  <a:pt x="895540" y="47578"/>
                </a:lnTo>
                <a:lnTo>
                  <a:pt x="928687" y="47578"/>
                </a:lnTo>
                <a:lnTo>
                  <a:pt x="928687" y="61008"/>
                </a:lnTo>
                <a:lnTo>
                  <a:pt x="849106" y="61008"/>
                </a:lnTo>
                <a:lnTo>
                  <a:pt x="849106" y="47578"/>
                </a:lnTo>
                <a:lnTo>
                  <a:pt x="882110" y="47578"/>
                </a:lnTo>
                <a:lnTo>
                  <a:pt x="882110" y="33147"/>
                </a:lnTo>
                <a:lnTo>
                  <a:pt x="856536" y="33147"/>
                </a:lnTo>
                <a:lnTo>
                  <a:pt x="856536" y="19717"/>
                </a:lnTo>
                <a:lnTo>
                  <a:pt x="882110" y="19717"/>
                </a:lnTo>
                <a:close/>
                <a:moveTo>
                  <a:pt x="1320117" y="2858"/>
                </a:moveTo>
                <a:lnTo>
                  <a:pt x="1333405" y="3429"/>
                </a:lnTo>
                <a:lnTo>
                  <a:pt x="1333405" y="28289"/>
                </a:lnTo>
                <a:lnTo>
                  <a:pt x="1350835" y="28289"/>
                </a:lnTo>
                <a:lnTo>
                  <a:pt x="1350835" y="42005"/>
                </a:lnTo>
                <a:lnTo>
                  <a:pt x="1333405" y="42005"/>
                </a:lnTo>
                <a:lnTo>
                  <a:pt x="1333405" y="57293"/>
                </a:lnTo>
                <a:lnTo>
                  <a:pt x="1337405" y="53721"/>
                </a:lnTo>
                <a:cubicBezTo>
                  <a:pt x="1338548" y="54864"/>
                  <a:pt x="1339929" y="56317"/>
                  <a:pt x="1341549" y="58079"/>
                </a:cubicBezTo>
                <a:cubicBezTo>
                  <a:pt x="1343168" y="59841"/>
                  <a:pt x="1344835" y="61722"/>
                  <a:pt x="1346549" y="63722"/>
                </a:cubicBezTo>
                <a:cubicBezTo>
                  <a:pt x="1348264" y="65723"/>
                  <a:pt x="1349907" y="67699"/>
                  <a:pt x="1351478" y="69652"/>
                </a:cubicBezTo>
                <a:cubicBezTo>
                  <a:pt x="1353050" y="71604"/>
                  <a:pt x="1354360" y="73295"/>
                  <a:pt x="1355408" y="74724"/>
                </a:cubicBezTo>
                <a:lnTo>
                  <a:pt x="1346549" y="83868"/>
                </a:lnTo>
                <a:cubicBezTo>
                  <a:pt x="1344930" y="81677"/>
                  <a:pt x="1342906" y="79081"/>
                  <a:pt x="1340477" y="76081"/>
                </a:cubicBezTo>
                <a:cubicBezTo>
                  <a:pt x="1338048" y="73081"/>
                  <a:pt x="1335691" y="70295"/>
                  <a:pt x="1333405" y="67723"/>
                </a:cubicBezTo>
                <a:lnTo>
                  <a:pt x="1333405" y="132445"/>
                </a:lnTo>
                <a:lnTo>
                  <a:pt x="1320117" y="132445"/>
                </a:lnTo>
                <a:lnTo>
                  <a:pt x="1320117" y="73581"/>
                </a:lnTo>
                <a:cubicBezTo>
                  <a:pt x="1318117" y="77867"/>
                  <a:pt x="1315903" y="82058"/>
                  <a:pt x="1313474" y="86154"/>
                </a:cubicBezTo>
                <a:cubicBezTo>
                  <a:pt x="1311045" y="90250"/>
                  <a:pt x="1308497" y="94202"/>
                  <a:pt x="1305830" y="98012"/>
                </a:cubicBezTo>
                <a:lnTo>
                  <a:pt x="1296543" y="87440"/>
                </a:lnTo>
                <a:cubicBezTo>
                  <a:pt x="1298258" y="84868"/>
                  <a:pt x="1300139" y="81868"/>
                  <a:pt x="1302186" y="78439"/>
                </a:cubicBezTo>
                <a:cubicBezTo>
                  <a:pt x="1304234" y="75009"/>
                  <a:pt x="1306306" y="71295"/>
                  <a:pt x="1308402" y="67294"/>
                </a:cubicBezTo>
                <a:cubicBezTo>
                  <a:pt x="1310497" y="63294"/>
                  <a:pt x="1312497" y="59127"/>
                  <a:pt x="1314402" y="54793"/>
                </a:cubicBezTo>
                <a:cubicBezTo>
                  <a:pt x="1316307" y="50459"/>
                  <a:pt x="1317974" y="46196"/>
                  <a:pt x="1319403" y="42005"/>
                </a:cubicBezTo>
                <a:lnTo>
                  <a:pt x="1302115" y="42005"/>
                </a:lnTo>
                <a:lnTo>
                  <a:pt x="1302115" y="28289"/>
                </a:lnTo>
                <a:lnTo>
                  <a:pt x="1320117" y="28289"/>
                </a:lnTo>
                <a:close/>
                <a:moveTo>
                  <a:pt x="32575" y="2858"/>
                </a:moveTo>
                <a:lnTo>
                  <a:pt x="46006" y="7144"/>
                </a:lnTo>
                <a:cubicBezTo>
                  <a:pt x="42958" y="16669"/>
                  <a:pt x="39243" y="26003"/>
                  <a:pt x="34861" y="35147"/>
                </a:cubicBezTo>
                <a:lnTo>
                  <a:pt x="34861" y="131445"/>
                </a:lnTo>
                <a:lnTo>
                  <a:pt x="21145" y="131445"/>
                </a:lnTo>
                <a:lnTo>
                  <a:pt x="21145" y="60579"/>
                </a:lnTo>
                <a:cubicBezTo>
                  <a:pt x="19240" y="63722"/>
                  <a:pt x="17288" y="66794"/>
                  <a:pt x="15287" y="69795"/>
                </a:cubicBezTo>
                <a:cubicBezTo>
                  <a:pt x="13287" y="72795"/>
                  <a:pt x="11239" y="75772"/>
                  <a:pt x="9144" y="78724"/>
                </a:cubicBezTo>
                <a:lnTo>
                  <a:pt x="0" y="66151"/>
                </a:lnTo>
                <a:cubicBezTo>
                  <a:pt x="3238" y="61770"/>
                  <a:pt x="6453" y="57031"/>
                  <a:pt x="9644" y="51935"/>
                </a:cubicBezTo>
                <a:cubicBezTo>
                  <a:pt x="12835" y="46839"/>
                  <a:pt x="15835" y="41577"/>
                  <a:pt x="18645" y="36148"/>
                </a:cubicBezTo>
                <a:cubicBezTo>
                  <a:pt x="21455" y="30718"/>
                  <a:pt x="24050" y="25194"/>
                  <a:pt x="26432" y="19574"/>
                </a:cubicBezTo>
                <a:cubicBezTo>
                  <a:pt x="28813" y="13954"/>
                  <a:pt x="30861" y="8382"/>
                  <a:pt x="32575" y="2858"/>
                </a:cubicBezTo>
                <a:close/>
                <a:moveTo>
                  <a:pt x="218884" y="2715"/>
                </a:moveTo>
                <a:lnTo>
                  <a:pt x="233172" y="3286"/>
                </a:lnTo>
                <a:lnTo>
                  <a:pt x="233172" y="13287"/>
                </a:lnTo>
                <a:lnTo>
                  <a:pt x="269605" y="13287"/>
                </a:lnTo>
                <a:lnTo>
                  <a:pt x="269605" y="25718"/>
                </a:lnTo>
                <a:lnTo>
                  <a:pt x="233172" y="25718"/>
                </a:lnTo>
                <a:lnTo>
                  <a:pt x="233172" y="35719"/>
                </a:lnTo>
                <a:lnTo>
                  <a:pt x="262747" y="35719"/>
                </a:lnTo>
                <a:lnTo>
                  <a:pt x="262747" y="114872"/>
                </a:lnTo>
                <a:lnTo>
                  <a:pt x="274748" y="114872"/>
                </a:lnTo>
                <a:lnTo>
                  <a:pt x="274748" y="126730"/>
                </a:lnTo>
                <a:lnTo>
                  <a:pt x="179165" y="126730"/>
                </a:lnTo>
                <a:lnTo>
                  <a:pt x="179165" y="114872"/>
                </a:lnTo>
                <a:lnTo>
                  <a:pt x="190738" y="114872"/>
                </a:lnTo>
                <a:lnTo>
                  <a:pt x="190738" y="35719"/>
                </a:lnTo>
                <a:lnTo>
                  <a:pt x="218884" y="35719"/>
                </a:lnTo>
                <a:lnTo>
                  <a:pt x="218884" y="25718"/>
                </a:lnTo>
                <a:lnTo>
                  <a:pt x="186023" y="25718"/>
                </a:lnTo>
                <a:lnTo>
                  <a:pt x="186023" y="13287"/>
                </a:lnTo>
                <a:lnTo>
                  <a:pt x="218884" y="13287"/>
                </a:lnTo>
                <a:close/>
                <a:moveTo>
                  <a:pt x="1232106" y="2572"/>
                </a:moveTo>
                <a:lnTo>
                  <a:pt x="1245394" y="3143"/>
                </a:lnTo>
                <a:cubicBezTo>
                  <a:pt x="1245394" y="5906"/>
                  <a:pt x="1245370" y="9501"/>
                  <a:pt x="1245322" y="13930"/>
                </a:cubicBezTo>
                <a:cubicBezTo>
                  <a:pt x="1245275" y="18360"/>
                  <a:pt x="1245203" y="23051"/>
                  <a:pt x="1245108" y="28004"/>
                </a:cubicBezTo>
                <a:lnTo>
                  <a:pt x="1278684" y="28004"/>
                </a:lnTo>
                <a:cubicBezTo>
                  <a:pt x="1278684" y="29718"/>
                  <a:pt x="1278612" y="32671"/>
                  <a:pt x="1278469" y="36862"/>
                </a:cubicBezTo>
                <a:cubicBezTo>
                  <a:pt x="1278326" y="41053"/>
                  <a:pt x="1278160" y="45863"/>
                  <a:pt x="1277969" y="51292"/>
                </a:cubicBezTo>
                <a:cubicBezTo>
                  <a:pt x="1277779" y="56722"/>
                  <a:pt x="1277564" y="62484"/>
                  <a:pt x="1277326" y="68580"/>
                </a:cubicBezTo>
                <a:cubicBezTo>
                  <a:pt x="1277088" y="74676"/>
                  <a:pt x="1276874" y="80486"/>
                  <a:pt x="1276683" y="86011"/>
                </a:cubicBezTo>
                <a:cubicBezTo>
                  <a:pt x="1276493" y="91535"/>
                  <a:pt x="1276326" y="96512"/>
                  <a:pt x="1276183" y="100941"/>
                </a:cubicBezTo>
                <a:cubicBezTo>
                  <a:pt x="1276040" y="105370"/>
                  <a:pt x="1275921" y="108585"/>
                  <a:pt x="1275826" y="110585"/>
                </a:cubicBezTo>
                <a:cubicBezTo>
                  <a:pt x="1275731" y="114110"/>
                  <a:pt x="1275326" y="116943"/>
                  <a:pt x="1274612" y="119086"/>
                </a:cubicBezTo>
                <a:cubicBezTo>
                  <a:pt x="1273897" y="121230"/>
                  <a:pt x="1272730" y="122920"/>
                  <a:pt x="1271111" y="124159"/>
                </a:cubicBezTo>
                <a:cubicBezTo>
                  <a:pt x="1269492" y="125397"/>
                  <a:pt x="1267373" y="126325"/>
                  <a:pt x="1264753" y="126945"/>
                </a:cubicBezTo>
                <a:cubicBezTo>
                  <a:pt x="1262134" y="127564"/>
                  <a:pt x="1258872" y="128064"/>
                  <a:pt x="1254966" y="128445"/>
                </a:cubicBezTo>
                <a:lnTo>
                  <a:pt x="1246108" y="129302"/>
                </a:lnTo>
                <a:lnTo>
                  <a:pt x="1241250" y="115443"/>
                </a:lnTo>
                <a:lnTo>
                  <a:pt x="1249537" y="114586"/>
                </a:lnTo>
                <a:cubicBezTo>
                  <a:pt x="1252204" y="114300"/>
                  <a:pt x="1254371" y="113991"/>
                  <a:pt x="1256038" y="113657"/>
                </a:cubicBezTo>
                <a:cubicBezTo>
                  <a:pt x="1257705" y="113324"/>
                  <a:pt x="1259014" y="112800"/>
                  <a:pt x="1259967" y="112086"/>
                </a:cubicBezTo>
                <a:cubicBezTo>
                  <a:pt x="1260919" y="111371"/>
                  <a:pt x="1261586" y="110347"/>
                  <a:pt x="1261967" y="109014"/>
                </a:cubicBezTo>
                <a:cubicBezTo>
                  <a:pt x="1262348" y="107680"/>
                  <a:pt x="1262586" y="105871"/>
                  <a:pt x="1262682" y="103584"/>
                </a:cubicBezTo>
                <a:cubicBezTo>
                  <a:pt x="1262777" y="102156"/>
                  <a:pt x="1262872" y="99870"/>
                  <a:pt x="1262967" y="96727"/>
                </a:cubicBezTo>
                <a:cubicBezTo>
                  <a:pt x="1263063" y="93583"/>
                  <a:pt x="1263182" y="89988"/>
                  <a:pt x="1263324" y="85939"/>
                </a:cubicBezTo>
                <a:cubicBezTo>
                  <a:pt x="1263467" y="81891"/>
                  <a:pt x="1263610" y="77605"/>
                  <a:pt x="1263753" y="73081"/>
                </a:cubicBezTo>
                <a:cubicBezTo>
                  <a:pt x="1263896" y="68556"/>
                  <a:pt x="1264039" y="64246"/>
                  <a:pt x="1264182" y="60151"/>
                </a:cubicBezTo>
                <a:cubicBezTo>
                  <a:pt x="1264325" y="56055"/>
                  <a:pt x="1264444" y="52388"/>
                  <a:pt x="1264539" y="49149"/>
                </a:cubicBezTo>
                <a:cubicBezTo>
                  <a:pt x="1264634" y="45911"/>
                  <a:pt x="1264729" y="43529"/>
                  <a:pt x="1264825" y="42005"/>
                </a:cubicBezTo>
                <a:lnTo>
                  <a:pt x="1244536" y="42005"/>
                </a:lnTo>
                <a:cubicBezTo>
                  <a:pt x="1244155" y="50197"/>
                  <a:pt x="1243774" y="57531"/>
                  <a:pt x="1243393" y="64008"/>
                </a:cubicBezTo>
                <a:cubicBezTo>
                  <a:pt x="1243012" y="70485"/>
                  <a:pt x="1242489" y="76414"/>
                  <a:pt x="1241822" y="81796"/>
                </a:cubicBezTo>
                <a:cubicBezTo>
                  <a:pt x="1241155" y="87178"/>
                  <a:pt x="1240298" y="92107"/>
                  <a:pt x="1239250" y="96584"/>
                </a:cubicBezTo>
                <a:cubicBezTo>
                  <a:pt x="1238202" y="101060"/>
                  <a:pt x="1236797" y="105394"/>
                  <a:pt x="1235035" y="109585"/>
                </a:cubicBezTo>
                <a:cubicBezTo>
                  <a:pt x="1233273" y="113776"/>
                  <a:pt x="1231106" y="117943"/>
                  <a:pt x="1228534" y="122087"/>
                </a:cubicBezTo>
                <a:cubicBezTo>
                  <a:pt x="1225963" y="126230"/>
                  <a:pt x="1222867" y="130636"/>
                  <a:pt x="1219248" y="135303"/>
                </a:cubicBezTo>
                <a:lnTo>
                  <a:pt x="1206532" y="126587"/>
                </a:lnTo>
                <a:cubicBezTo>
                  <a:pt x="1208437" y="124301"/>
                  <a:pt x="1210175" y="122111"/>
                  <a:pt x="1211747" y="120015"/>
                </a:cubicBezTo>
                <a:cubicBezTo>
                  <a:pt x="1213318" y="117920"/>
                  <a:pt x="1214771" y="115872"/>
                  <a:pt x="1216104" y="113872"/>
                </a:cubicBezTo>
                <a:lnTo>
                  <a:pt x="1210104" y="117872"/>
                </a:lnTo>
                <a:lnTo>
                  <a:pt x="1208818" y="114300"/>
                </a:lnTo>
                <a:cubicBezTo>
                  <a:pt x="1206341" y="114491"/>
                  <a:pt x="1203127" y="114753"/>
                  <a:pt x="1199174" y="115086"/>
                </a:cubicBezTo>
                <a:cubicBezTo>
                  <a:pt x="1195221" y="115419"/>
                  <a:pt x="1191101" y="115800"/>
                  <a:pt x="1186815" y="116229"/>
                </a:cubicBezTo>
                <a:cubicBezTo>
                  <a:pt x="1182529" y="116658"/>
                  <a:pt x="1178290" y="117110"/>
                  <a:pt x="1174099" y="117586"/>
                </a:cubicBezTo>
                <a:cubicBezTo>
                  <a:pt x="1169908" y="118063"/>
                  <a:pt x="1166384" y="118586"/>
                  <a:pt x="1163526" y="119158"/>
                </a:cubicBezTo>
                <a:lnTo>
                  <a:pt x="1158240" y="104442"/>
                </a:lnTo>
                <a:cubicBezTo>
                  <a:pt x="1160145" y="103584"/>
                  <a:pt x="1161431" y="102656"/>
                  <a:pt x="1162098" y="101656"/>
                </a:cubicBezTo>
                <a:cubicBezTo>
                  <a:pt x="1162764" y="100656"/>
                  <a:pt x="1163479" y="99346"/>
                  <a:pt x="1164241" y="97727"/>
                </a:cubicBezTo>
                <a:cubicBezTo>
                  <a:pt x="1165003" y="96298"/>
                  <a:pt x="1165955" y="94274"/>
                  <a:pt x="1167098" y="91654"/>
                </a:cubicBezTo>
                <a:cubicBezTo>
                  <a:pt x="1168241" y="89035"/>
                  <a:pt x="1169432" y="86106"/>
                  <a:pt x="1170670" y="82868"/>
                </a:cubicBezTo>
                <a:cubicBezTo>
                  <a:pt x="1171908" y="79629"/>
                  <a:pt x="1173147" y="76200"/>
                  <a:pt x="1174385" y="72581"/>
                </a:cubicBezTo>
                <a:cubicBezTo>
                  <a:pt x="1175623" y="68961"/>
                  <a:pt x="1176766" y="65437"/>
                  <a:pt x="1177814" y="62008"/>
                </a:cubicBezTo>
                <a:lnTo>
                  <a:pt x="1157668" y="62008"/>
                </a:lnTo>
                <a:lnTo>
                  <a:pt x="1157668" y="47720"/>
                </a:lnTo>
                <a:lnTo>
                  <a:pt x="1219962" y="47720"/>
                </a:lnTo>
                <a:lnTo>
                  <a:pt x="1219962" y="62008"/>
                </a:lnTo>
                <a:lnTo>
                  <a:pt x="1192816" y="62008"/>
                </a:lnTo>
                <a:cubicBezTo>
                  <a:pt x="1191768" y="65437"/>
                  <a:pt x="1190577" y="69152"/>
                  <a:pt x="1189244" y="73152"/>
                </a:cubicBezTo>
                <a:cubicBezTo>
                  <a:pt x="1187910" y="77153"/>
                  <a:pt x="1186577" y="81010"/>
                  <a:pt x="1185243" y="84725"/>
                </a:cubicBezTo>
                <a:cubicBezTo>
                  <a:pt x="1183910" y="88440"/>
                  <a:pt x="1182600" y="91821"/>
                  <a:pt x="1181314" y="94869"/>
                </a:cubicBezTo>
                <a:cubicBezTo>
                  <a:pt x="1180028" y="97917"/>
                  <a:pt x="1178909" y="100203"/>
                  <a:pt x="1177957" y="101727"/>
                </a:cubicBezTo>
                <a:lnTo>
                  <a:pt x="1203531" y="100013"/>
                </a:lnTo>
                <a:cubicBezTo>
                  <a:pt x="1201912" y="95536"/>
                  <a:pt x="1200245" y="91178"/>
                  <a:pt x="1198531" y="86940"/>
                </a:cubicBezTo>
                <a:cubicBezTo>
                  <a:pt x="1196816" y="82701"/>
                  <a:pt x="1195245" y="78962"/>
                  <a:pt x="1193816" y="75724"/>
                </a:cubicBezTo>
                <a:lnTo>
                  <a:pt x="1206532" y="70866"/>
                </a:lnTo>
                <a:cubicBezTo>
                  <a:pt x="1207579" y="73152"/>
                  <a:pt x="1208699" y="75748"/>
                  <a:pt x="1209889" y="78653"/>
                </a:cubicBezTo>
                <a:cubicBezTo>
                  <a:pt x="1211080" y="81558"/>
                  <a:pt x="1212294" y="84558"/>
                  <a:pt x="1213533" y="87654"/>
                </a:cubicBezTo>
                <a:cubicBezTo>
                  <a:pt x="1214771" y="90750"/>
                  <a:pt x="1215985" y="93869"/>
                  <a:pt x="1217176" y="97012"/>
                </a:cubicBezTo>
                <a:cubicBezTo>
                  <a:pt x="1218366" y="100156"/>
                  <a:pt x="1219486" y="103156"/>
                  <a:pt x="1220533" y="106013"/>
                </a:cubicBezTo>
                <a:cubicBezTo>
                  <a:pt x="1222438" y="102299"/>
                  <a:pt x="1223986" y="98393"/>
                  <a:pt x="1225177" y="94298"/>
                </a:cubicBezTo>
                <a:cubicBezTo>
                  <a:pt x="1226368" y="90202"/>
                  <a:pt x="1227344" y="85630"/>
                  <a:pt x="1228106" y="80582"/>
                </a:cubicBezTo>
                <a:cubicBezTo>
                  <a:pt x="1228868" y="75533"/>
                  <a:pt x="1229463" y="69890"/>
                  <a:pt x="1229892" y="63651"/>
                </a:cubicBezTo>
                <a:cubicBezTo>
                  <a:pt x="1230320" y="57412"/>
                  <a:pt x="1230678" y="50197"/>
                  <a:pt x="1230963" y="42005"/>
                </a:cubicBezTo>
                <a:lnTo>
                  <a:pt x="1215104" y="42005"/>
                </a:lnTo>
                <a:lnTo>
                  <a:pt x="1215104" y="28004"/>
                </a:lnTo>
                <a:lnTo>
                  <a:pt x="1231392" y="28004"/>
                </a:lnTo>
                <a:cubicBezTo>
                  <a:pt x="1231583" y="23813"/>
                  <a:pt x="1231725" y="19360"/>
                  <a:pt x="1231821" y="14645"/>
                </a:cubicBezTo>
                <a:cubicBezTo>
                  <a:pt x="1231916" y="9930"/>
                  <a:pt x="1232011" y="5906"/>
                  <a:pt x="1232106" y="2572"/>
                </a:cubicBezTo>
                <a:close/>
                <a:moveTo>
                  <a:pt x="169450" y="2143"/>
                </a:moveTo>
                <a:lnTo>
                  <a:pt x="184023" y="5286"/>
                </a:lnTo>
                <a:cubicBezTo>
                  <a:pt x="181356" y="15097"/>
                  <a:pt x="178308" y="24432"/>
                  <a:pt x="174879" y="33290"/>
                </a:cubicBezTo>
                <a:lnTo>
                  <a:pt x="174879" y="131017"/>
                </a:lnTo>
                <a:lnTo>
                  <a:pt x="161306" y="131017"/>
                </a:lnTo>
                <a:lnTo>
                  <a:pt x="161306" y="61579"/>
                </a:lnTo>
                <a:cubicBezTo>
                  <a:pt x="159782" y="64151"/>
                  <a:pt x="158234" y="66723"/>
                  <a:pt x="156662" y="69295"/>
                </a:cubicBezTo>
                <a:cubicBezTo>
                  <a:pt x="155091" y="71866"/>
                  <a:pt x="153448" y="74486"/>
                  <a:pt x="151733" y="77153"/>
                </a:cubicBezTo>
                <a:lnTo>
                  <a:pt x="142875" y="64723"/>
                </a:lnTo>
                <a:cubicBezTo>
                  <a:pt x="145542" y="60627"/>
                  <a:pt x="148161" y="56150"/>
                  <a:pt x="150733" y="51292"/>
                </a:cubicBezTo>
                <a:cubicBezTo>
                  <a:pt x="153305" y="46435"/>
                  <a:pt x="155757" y="41315"/>
                  <a:pt x="158091" y="35933"/>
                </a:cubicBezTo>
                <a:cubicBezTo>
                  <a:pt x="160425" y="30552"/>
                  <a:pt x="162568" y="25027"/>
                  <a:pt x="164520" y="19360"/>
                </a:cubicBezTo>
                <a:cubicBezTo>
                  <a:pt x="166473" y="13692"/>
                  <a:pt x="168116" y="7954"/>
                  <a:pt x="169450" y="2143"/>
                </a:cubicBezTo>
                <a:close/>
                <a:moveTo>
                  <a:pt x="77867" y="1000"/>
                </a:moveTo>
                <a:lnTo>
                  <a:pt x="89582" y="1000"/>
                </a:lnTo>
                <a:cubicBezTo>
                  <a:pt x="94154" y="11954"/>
                  <a:pt x="100370" y="21931"/>
                  <a:pt x="108228" y="30933"/>
                </a:cubicBezTo>
                <a:cubicBezTo>
                  <a:pt x="116086" y="39934"/>
                  <a:pt x="124920" y="47244"/>
                  <a:pt x="134731" y="52864"/>
                </a:cubicBezTo>
                <a:lnTo>
                  <a:pt x="126873" y="66151"/>
                </a:lnTo>
                <a:cubicBezTo>
                  <a:pt x="117253" y="59865"/>
                  <a:pt x="108847" y="52816"/>
                  <a:pt x="101655" y="45006"/>
                </a:cubicBezTo>
                <a:cubicBezTo>
                  <a:pt x="94464" y="37195"/>
                  <a:pt x="88582" y="27861"/>
                  <a:pt x="84010" y="17002"/>
                </a:cubicBezTo>
                <a:cubicBezTo>
                  <a:pt x="80962" y="24241"/>
                  <a:pt x="77414" y="30837"/>
                  <a:pt x="73366" y="36790"/>
                </a:cubicBezTo>
                <a:cubicBezTo>
                  <a:pt x="69318" y="42744"/>
                  <a:pt x="64436" y="48578"/>
                  <a:pt x="58721" y="54293"/>
                </a:cubicBezTo>
                <a:lnTo>
                  <a:pt x="72009" y="54864"/>
                </a:lnTo>
                <a:lnTo>
                  <a:pt x="72009" y="74152"/>
                </a:lnTo>
                <a:cubicBezTo>
                  <a:pt x="72009" y="81677"/>
                  <a:pt x="71675" y="88106"/>
                  <a:pt x="71009" y="93440"/>
                </a:cubicBezTo>
                <a:cubicBezTo>
                  <a:pt x="70342" y="98774"/>
                  <a:pt x="69151" y="103632"/>
                  <a:pt x="67437" y="108014"/>
                </a:cubicBezTo>
                <a:cubicBezTo>
                  <a:pt x="65722" y="112395"/>
                  <a:pt x="63365" y="116610"/>
                  <a:pt x="60365" y="120658"/>
                </a:cubicBezTo>
                <a:cubicBezTo>
                  <a:pt x="57364" y="124706"/>
                  <a:pt x="53483" y="129207"/>
                  <a:pt x="48720" y="134160"/>
                </a:cubicBezTo>
                <a:lnTo>
                  <a:pt x="36576" y="125302"/>
                </a:lnTo>
                <a:cubicBezTo>
                  <a:pt x="41053" y="121110"/>
                  <a:pt x="44720" y="117253"/>
                  <a:pt x="47577" y="113729"/>
                </a:cubicBezTo>
                <a:cubicBezTo>
                  <a:pt x="50435" y="110204"/>
                  <a:pt x="52673" y="106537"/>
                  <a:pt x="54292" y="102727"/>
                </a:cubicBezTo>
                <a:cubicBezTo>
                  <a:pt x="55912" y="98917"/>
                  <a:pt x="57031" y="94774"/>
                  <a:pt x="57650" y="90297"/>
                </a:cubicBezTo>
                <a:cubicBezTo>
                  <a:pt x="58269" y="85820"/>
                  <a:pt x="58579" y="80534"/>
                  <a:pt x="58579" y="74438"/>
                </a:cubicBezTo>
                <a:lnTo>
                  <a:pt x="58579" y="54436"/>
                </a:lnTo>
                <a:cubicBezTo>
                  <a:pt x="56388" y="56626"/>
                  <a:pt x="54054" y="58793"/>
                  <a:pt x="51578" y="60936"/>
                </a:cubicBezTo>
                <a:cubicBezTo>
                  <a:pt x="49101" y="63079"/>
                  <a:pt x="46482" y="65246"/>
                  <a:pt x="43720" y="67437"/>
                </a:cubicBezTo>
                <a:lnTo>
                  <a:pt x="35290" y="54578"/>
                </a:lnTo>
                <a:cubicBezTo>
                  <a:pt x="55959" y="39434"/>
                  <a:pt x="70151" y="21574"/>
                  <a:pt x="77867" y="1000"/>
                </a:cubicBezTo>
                <a:close/>
                <a:moveTo>
                  <a:pt x="729234" y="0"/>
                </a:moveTo>
                <a:lnTo>
                  <a:pt x="742521" y="4572"/>
                </a:lnTo>
                <a:cubicBezTo>
                  <a:pt x="741759" y="6096"/>
                  <a:pt x="741021" y="7620"/>
                  <a:pt x="740307" y="9144"/>
                </a:cubicBezTo>
                <a:cubicBezTo>
                  <a:pt x="739592" y="10668"/>
                  <a:pt x="738854" y="12192"/>
                  <a:pt x="738092" y="13716"/>
                </a:cubicBezTo>
                <a:lnTo>
                  <a:pt x="778240" y="13716"/>
                </a:lnTo>
                <a:lnTo>
                  <a:pt x="778240" y="26432"/>
                </a:lnTo>
                <a:cubicBezTo>
                  <a:pt x="775287" y="31671"/>
                  <a:pt x="772073" y="36576"/>
                  <a:pt x="768596" y="41148"/>
                </a:cubicBezTo>
                <a:cubicBezTo>
                  <a:pt x="765119" y="45720"/>
                  <a:pt x="761143" y="50006"/>
                  <a:pt x="756666" y="54007"/>
                </a:cubicBezTo>
                <a:cubicBezTo>
                  <a:pt x="761238" y="56483"/>
                  <a:pt x="766239" y="58746"/>
                  <a:pt x="771668" y="60793"/>
                </a:cubicBezTo>
                <a:cubicBezTo>
                  <a:pt x="777097" y="62841"/>
                  <a:pt x="783003" y="64675"/>
                  <a:pt x="789384" y="66294"/>
                </a:cubicBezTo>
                <a:lnTo>
                  <a:pt x="785098" y="79582"/>
                </a:lnTo>
                <a:cubicBezTo>
                  <a:pt x="777192" y="77391"/>
                  <a:pt x="769977" y="74962"/>
                  <a:pt x="763452" y="72295"/>
                </a:cubicBezTo>
                <a:cubicBezTo>
                  <a:pt x="756928" y="69628"/>
                  <a:pt x="750951" y="66485"/>
                  <a:pt x="745522" y="62865"/>
                </a:cubicBezTo>
                <a:cubicBezTo>
                  <a:pt x="737425" y="68485"/>
                  <a:pt x="727615" y="73581"/>
                  <a:pt x="716089" y="78153"/>
                </a:cubicBezTo>
                <a:lnTo>
                  <a:pt x="774525" y="78153"/>
                </a:lnTo>
                <a:lnTo>
                  <a:pt x="774525" y="131302"/>
                </a:lnTo>
                <a:lnTo>
                  <a:pt x="761238" y="131302"/>
                </a:lnTo>
                <a:lnTo>
                  <a:pt x="761238" y="125016"/>
                </a:lnTo>
                <a:lnTo>
                  <a:pt x="725948" y="125016"/>
                </a:lnTo>
                <a:lnTo>
                  <a:pt x="725948" y="131302"/>
                </a:lnTo>
                <a:lnTo>
                  <a:pt x="712518" y="131302"/>
                </a:lnTo>
                <a:lnTo>
                  <a:pt x="712518" y="79582"/>
                </a:lnTo>
                <a:lnTo>
                  <a:pt x="706374" y="81725"/>
                </a:lnTo>
                <a:lnTo>
                  <a:pt x="701230" y="69437"/>
                </a:lnTo>
                <a:lnTo>
                  <a:pt x="698802" y="71723"/>
                </a:lnTo>
                <a:cubicBezTo>
                  <a:pt x="697659" y="70104"/>
                  <a:pt x="696563" y="68604"/>
                  <a:pt x="695515" y="67223"/>
                </a:cubicBezTo>
                <a:cubicBezTo>
                  <a:pt x="694468" y="65842"/>
                  <a:pt x="693420" y="64484"/>
                  <a:pt x="692372" y="63151"/>
                </a:cubicBezTo>
                <a:lnTo>
                  <a:pt x="692372" y="130302"/>
                </a:lnTo>
                <a:lnTo>
                  <a:pt x="679371" y="130302"/>
                </a:lnTo>
                <a:lnTo>
                  <a:pt x="679371" y="72581"/>
                </a:lnTo>
                <a:cubicBezTo>
                  <a:pt x="677275" y="77343"/>
                  <a:pt x="675037" y="81963"/>
                  <a:pt x="672655" y="86440"/>
                </a:cubicBezTo>
                <a:cubicBezTo>
                  <a:pt x="670274" y="90916"/>
                  <a:pt x="667750" y="95203"/>
                  <a:pt x="665083" y="99298"/>
                </a:cubicBezTo>
                <a:lnTo>
                  <a:pt x="656511" y="87297"/>
                </a:lnTo>
                <a:cubicBezTo>
                  <a:pt x="658511" y="84344"/>
                  <a:pt x="660535" y="81034"/>
                  <a:pt x="662583" y="77367"/>
                </a:cubicBezTo>
                <a:cubicBezTo>
                  <a:pt x="664631" y="73700"/>
                  <a:pt x="666655" y="69818"/>
                  <a:pt x="668655" y="65723"/>
                </a:cubicBezTo>
                <a:cubicBezTo>
                  <a:pt x="670655" y="61627"/>
                  <a:pt x="672513" y="57484"/>
                  <a:pt x="674227" y="53293"/>
                </a:cubicBezTo>
                <a:cubicBezTo>
                  <a:pt x="675942" y="49102"/>
                  <a:pt x="677418" y="45053"/>
                  <a:pt x="678656" y="41148"/>
                </a:cubicBezTo>
                <a:lnTo>
                  <a:pt x="663654" y="41148"/>
                </a:lnTo>
                <a:lnTo>
                  <a:pt x="663654" y="27432"/>
                </a:lnTo>
                <a:lnTo>
                  <a:pt x="679371" y="27432"/>
                </a:lnTo>
                <a:lnTo>
                  <a:pt x="679371" y="1858"/>
                </a:lnTo>
                <a:lnTo>
                  <a:pt x="692372" y="2429"/>
                </a:lnTo>
                <a:lnTo>
                  <a:pt x="692372" y="27432"/>
                </a:lnTo>
                <a:lnTo>
                  <a:pt x="705517" y="27432"/>
                </a:lnTo>
                <a:lnTo>
                  <a:pt x="705517" y="38148"/>
                </a:lnTo>
                <a:cubicBezTo>
                  <a:pt x="707993" y="35386"/>
                  <a:pt x="710422" y="32338"/>
                  <a:pt x="712803" y="29004"/>
                </a:cubicBezTo>
                <a:cubicBezTo>
                  <a:pt x="715184" y="25670"/>
                  <a:pt x="717423" y="22289"/>
                  <a:pt x="719518" y="18860"/>
                </a:cubicBezTo>
                <a:cubicBezTo>
                  <a:pt x="721614" y="15431"/>
                  <a:pt x="723495" y="12097"/>
                  <a:pt x="725162" y="8858"/>
                </a:cubicBezTo>
                <a:cubicBezTo>
                  <a:pt x="726829" y="5620"/>
                  <a:pt x="728186" y="2667"/>
                  <a:pt x="729234"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100">
              <a:solidFill>
                <a:schemeClr val="tx2"/>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84" name="任意多边形: 形状 183">
            <a:extLst>
              <a:ext uri="{FF2B5EF4-FFF2-40B4-BE49-F238E27FC236}">
                <a16:creationId xmlns="" xmlns:a16="http://schemas.microsoft.com/office/drawing/2014/main" id="{F6F7B93A-4F07-4175-8066-01352AD05511}"/>
              </a:ext>
            </a:extLst>
          </p:cNvPr>
          <p:cNvSpPr/>
          <p:nvPr/>
        </p:nvSpPr>
        <p:spPr>
          <a:xfrm flipH="1">
            <a:off x="1314577" y="3531778"/>
            <a:ext cx="1988237" cy="123569"/>
          </a:xfrm>
          <a:custGeom>
            <a:avLst/>
            <a:gdLst>
              <a:gd name="connsiteX0" fmla="*/ 0 w 2641600"/>
              <a:gd name="connsiteY0" fmla="*/ 0 h 450850"/>
              <a:gd name="connsiteX1" fmla="*/ 2190750 w 2641600"/>
              <a:gd name="connsiteY1" fmla="*/ 0 h 450850"/>
              <a:gd name="connsiteX2" fmla="*/ 2641600 w 2641600"/>
              <a:gd name="connsiteY2" fmla="*/ 450850 h 450850"/>
              <a:gd name="connsiteX0" fmla="*/ 0 w 2479675"/>
              <a:gd name="connsiteY0" fmla="*/ 0 h 288925"/>
              <a:gd name="connsiteX1" fmla="*/ 2190750 w 2479675"/>
              <a:gd name="connsiteY1" fmla="*/ 0 h 288925"/>
              <a:gd name="connsiteX2" fmla="*/ 2479675 w 2479675"/>
              <a:gd name="connsiteY2" fmla="*/ 288925 h 288925"/>
              <a:gd name="connsiteX0" fmla="*/ 0 w 2377282"/>
              <a:gd name="connsiteY0" fmla="*/ 0 h 184150"/>
              <a:gd name="connsiteX1" fmla="*/ 2190750 w 2377282"/>
              <a:gd name="connsiteY1" fmla="*/ 0 h 184150"/>
              <a:gd name="connsiteX2" fmla="*/ 2377282 w 2377282"/>
              <a:gd name="connsiteY2" fmla="*/ 184150 h 184150"/>
              <a:gd name="connsiteX0" fmla="*/ 0 w 2579777"/>
              <a:gd name="connsiteY0" fmla="*/ 0 h 184150"/>
              <a:gd name="connsiteX1" fmla="*/ 2393245 w 2579777"/>
              <a:gd name="connsiteY1" fmla="*/ 0 h 184150"/>
              <a:gd name="connsiteX2" fmla="*/ 2579777 w 2579777"/>
              <a:gd name="connsiteY2" fmla="*/ 184150 h 184150"/>
              <a:gd name="connsiteX0" fmla="*/ 0 w 2948234"/>
              <a:gd name="connsiteY0" fmla="*/ 0 h 184150"/>
              <a:gd name="connsiteX1" fmla="*/ 2948234 w 2948234"/>
              <a:gd name="connsiteY1" fmla="*/ 3750 h 184150"/>
              <a:gd name="connsiteX2" fmla="*/ 2579777 w 2948234"/>
              <a:gd name="connsiteY2" fmla="*/ 184150 h 184150"/>
              <a:gd name="connsiteX0" fmla="*/ 0 w 3101015"/>
              <a:gd name="connsiteY0" fmla="*/ 187092 h 190841"/>
              <a:gd name="connsiteX1" fmla="*/ 2948234 w 3101015"/>
              <a:gd name="connsiteY1" fmla="*/ 190842 h 190841"/>
              <a:gd name="connsiteX2" fmla="*/ 3101015 w 3101015"/>
              <a:gd name="connsiteY2" fmla="*/ 0 h 190841"/>
              <a:gd name="connsiteX0" fmla="*/ 0 w 3134765"/>
              <a:gd name="connsiteY0" fmla="*/ 194593 h 198343"/>
              <a:gd name="connsiteX1" fmla="*/ 2948234 w 3134765"/>
              <a:gd name="connsiteY1" fmla="*/ 198343 h 198343"/>
              <a:gd name="connsiteX2" fmla="*/ 3134765 w 3134765"/>
              <a:gd name="connsiteY2" fmla="*/ 0 h 198343"/>
              <a:gd name="connsiteX0" fmla="*/ 0 w 3131014"/>
              <a:gd name="connsiteY0" fmla="*/ 190842 h 194592"/>
              <a:gd name="connsiteX1" fmla="*/ 2948234 w 3131014"/>
              <a:gd name="connsiteY1" fmla="*/ 194592 h 194592"/>
              <a:gd name="connsiteX2" fmla="*/ 3131014 w 3131014"/>
              <a:gd name="connsiteY2" fmla="*/ 0 h 194592"/>
            </a:gdLst>
            <a:ahLst/>
            <a:cxnLst>
              <a:cxn ang="0">
                <a:pos x="connsiteX0" y="connsiteY0"/>
              </a:cxn>
              <a:cxn ang="0">
                <a:pos x="connsiteX1" y="connsiteY1"/>
              </a:cxn>
              <a:cxn ang="0">
                <a:pos x="connsiteX2" y="connsiteY2"/>
              </a:cxn>
            </a:cxnLst>
            <a:rect l="l" t="t" r="r" b="b"/>
            <a:pathLst>
              <a:path w="3131014" h="194592">
                <a:moveTo>
                  <a:pt x="0" y="190842"/>
                </a:moveTo>
                <a:lnTo>
                  <a:pt x="2948234" y="194592"/>
                </a:lnTo>
                <a:lnTo>
                  <a:pt x="3131014" y="0"/>
                </a:lnTo>
              </a:path>
            </a:pathLst>
          </a:custGeom>
          <a:noFill/>
          <a:ln w="0" cap="flat" cmpd="sng" algn="ctr">
            <a:solidFill>
              <a:schemeClr val="accent1">
                <a:lumMod val="50000"/>
              </a:schemeClr>
            </a:solidFill>
            <a:prstDash val="solid"/>
            <a:miter lim="800000"/>
            <a:tailEnd type="oval" w="sm" len="sm"/>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85" name="文本框 184">
            <a:extLst>
              <a:ext uri="{FF2B5EF4-FFF2-40B4-BE49-F238E27FC236}">
                <a16:creationId xmlns="" xmlns:a16="http://schemas.microsoft.com/office/drawing/2014/main" id="{28D9CB15-DBAE-4245-B0DC-62FD88588877}"/>
              </a:ext>
            </a:extLst>
          </p:cNvPr>
          <p:cNvSpPr txBox="1"/>
          <p:nvPr/>
        </p:nvSpPr>
        <p:spPr>
          <a:xfrm>
            <a:off x="2152105" y="3674165"/>
            <a:ext cx="1150712" cy="153888"/>
          </a:xfrm>
          <a:prstGeom prst="rect">
            <a:avLst/>
          </a:prstGeom>
          <a:noFill/>
        </p:spPr>
        <p:txBody>
          <a:bodyPr wrap="square" lIns="0" tIns="0" rIns="0" bIns="0" rtlCol="0" anchor="ctr">
            <a:spAutoFit/>
          </a:bodyPr>
          <a:lstStyle/>
          <a:p>
            <a:pPr algn="r"/>
            <a:r>
              <a:rPr lang="zh-CN" altLang="en-US" sz="10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192" name="矩形 191">
            <a:extLst>
              <a:ext uri="{FF2B5EF4-FFF2-40B4-BE49-F238E27FC236}">
                <a16:creationId xmlns="" xmlns:a16="http://schemas.microsoft.com/office/drawing/2014/main" id="{E0FCFECD-183F-4D11-9933-C03F15471A55}"/>
              </a:ext>
            </a:extLst>
          </p:cNvPr>
          <p:cNvSpPr/>
          <p:nvPr/>
        </p:nvSpPr>
        <p:spPr>
          <a:xfrm>
            <a:off x="1181231" y="4517181"/>
            <a:ext cx="2265838" cy="681954"/>
          </a:xfrm>
          <a:prstGeom prst="rect">
            <a:avLst/>
          </a:prstGeom>
          <a:solidFill>
            <a:srgbClr val="E1E1E1">
              <a:alpha val="4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Rectangle 46_1">
            <a:extLst>
              <a:ext uri="{FF2B5EF4-FFF2-40B4-BE49-F238E27FC236}">
                <a16:creationId xmlns="" xmlns:a16="http://schemas.microsoft.com/office/drawing/2014/main" id="{ED50951E-F7E8-4173-B1AE-81605A190DB9}"/>
              </a:ext>
            </a:extLst>
          </p:cNvPr>
          <p:cNvSpPr/>
          <p:nvPr/>
        </p:nvSpPr>
        <p:spPr>
          <a:xfrm>
            <a:off x="1936150" y="5164200"/>
            <a:ext cx="756000" cy="36000"/>
          </a:xfrm>
          <a:prstGeom prst="rect">
            <a:avLst/>
          </a:prstGeom>
          <a:gradFill flip="none" rotWithShape="1">
            <a:gsLst>
              <a:gs pos="0">
                <a:schemeClr val="accent2"/>
              </a:gs>
              <a:gs pos="100000">
                <a:schemeClr val="accent1"/>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94" name="Oval 189_1">
            <a:extLst>
              <a:ext uri="{FF2B5EF4-FFF2-40B4-BE49-F238E27FC236}">
                <a16:creationId xmlns="" xmlns:a16="http://schemas.microsoft.com/office/drawing/2014/main" id="{E625BED9-D3B0-4E86-89F0-069BA5B3A064}"/>
              </a:ext>
            </a:extLst>
          </p:cNvPr>
          <p:cNvSpPr/>
          <p:nvPr/>
        </p:nvSpPr>
        <p:spPr>
          <a:xfrm>
            <a:off x="2044966" y="4256726"/>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90" name="椭圆 189">
            <a:extLst>
              <a:ext uri="{FF2B5EF4-FFF2-40B4-BE49-F238E27FC236}">
                <a16:creationId xmlns="" xmlns:a16="http://schemas.microsoft.com/office/drawing/2014/main" id="{47ABF779-4A8D-4160-A225-70FCE7EC6CFB}"/>
              </a:ext>
            </a:extLst>
          </p:cNvPr>
          <p:cNvSpPr/>
          <p:nvPr/>
        </p:nvSpPr>
        <p:spPr>
          <a:xfrm>
            <a:off x="2114309" y="4322148"/>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94" name="文本框 293">
            <a:extLst>
              <a:ext uri="{FF2B5EF4-FFF2-40B4-BE49-F238E27FC236}">
                <a16:creationId xmlns="" xmlns:a16="http://schemas.microsoft.com/office/drawing/2014/main" id="{E3177155-3BDB-4344-B5D2-D57C9BD42456}"/>
              </a:ext>
            </a:extLst>
          </p:cNvPr>
          <p:cNvSpPr txBox="1"/>
          <p:nvPr/>
        </p:nvSpPr>
        <p:spPr>
          <a:xfrm>
            <a:off x="2179865" y="4457200"/>
            <a:ext cx="249765" cy="124949"/>
          </a:xfrm>
          <a:custGeom>
            <a:avLst/>
            <a:gdLst/>
            <a:ahLst/>
            <a:cxnLst/>
            <a:rect l="l" t="t" r="r" b="b"/>
            <a:pathLst>
              <a:path w="249765" h="124949">
                <a:moveTo>
                  <a:pt x="168021" y="79343"/>
                </a:moveTo>
                <a:cubicBezTo>
                  <a:pt x="166777" y="81388"/>
                  <a:pt x="165466" y="83455"/>
                  <a:pt x="164088" y="85544"/>
                </a:cubicBezTo>
                <a:cubicBezTo>
                  <a:pt x="162710" y="87633"/>
                  <a:pt x="161176" y="89833"/>
                  <a:pt x="159487" y="92145"/>
                </a:cubicBezTo>
                <a:lnTo>
                  <a:pt x="152820" y="83477"/>
                </a:lnTo>
                <a:lnTo>
                  <a:pt x="152820" y="99612"/>
                </a:lnTo>
                <a:lnTo>
                  <a:pt x="168021" y="99612"/>
                </a:lnTo>
                <a:close/>
                <a:moveTo>
                  <a:pt x="182423" y="78677"/>
                </a:moveTo>
                <a:lnTo>
                  <a:pt x="182423" y="99612"/>
                </a:lnTo>
                <a:lnTo>
                  <a:pt x="190558" y="99612"/>
                </a:lnTo>
                <a:lnTo>
                  <a:pt x="190558" y="110947"/>
                </a:lnTo>
                <a:cubicBezTo>
                  <a:pt x="192780" y="107125"/>
                  <a:pt x="194603" y="103413"/>
                  <a:pt x="196025" y="99813"/>
                </a:cubicBezTo>
                <a:cubicBezTo>
                  <a:pt x="197447" y="96212"/>
                  <a:pt x="198559" y="92278"/>
                  <a:pt x="199359" y="88011"/>
                </a:cubicBezTo>
                <a:lnTo>
                  <a:pt x="200229" y="80214"/>
                </a:lnTo>
                <a:lnTo>
                  <a:pt x="190824" y="90678"/>
                </a:lnTo>
                <a:cubicBezTo>
                  <a:pt x="189580" y="88633"/>
                  <a:pt x="188246" y="86589"/>
                  <a:pt x="186824" y="84544"/>
                </a:cubicBezTo>
                <a:cubicBezTo>
                  <a:pt x="185401" y="82499"/>
                  <a:pt x="183935" y="80543"/>
                  <a:pt x="182423" y="78677"/>
                </a:cubicBezTo>
                <a:close/>
                <a:moveTo>
                  <a:pt x="102680" y="70942"/>
                </a:moveTo>
                <a:lnTo>
                  <a:pt x="113348" y="83610"/>
                </a:lnTo>
                <a:cubicBezTo>
                  <a:pt x="103836" y="92767"/>
                  <a:pt x="92968" y="100746"/>
                  <a:pt x="80744" y="107547"/>
                </a:cubicBezTo>
                <a:cubicBezTo>
                  <a:pt x="68520" y="114348"/>
                  <a:pt x="54585" y="120148"/>
                  <a:pt x="38939" y="124949"/>
                </a:cubicBezTo>
                <a:lnTo>
                  <a:pt x="31338" y="108414"/>
                </a:lnTo>
                <a:cubicBezTo>
                  <a:pt x="39161" y="106369"/>
                  <a:pt x="46428" y="104102"/>
                  <a:pt x="53140" y="101613"/>
                </a:cubicBezTo>
                <a:cubicBezTo>
                  <a:pt x="59852" y="99124"/>
                  <a:pt x="66098" y="96345"/>
                  <a:pt x="71876" y="93278"/>
                </a:cubicBezTo>
                <a:cubicBezTo>
                  <a:pt x="77655" y="90211"/>
                  <a:pt x="83077" y="86833"/>
                  <a:pt x="88145" y="83144"/>
                </a:cubicBezTo>
                <a:cubicBezTo>
                  <a:pt x="93212" y="79454"/>
                  <a:pt x="98057" y="75387"/>
                  <a:pt x="102680" y="70942"/>
                </a:cubicBezTo>
                <a:close/>
                <a:moveTo>
                  <a:pt x="152820" y="59607"/>
                </a:moveTo>
                <a:lnTo>
                  <a:pt x="152820" y="77610"/>
                </a:lnTo>
                <a:cubicBezTo>
                  <a:pt x="157976" y="72276"/>
                  <a:pt x="162243" y="66275"/>
                  <a:pt x="165621" y="59607"/>
                </a:cubicBezTo>
                <a:close/>
                <a:moveTo>
                  <a:pt x="89878" y="52007"/>
                </a:moveTo>
                <a:lnTo>
                  <a:pt x="98546" y="63075"/>
                </a:lnTo>
                <a:cubicBezTo>
                  <a:pt x="91701" y="70009"/>
                  <a:pt x="83878" y="76298"/>
                  <a:pt x="75076" y="81944"/>
                </a:cubicBezTo>
                <a:cubicBezTo>
                  <a:pt x="66275" y="87589"/>
                  <a:pt x="56496" y="92634"/>
                  <a:pt x="45739" y="97079"/>
                </a:cubicBezTo>
                <a:lnTo>
                  <a:pt x="39339" y="82410"/>
                </a:lnTo>
                <a:cubicBezTo>
                  <a:pt x="49740" y="78499"/>
                  <a:pt x="59230" y="73876"/>
                  <a:pt x="67809" y="68542"/>
                </a:cubicBezTo>
                <a:cubicBezTo>
                  <a:pt x="76388" y="63208"/>
                  <a:pt x="83744" y="57696"/>
                  <a:pt x="89878" y="52007"/>
                </a:cubicBezTo>
                <a:close/>
                <a:moveTo>
                  <a:pt x="0" y="40405"/>
                </a:moveTo>
                <a:lnTo>
                  <a:pt x="26670" y="40405"/>
                </a:lnTo>
                <a:lnTo>
                  <a:pt x="26670" y="89611"/>
                </a:lnTo>
                <a:cubicBezTo>
                  <a:pt x="27915" y="88633"/>
                  <a:pt x="29271" y="87478"/>
                  <a:pt x="30738" y="86144"/>
                </a:cubicBezTo>
                <a:cubicBezTo>
                  <a:pt x="32204" y="84811"/>
                  <a:pt x="33427" y="83655"/>
                  <a:pt x="34405" y="82677"/>
                </a:cubicBezTo>
                <a:lnTo>
                  <a:pt x="39872" y="98812"/>
                </a:lnTo>
                <a:cubicBezTo>
                  <a:pt x="39339" y="99257"/>
                  <a:pt x="38472" y="100013"/>
                  <a:pt x="37272" y="101079"/>
                </a:cubicBezTo>
                <a:cubicBezTo>
                  <a:pt x="36072" y="102146"/>
                  <a:pt x="34738" y="103324"/>
                  <a:pt x="33271" y="104613"/>
                </a:cubicBezTo>
                <a:cubicBezTo>
                  <a:pt x="31804" y="105902"/>
                  <a:pt x="30271" y="107258"/>
                  <a:pt x="28671" y="108680"/>
                </a:cubicBezTo>
                <a:cubicBezTo>
                  <a:pt x="27070" y="110103"/>
                  <a:pt x="25693" y="111347"/>
                  <a:pt x="24537" y="112414"/>
                </a:cubicBezTo>
                <a:cubicBezTo>
                  <a:pt x="23381" y="113392"/>
                  <a:pt x="22337" y="114370"/>
                  <a:pt x="21403" y="115348"/>
                </a:cubicBezTo>
                <a:cubicBezTo>
                  <a:pt x="20470" y="116326"/>
                  <a:pt x="19647" y="117304"/>
                  <a:pt x="18936" y="118281"/>
                </a:cubicBezTo>
                <a:lnTo>
                  <a:pt x="8401" y="106147"/>
                </a:lnTo>
                <a:cubicBezTo>
                  <a:pt x="9468" y="104991"/>
                  <a:pt x="10135" y="103791"/>
                  <a:pt x="10402" y="102546"/>
                </a:cubicBezTo>
                <a:cubicBezTo>
                  <a:pt x="10668" y="101302"/>
                  <a:pt x="10802" y="99612"/>
                  <a:pt x="10802" y="97479"/>
                </a:cubicBezTo>
                <a:lnTo>
                  <a:pt x="10802" y="57207"/>
                </a:lnTo>
                <a:lnTo>
                  <a:pt x="0" y="57207"/>
                </a:lnTo>
                <a:close/>
                <a:moveTo>
                  <a:pt x="77743" y="33204"/>
                </a:moveTo>
                <a:lnTo>
                  <a:pt x="86411" y="45206"/>
                </a:lnTo>
                <a:cubicBezTo>
                  <a:pt x="80277" y="51073"/>
                  <a:pt x="73654" y="56296"/>
                  <a:pt x="66542" y="60874"/>
                </a:cubicBezTo>
                <a:cubicBezTo>
                  <a:pt x="59430" y="65453"/>
                  <a:pt x="51562" y="69742"/>
                  <a:pt x="42939" y="73743"/>
                </a:cubicBezTo>
                <a:lnTo>
                  <a:pt x="36405" y="60274"/>
                </a:lnTo>
                <a:cubicBezTo>
                  <a:pt x="44495" y="56540"/>
                  <a:pt x="51874" y="52473"/>
                  <a:pt x="58541" y="48073"/>
                </a:cubicBezTo>
                <a:cubicBezTo>
                  <a:pt x="65209" y="43672"/>
                  <a:pt x="71609" y="38716"/>
                  <a:pt x="77743" y="33204"/>
                </a:cubicBezTo>
                <a:close/>
                <a:moveTo>
                  <a:pt x="152820" y="25070"/>
                </a:moveTo>
                <a:lnTo>
                  <a:pt x="152820" y="43605"/>
                </a:lnTo>
                <a:lnTo>
                  <a:pt x="168021" y="43605"/>
                </a:lnTo>
                <a:lnTo>
                  <a:pt x="168021" y="35871"/>
                </a:lnTo>
                <a:lnTo>
                  <a:pt x="159487" y="40672"/>
                </a:lnTo>
                <a:cubicBezTo>
                  <a:pt x="158687" y="38627"/>
                  <a:pt x="157687" y="36182"/>
                  <a:pt x="156487" y="33338"/>
                </a:cubicBezTo>
                <a:cubicBezTo>
                  <a:pt x="155287" y="30493"/>
                  <a:pt x="154064" y="27737"/>
                  <a:pt x="152820" y="25070"/>
                </a:cubicBezTo>
                <a:close/>
                <a:moveTo>
                  <a:pt x="201359" y="17202"/>
                </a:moveTo>
                <a:cubicBezTo>
                  <a:pt x="200826" y="18713"/>
                  <a:pt x="200137" y="20514"/>
                  <a:pt x="199292" y="22603"/>
                </a:cubicBezTo>
                <a:cubicBezTo>
                  <a:pt x="198447" y="24692"/>
                  <a:pt x="197536" y="26826"/>
                  <a:pt x="196558" y="29004"/>
                </a:cubicBezTo>
                <a:cubicBezTo>
                  <a:pt x="195580" y="31182"/>
                  <a:pt x="194603" y="33293"/>
                  <a:pt x="193625" y="35338"/>
                </a:cubicBezTo>
                <a:cubicBezTo>
                  <a:pt x="192647" y="37382"/>
                  <a:pt x="191758" y="39116"/>
                  <a:pt x="190958" y="40538"/>
                </a:cubicBezTo>
                <a:lnTo>
                  <a:pt x="182423" y="36938"/>
                </a:lnTo>
                <a:lnTo>
                  <a:pt x="182423" y="43605"/>
                </a:lnTo>
                <a:lnTo>
                  <a:pt x="197092" y="43605"/>
                </a:lnTo>
                <a:lnTo>
                  <a:pt x="197092" y="59607"/>
                </a:lnTo>
                <a:lnTo>
                  <a:pt x="182423" y="59607"/>
                </a:lnTo>
                <a:lnTo>
                  <a:pt x="182423" y="67342"/>
                </a:lnTo>
                <a:lnTo>
                  <a:pt x="186424" y="64008"/>
                </a:lnTo>
                <a:cubicBezTo>
                  <a:pt x="188202" y="65786"/>
                  <a:pt x="190335" y="68120"/>
                  <a:pt x="192825" y="71009"/>
                </a:cubicBezTo>
                <a:lnTo>
                  <a:pt x="200244" y="80084"/>
                </a:lnTo>
                <a:lnTo>
                  <a:pt x="200959" y="73676"/>
                </a:lnTo>
                <a:cubicBezTo>
                  <a:pt x="201226" y="68386"/>
                  <a:pt x="201359" y="62141"/>
                  <a:pt x="201359" y="54940"/>
                </a:cubicBezTo>
                <a:close/>
                <a:moveTo>
                  <a:pt x="241364" y="3467"/>
                </a:moveTo>
                <a:lnTo>
                  <a:pt x="246031" y="19469"/>
                </a:lnTo>
                <a:cubicBezTo>
                  <a:pt x="241675" y="21247"/>
                  <a:pt x="236786" y="22847"/>
                  <a:pt x="231363" y="24270"/>
                </a:cubicBezTo>
                <a:cubicBezTo>
                  <a:pt x="225940" y="25692"/>
                  <a:pt x="220917" y="26759"/>
                  <a:pt x="216294" y="27470"/>
                </a:cubicBezTo>
                <a:lnTo>
                  <a:pt x="216294" y="43739"/>
                </a:lnTo>
                <a:lnTo>
                  <a:pt x="249765" y="43739"/>
                </a:lnTo>
                <a:lnTo>
                  <a:pt x="249765" y="60008"/>
                </a:lnTo>
                <a:lnTo>
                  <a:pt x="239230" y="60008"/>
                </a:lnTo>
                <a:lnTo>
                  <a:pt x="239230" y="120415"/>
                </a:lnTo>
                <a:lnTo>
                  <a:pt x="224829" y="120415"/>
                </a:lnTo>
                <a:lnTo>
                  <a:pt x="224829" y="60008"/>
                </a:lnTo>
                <a:lnTo>
                  <a:pt x="216294" y="60008"/>
                </a:lnTo>
                <a:cubicBezTo>
                  <a:pt x="216205" y="68009"/>
                  <a:pt x="215872" y="74943"/>
                  <a:pt x="215294" y="80810"/>
                </a:cubicBezTo>
                <a:cubicBezTo>
                  <a:pt x="214716" y="86678"/>
                  <a:pt x="213849" y="91989"/>
                  <a:pt x="212694" y="96745"/>
                </a:cubicBezTo>
                <a:cubicBezTo>
                  <a:pt x="211538" y="101502"/>
                  <a:pt x="210027" y="105947"/>
                  <a:pt x="208160" y="110080"/>
                </a:cubicBezTo>
                <a:cubicBezTo>
                  <a:pt x="206293" y="114214"/>
                  <a:pt x="204026" y="118548"/>
                  <a:pt x="201359" y="123082"/>
                </a:cubicBezTo>
                <a:lnTo>
                  <a:pt x="187224" y="116281"/>
                </a:lnTo>
                <a:lnTo>
                  <a:pt x="187891" y="115214"/>
                </a:lnTo>
                <a:lnTo>
                  <a:pt x="137484" y="115214"/>
                </a:lnTo>
                <a:lnTo>
                  <a:pt x="137484" y="8001"/>
                </a:lnTo>
                <a:lnTo>
                  <a:pt x="152820" y="8668"/>
                </a:lnTo>
                <a:lnTo>
                  <a:pt x="152820" y="15469"/>
                </a:lnTo>
                <a:lnTo>
                  <a:pt x="160287" y="12135"/>
                </a:lnTo>
                <a:cubicBezTo>
                  <a:pt x="161265" y="13913"/>
                  <a:pt x="162487" y="16313"/>
                  <a:pt x="163954" y="19336"/>
                </a:cubicBezTo>
                <a:cubicBezTo>
                  <a:pt x="165421" y="22358"/>
                  <a:pt x="166777" y="25425"/>
                  <a:pt x="168021" y="28537"/>
                </a:cubicBezTo>
                <a:lnTo>
                  <a:pt x="168021" y="4001"/>
                </a:lnTo>
                <a:lnTo>
                  <a:pt x="182423" y="4667"/>
                </a:lnTo>
                <a:lnTo>
                  <a:pt x="182423" y="29204"/>
                </a:lnTo>
                <a:cubicBezTo>
                  <a:pt x="183935" y="26092"/>
                  <a:pt x="185401" y="22914"/>
                  <a:pt x="186824" y="19669"/>
                </a:cubicBezTo>
                <a:cubicBezTo>
                  <a:pt x="188246" y="16424"/>
                  <a:pt x="189313" y="13780"/>
                  <a:pt x="190024" y="11735"/>
                </a:cubicBezTo>
                <a:lnTo>
                  <a:pt x="201359" y="16269"/>
                </a:lnTo>
                <a:lnTo>
                  <a:pt x="201359" y="12935"/>
                </a:lnTo>
                <a:cubicBezTo>
                  <a:pt x="208560" y="11957"/>
                  <a:pt x="215494" y="10712"/>
                  <a:pt x="222162" y="9201"/>
                </a:cubicBezTo>
                <a:cubicBezTo>
                  <a:pt x="228829" y="7690"/>
                  <a:pt x="235230" y="5779"/>
                  <a:pt x="241364" y="3467"/>
                </a:cubicBezTo>
                <a:close/>
                <a:moveTo>
                  <a:pt x="17736" y="1867"/>
                </a:moveTo>
                <a:cubicBezTo>
                  <a:pt x="18981" y="3378"/>
                  <a:pt x="20381" y="5156"/>
                  <a:pt x="21937" y="7201"/>
                </a:cubicBezTo>
                <a:cubicBezTo>
                  <a:pt x="23492" y="9246"/>
                  <a:pt x="25070" y="11357"/>
                  <a:pt x="26670" y="13535"/>
                </a:cubicBezTo>
                <a:cubicBezTo>
                  <a:pt x="28271" y="15713"/>
                  <a:pt x="29804" y="17869"/>
                  <a:pt x="31271" y="20003"/>
                </a:cubicBezTo>
                <a:cubicBezTo>
                  <a:pt x="32738" y="22136"/>
                  <a:pt x="34005" y="24003"/>
                  <a:pt x="35071" y="25603"/>
                </a:cubicBezTo>
                <a:lnTo>
                  <a:pt x="22937" y="36805"/>
                </a:lnTo>
                <a:cubicBezTo>
                  <a:pt x="22048" y="35204"/>
                  <a:pt x="20892" y="33249"/>
                  <a:pt x="19470" y="30937"/>
                </a:cubicBezTo>
                <a:cubicBezTo>
                  <a:pt x="18047" y="28626"/>
                  <a:pt x="16514" y="26248"/>
                  <a:pt x="14869" y="23803"/>
                </a:cubicBezTo>
                <a:cubicBezTo>
                  <a:pt x="13224" y="21358"/>
                  <a:pt x="11580" y="19025"/>
                  <a:pt x="9935" y="16802"/>
                </a:cubicBezTo>
                <a:cubicBezTo>
                  <a:pt x="8290" y="14580"/>
                  <a:pt x="6846" y="12713"/>
                  <a:pt x="5601" y="11201"/>
                </a:cubicBezTo>
                <a:close/>
                <a:moveTo>
                  <a:pt x="66675" y="0"/>
                </a:moveTo>
                <a:lnTo>
                  <a:pt x="78944" y="0"/>
                </a:lnTo>
                <a:cubicBezTo>
                  <a:pt x="80722" y="4001"/>
                  <a:pt x="83011" y="7890"/>
                  <a:pt x="85811" y="11668"/>
                </a:cubicBezTo>
                <a:cubicBezTo>
                  <a:pt x="88612" y="15446"/>
                  <a:pt x="91790" y="19069"/>
                  <a:pt x="95346" y="22536"/>
                </a:cubicBezTo>
                <a:cubicBezTo>
                  <a:pt x="98902" y="26003"/>
                  <a:pt x="102769" y="29315"/>
                  <a:pt x="106947" y="32471"/>
                </a:cubicBezTo>
                <a:cubicBezTo>
                  <a:pt x="111125" y="35627"/>
                  <a:pt x="115482" y="38538"/>
                  <a:pt x="120015" y="41205"/>
                </a:cubicBezTo>
                <a:lnTo>
                  <a:pt x="111081" y="56407"/>
                </a:lnTo>
                <a:cubicBezTo>
                  <a:pt x="102724" y="50806"/>
                  <a:pt x="95212" y="44850"/>
                  <a:pt x="88545" y="38538"/>
                </a:cubicBezTo>
                <a:cubicBezTo>
                  <a:pt x="81877" y="32226"/>
                  <a:pt x="76677" y="26003"/>
                  <a:pt x="72943" y="19869"/>
                </a:cubicBezTo>
                <a:cubicBezTo>
                  <a:pt x="68942" y="25648"/>
                  <a:pt x="63875" y="31626"/>
                  <a:pt x="57741" y="37805"/>
                </a:cubicBezTo>
                <a:cubicBezTo>
                  <a:pt x="51607" y="43983"/>
                  <a:pt x="44406" y="50006"/>
                  <a:pt x="36138" y="55874"/>
                </a:cubicBezTo>
                <a:lnTo>
                  <a:pt x="27337" y="41339"/>
                </a:lnTo>
                <a:cubicBezTo>
                  <a:pt x="31693" y="38583"/>
                  <a:pt x="35849" y="35493"/>
                  <a:pt x="39805" y="32071"/>
                </a:cubicBezTo>
                <a:cubicBezTo>
                  <a:pt x="43761" y="28648"/>
                  <a:pt x="47451" y="25114"/>
                  <a:pt x="50873" y="21469"/>
                </a:cubicBezTo>
                <a:cubicBezTo>
                  <a:pt x="54296" y="17825"/>
                  <a:pt x="57341" y="14180"/>
                  <a:pt x="60008" y="10535"/>
                </a:cubicBezTo>
                <a:cubicBezTo>
                  <a:pt x="62675" y="6890"/>
                  <a:pt x="64897" y="3378"/>
                  <a:pt x="66675"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62" name="矩形 161">
            <a:extLst>
              <a:ext uri="{FF2B5EF4-FFF2-40B4-BE49-F238E27FC236}">
                <a16:creationId xmlns="" xmlns:a16="http://schemas.microsoft.com/office/drawing/2014/main" id="{50C71863-C96A-4D21-8914-9B34AC1AD4C4}"/>
              </a:ext>
            </a:extLst>
          </p:cNvPr>
          <p:cNvSpPr/>
          <p:nvPr/>
        </p:nvSpPr>
        <p:spPr>
          <a:xfrm>
            <a:off x="11059109" y="2806941"/>
            <a:ext cx="269424" cy="2168520"/>
          </a:xfrm>
          <a:prstGeom prst="rect">
            <a:avLst/>
          </a:prstGeom>
          <a:solidFill>
            <a:schemeClr val="bg1">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 xmlns:a16="http://schemas.microsoft.com/office/drawing/2014/main" id="{2FFF8384-D26C-47AA-826C-43C9D050A9E7}"/>
              </a:ext>
            </a:extLst>
          </p:cNvPr>
          <p:cNvGrpSpPr/>
          <p:nvPr/>
        </p:nvGrpSpPr>
        <p:grpSpPr>
          <a:xfrm>
            <a:off x="10163818" y="2451581"/>
            <a:ext cx="1525935" cy="2712618"/>
            <a:chOff x="10163818" y="2451581"/>
            <a:chExt cx="1525935" cy="2712618"/>
          </a:xfrm>
        </p:grpSpPr>
        <p:sp>
          <p:nvSpPr>
            <p:cNvPr id="28" name="箭头: 五边形 27">
              <a:extLst>
                <a:ext uri="{FF2B5EF4-FFF2-40B4-BE49-F238E27FC236}">
                  <a16:creationId xmlns="" xmlns:a16="http://schemas.microsoft.com/office/drawing/2014/main" id="{EEE35235-2744-461A-8A8D-917C68CCD088}"/>
                </a:ext>
              </a:extLst>
            </p:cNvPr>
            <p:cNvSpPr/>
            <p:nvPr/>
          </p:nvSpPr>
          <p:spPr>
            <a:xfrm rot="5400000">
              <a:off x="9750086" y="3276272"/>
              <a:ext cx="2353397" cy="1422458"/>
            </a:xfrm>
            <a:prstGeom prst="homePlate">
              <a:avLst>
                <a:gd name="adj" fmla="val 19818"/>
              </a:avLst>
            </a:prstGeom>
            <a:gradFill flip="none" rotWithShape="1">
              <a:gsLst>
                <a:gs pos="0">
                  <a:schemeClr val="bg1"/>
                </a:gs>
                <a:gs pos="100000">
                  <a:schemeClr val="bg1">
                    <a:lumMod val="95000"/>
                  </a:schemeClr>
                </a:gs>
              </a:gsLst>
              <a:lin ang="0" scaled="1"/>
              <a:tileRect/>
            </a:gradFill>
            <a:ln w="3175"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10" name="任意多边形: 形状 109">
              <a:extLst>
                <a:ext uri="{FF2B5EF4-FFF2-40B4-BE49-F238E27FC236}">
                  <a16:creationId xmlns="" xmlns:a16="http://schemas.microsoft.com/office/drawing/2014/main" id="{1FCA81A4-CFAE-45CF-A52B-531E3BF94280}"/>
                </a:ext>
              </a:extLst>
            </p:cNvPr>
            <p:cNvSpPr/>
            <p:nvPr/>
          </p:nvSpPr>
          <p:spPr>
            <a:xfrm>
              <a:off x="10315147" y="2810802"/>
              <a:ext cx="1223276" cy="2198545"/>
            </a:xfrm>
            <a:custGeom>
              <a:avLst/>
              <a:gdLst>
                <a:gd name="connsiteX0" fmla="*/ 0 w 1223276"/>
                <a:gd name="connsiteY0" fmla="*/ 0 h 2582500"/>
                <a:gd name="connsiteX1" fmla="*/ 1223276 w 1223276"/>
                <a:gd name="connsiteY1" fmla="*/ 0 h 2582500"/>
                <a:gd name="connsiteX2" fmla="*/ 1223276 w 1223276"/>
                <a:gd name="connsiteY2" fmla="*/ 940045 h 2582500"/>
                <a:gd name="connsiteX3" fmla="*/ 1150015 w 1223276"/>
                <a:gd name="connsiteY3" fmla="*/ 1036200 h 2582500"/>
                <a:gd name="connsiteX4" fmla="*/ 1150015 w 1223276"/>
                <a:gd name="connsiteY4" fmla="*/ 1461014 h 2582500"/>
                <a:gd name="connsiteX5" fmla="*/ 1223276 w 1223276"/>
                <a:gd name="connsiteY5" fmla="*/ 1557170 h 2582500"/>
                <a:gd name="connsiteX6" fmla="*/ 1223276 w 1223276"/>
                <a:gd name="connsiteY6" fmla="*/ 2403140 h 2582500"/>
                <a:gd name="connsiteX7" fmla="*/ 761461 w 1223276"/>
                <a:gd name="connsiteY7" fmla="*/ 2582500 h 2582500"/>
                <a:gd name="connsiteX8" fmla="*/ 611638 w 1223276"/>
                <a:gd name="connsiteY8" fmla="*/ 2524311 h 2582500"/>
                <a:gd name="connsiteX9" fmla="*/ 461814 w 1223276"/>
                <a:gd name="connsiteY9" fmla="*/ 2582500 h 2582500"/>
                <a:gd name="connsiteX10" fmla="*/ 0 w 1223276"/>
                <a:gd name="connsiteY10" fmla="*/ 2403140 h 2582500"/>
                <a:gd name="connsiteX11" fmla="*/ 0 w 1223276"/>
                <a:gd name="connsiteY11" fmla="*/ 1561027 h 2582500"/>
                <a:gd name="connsiteX12" fmla="*/ 76200 w 1223276"/>
                <a:gd name="connsiteY12" fmla="*/ 1461014 h 2582500"/>
                <a:gd name="connsiteX13" fmla="*/ 76200 w 1223276"/>
                <a:gd name="connsiteY13" fmla="*/ 1036200 h 2582500"/>
                <a:gd name="connsiteX14" fmla="*/ 0 w 1223276"/>
                <a:gd name="connsiteY14" fmla="*/ 936187 h 25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3276" h="2582500">
                  <a:moveTo>
                    <a:pt x="0" y="0"/>
                  </a:moveTo>
                  <a:lnTo>
                    <a:pt x="1223276" y="0"/>
                  </a:lnTo>
                  <a:lnTo>
                    <a:pt x="1223276" y="940045"/>
                  </a:lnTo>
                  <a:lnTo>
                    <a:pt x="1150015" y="1036200"/>
                  </a:lnTo>
                  <a:lnTo>
                    <a:pt x="1150015" y="1461014"/>
                  </a:lnTo>
                  <a:lnTo>
                    <a:pt x="1223276" y="1557170"/>
                  </a:lnTo>
                  <a:lnTo>
                    <a:pt x="1223276" y="2403140"/>
                  </a:lnTo>
                  <a:lnTo>
                    <a:pt x="761461" y="2582500"/>
                  </a:lnTo>
                  <a:lnTo>
                    <a:pt x="611638" y="2524311"/>
                  </a:lnTo>
                  <a:lnTo>
                    <a:pt x="461814" y="2582500"/>
                  </a:lnTo>
                  <a:lnTo>
                    <a:pt x="0" y="2403140"/>
                  </a:lnTo>
                  <a:lnTo>
                    <a:pt x="0" y="1561027"/>
                  </a:lnTo>
                  <a:lnTo>
                    <a:pt x="76200" y="1461014"/>
                  </a:lnTo>
                  <a:lnTo>
                    <a:pt x="76200" y="1036200"/>
                  </a:lnTo>
                  <a:lnTo>
                    <a:pt x="0" y="936187"/>
                  </a:lnTo>
                  <a:close/>
                </a:path>
              </a:pathLst>
            </a:custGeom>
            <a:gradFill>
              <a:gsLst>
                <a:gs pos="0">
                  <a:schemeClr val="accent2"/>
                </a:gs>
                <a:gs pos="100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 xmlns:a16="http://schemas.microsoft.com/office/drawing/2014/main" id="{84C1CB49-1DF5-4948-A92E-5A7C39A2323F}"/>
                </a:ext>
              </a:extLst>
            </p:cNvPr>
            <p:cNvSpPr/>
            <p:nvPr/>
          </p:nvSpPr>
          <p:spPr>
            <a:xfrm>
              <a:off x="10525037" y="2806941"/>
              <a:ext cx="269424" cy="2168520"/>
            </a:xfrm>
            <a:prstGeom prst="rect">
              <a:avLst/>
            </a:prstGeom>
            <a:solidFill>
              <a:schemeClr val="bg1">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形状 119">
              <a:extLst>
                <a:ext uri="{FF2B5EF4-FFF2-40B4-BE49-F238E27FC236}">
                  <a16:creationId xmlns="" xmlns:a16="http://schemas.microsoft.com/office/drawing/2014/main" id="{A18D110C-BCF5-40BE-AD78-C379D47D6CE6}"/>
                </a:ext>
              </a:extLst>
            </p:cNvPr>
            <p:cNvSpPr/>
            <p:nvPr/>
          </p:nvSpPr>
          <p:spPr>
            <a:xfrm rot="5400000">
              <a:off x="9842524" y="3313276"/>
              <a:ext cx="2168523" cy="1163580"/>
            </a:xfrm>
            <a:custGeom>
              <a:avLst/>
              <a:gdLst>
                <a:gd name="connsiteX0" fmla="*/ 0 w 2547231"/>
                <a:gd name="connsiteY0" fmla="*/ 1163580 h 1163580"/>
                <a:gd name="connsiteX1" fmla="*/ 0 w 2547231"/>
                <a:gd name="connsiteY1" fmla="*/ 0 h 1163580"/>
                <a:gd name="connsiteX2" fmla="*/ 921741 w 2547231"/>
                <a:gd name="connsiteY2" fmla="*/ 0 h 1163580"/>
                <a:gd name="connsiteX3" fmla="*/ 1022493 w 2547231"/>
                <a:gd name="connsiteY3" fmla="*/ 77265 h 1163580"/>
                <a:gd name="connsiteX4" fmla="*/ 1478961 w 2547231"/>
                <a:gd name="connsiteY4" fmla="*/ 77265 h 1163580"/>
                <a:gd name="connsiteX5" fmla="*/ 1579712 w 2547231"/>
                <a:gd name="connsiteY5" fmla="*/ 0 h 1163580"/>
                <a:gd name="connsiteX6" fmla="*/ 2375785 w 2547231"/>
                <a:gd name="connsiteY6" fmla="*/ 0 h 1163580"/>
                <a:gd name="connsiteX7" fmla="*/ 2547231 w 2547231"/>
                <a:gd name="connsiteY7" fmla="*/ 432551 h 1163580"/>
                <a:gd name="connsiteX8" fmla="*/ 2488078 w 2547231"/>
                <a:gd name="connsiteY8" fmla="*/ 581790 h 1163580"/>
                <a:gd name="connsiteX9" fmla="*/ 2547231 w 2547231"/>
                <a:gd name="connsiteY9" fmla="*/ 731030 h 1163580"/>
                <a:gd name="connsiteX10" fmla="*/ 2375785 w 2547231"/>
                <a:gd name="connsiteY10" fmla="*/ 1163580 h 1163580"/>
                <a:gd name="connsiteX11" fmla="*/ 1574104 w 2547231"/>
                <a:gd name="connsiteY11" fmla="*/ 1163580 h 1163580"/>
                <a:gd name="connsiteX12" fmla="*/ 1478957 w 2547231"/>
                <a:gd name="connsiteY12" fmla="*/ 1090614 h 1163580"/>
                <a:gd name="connsiteX13" fmla="*/ 1022489 w 2547231"/>
                <a:gd name="connsiteY13" fmla="*/ 1090614 h 1163580"/>
                <a:gd name="connsiteX14" fmla="*/ 927342 w 2547231"/>
                <a:gd name="connsiteY14" fmla="*/ 1163580 h 1163580"/>
                <a:gd name="connsiteX0" fmla="*/ 0 w 2547231"/>
                <a:gd name="connsiteY0" fmla="*/ 0 h 1163580"/>
                <a:gd name="connsiteX1" fmla="*/ 921741 w 2547231"/>
                <a:gd name="connsiteY1" fmla="*/ 0 h 1163580"/>
                <a:gd name="connsiteX2" fmla="*/ 1022493 w 2547231"/>
                <a:gd name="connsiteY2" fmla="*/ 77265 h 1163580"/>
                <a:gd name="connsiteX3" fmla="*/ 1478961 w 2547231"/>
                <a:gd name="connsiteY3" fmla="*/ 77265 h 1163580"/>
                <a:gd name="connsiteX4" fmla="*/ 1579712 w 2547231"/>
                <a:gd name="connsiteY4" fmla="*/ 0 h 1163580"/>
                <a:gd name="connsiteX5" fmla="*/ 2375785 w 2547231"/>
                <a:gd name="connsiteY5" fmla="*/ 0 h 1163580"/>
                <a:gd name="connsiteX6" fmla="*/ 2547231 w 2547231"/>
                <a:gd name="connsiteY6" fmla="*/ 432551 h 1163580"/>
                <a:gd name="connsiteX7" fmla="*/ 2488078 w 2547231"/>
                <a:gd name="connsiteY7" fmla="*/ 581790 h 1163580"/>
                <a:gd name="connsiteX8" fmla="*/ 2547231 w 2547231"/>
                <a:gd name="connsiteY8" fmla="*/ 731030 h 1163580"/>
                <a:gd name="connsiteX9" fmla="*/ 2375785 w 2547231"/>
                <a:gd name="connsiteY9" fmla="*/ 1163580 h 1163580"/>
                <a:gd name="connsiteX10" fmla="*/ 1574104 w 2547231"/>
                <a:gd name="connsiteY10" fmla="*/ 1163580 h 1163580"/>
                <a:gd name="connsiteX11" fmla="*/ 1478957 w 2547231"/>
                <a:gd name="connsiteY11" fmla="*/ 1090614 h 1163580"/>
                <a:gd name="connsiteX12" fmla="*/ 1022489 w 2547231"/>
                <a:gd name="connsiteY12" fmla="*/ 1090614 h 1163580"/>
                <a:gd name="connsiteX13" fmla="*/ 927342 w 2547231"/>
                <a:gd name="connsiteY13" fmla="*/ 1163580 h 1163580"/>
                <a:gd name="connsiteX14" fmla="*/ 0 w 2547231"/>
                <a:gd name="connsiteY14" fmla="*/ 1163580 h 1163580"/>
                <a:gd name="connsiteX15" fmla="*/ 91440 w 2547231"/>
                <a:gd name="connsiteY15" fmla="*/ 91440 h 1163580"/>
                <a:gd name="connsiteX0" fmla="*/ 0 w 2547231"/>
                <a:gd name="connsiteY0" fmla="*/ 0 h 1163580"/>
                <a:gd name="connsiteX1" fmla="*/ 921741 w 2547231"/>
                <a:gd name="connsiteY1" fmla="*/ 0 h 1163580"/>
                <a:gd name="connsiteX2" fmla="*/ 1022493 w 2547231"/>
                <a:gd name="connsiteY2" fmla="*/ 77265 h 1163580"/>
                <a:gd name="connsiteX3" fmla="*/ 1478961 w 2547231"/>
                <a:gd name="connsiteY3" fmla="*/ 77265 h 1163580"/>
                <a:gd name="connsiteX4" fmla="*/ 1579712 w 2547231"/>
                <a:gd name="connsiteY4" fmla="*/ 0 h 1163580"/>
                <a:gd name="connsiteX5" fmla="*/ 2375785 w 2547231"/>
                <a:gd name="connsiteY5" fmla="*/ 0 h 1163580"/>
                <a:gd name="connsiteX6" fmla="*/ 2547231 w 2547231"/>
                <a:gd name="connsiteY6" fmla="*/ 432551 h 1163580"/>
                <a:gd name="connsiteX7" fmla="*/ 2488078 w 2547231"/>
                <a:gd name="connsiteY7" fmla="*/ 581790 h 1163580"/>
                <a:gd name="connsiteX8" fmla="*/ 2547231 w 2547231"/>
                <a:gd name="connsiteY8" fmla="*/ 731030 h 1163580"/>
                <a:gd name="connsiteX9" fmla="*/ 2375785 w 2547231"/>
                <a:gd name="connsiteY9" fmla="*/ 1163580 h 1163580"/>
                <a:gd name="connsiteX10" fmla="*/ 1574104 w 2547231"/>
                <a:gd name="connsiteY10" fmla="*/ 1163580 h 1163580"/>
                <a:gd name="connsiteX11" fmla="*/ 1478957 w 2547231"/>
                <a:gd name="connsiteY11" fmla="*/ 1090614 h 1163580"/>
                <a:gd name="connsiteX12" fmla="*/ 1022489 w 2547231"/>
                <a:gd name="connsiteY12" fmla="*/ 1090614 h 1163580"/>
                <a:gd name="connsiteX13" fmla="*/ 927342 w 2547231"/>
                <a:gd name="connsiteY13" fmla="*/ 1163580 h 1163580"/>
                <a:gd name="connsiteX14" fmla="*/ 0 w 2547231"/>
                <a:gd name="connsiteY14" fmla="*/ 1163580 h 116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231" h="1163580">
                  <a:moveTo>
                    <a:pt x="0" y="0"/>
                  </a:moveTo>
                  <a:lnTo>
                    <a:pt x="921741" y="0"/>
                  </a:lnTo>
                  <a:lnTo>
                    <a:pt x="1022493" y="77265"/>
                  </a:lnTo>
                  <a:lnTo>
                    <a:pt x="1478961" y="77265"/>
                  </a:lnTo>
                  <a:lnTo>
                    <a:pt x="1579712" y="0"/>
                  </a:lnTo>
                  <a:lnTo>
                    <a:pt x="2375785" y="0"/>
                  </a:lnTo>
                  <a:lnTo>
                    <a:pt x="2547231" y="432551"/>
                  </a:lnTo>
                  <a:lnTo>
                    <a:pt x="2488078" y="581790"/>
                  </a:lnTo>
                  <a:lnTo>
                    <a:pt x="2547231" y="731030"/>
                  </a:lnTo>
                  <a:lnTo>
                    <a:pt x="2375785" y="1163580"/>
                  </a:lnTo>
                  <a:lnTo>
                    <a:pt x="1574104" y="1163580"/>
                  </a:lnTo>
                  <a:lnTo>
                    <a:pt x="1478957" y="1090614"/>
                  </a:lnTo>
                  <a:lnTo>
                    <a:pt x="1022489" y="1090614"/>
                  </a:lnTo>
                  <a:lnTo>
                    <a:pt x="927342" y="1163580"/>
                  </a:lnTo>
                  <a:lnTo>
                    <a:pt x="0" y="1163580"/>
                  </a:lnTo>
                </a:path>
              </a:pathLst>
            </a:custGeom>
            <a:noFill/>
            <a:ln w="6350" cap="flat" cmpd="sng" algn="ctr">
              <a:solidFill>
                <a:schemeClr val="bg1"/>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96" name="文本框 295">
              <a:extLst>
                <a:ext uri="{FF2B5EF4-FFF2-40B4-BE49-F238E27FC236}">
                  <a16:creationId xmlns="" xmlns:a16="http://schemas.microsoft.com/office/drawing/2014/main" id="{2D09A3EE-4EE3-4D38-8004-0E84CD1A749F}"/>
                </a:ext>
              </a:extLst>
            </p:cNvPr>
            <p:cNvSpPr txBox="1"/>
            <p:nvPr/>
          </p:nvSpPr>
          <p:spPr>
            <a:xfrm>
              <a:off x="10587218" y="2989639"/>
              <a:ext cx="683724" cy="165412"/>
            </a:xfrm>
            <a:custGeom>
              <a:avLst/>
              <a:gdLst/>
              <a:ahLst/>
              <a:cxnLst/>
              <a:rect l="l" t="t" r="r" b="b"/>
              <a:pathLst>
                <a:path w="683724" h="165412">
                  <a:moveTo>
                    <a:pt x="23527" y="117815"/>
                  </a:moveTo>
                  <a:lnTo>
                    <a:pt x="23527" y="138989"/>
                  </a:lnTo>
                  <a:lnTo>
                    <a:pt x="100441" y="138989"/>
                  </a:lnTo>
                  <a:lnTo>
                    <a:pt x="100441" y="117815"/>
                  </a:lnTo>
                  <a:close/>
                  <a:moveTo>
                    <a:pt x="238163" y="85059"/>
                  </a:moveTo>
                  <a:lnTo>
                    <a:pt x="258071" y="93202"/>
                  </a:lnTo>
                  <a:cubicBezTo>
                    <a:pt x="256623" y="97667"/>
                    <a:pt x="254873" y="102462"/>
                    <a:pt x="252822" y="107590"/>
                  </a:cubicBezTo>
                  <a:cubicBezTo>
                    <a:pt x="250771" y="112718"/>
                    <a:pt x="248539" y="117875"/>
                    <a:pt x="246126" y="123063"/>
                  </a:cubicBezTo>
                  <a:cubicBezTo>
                    <a:pt x="243713" y="128251"/>
                    <a:pt x="241240" y="133288"/>
                    <a:pt x="238706" y="138175"/>
                  </a:cubicBezTo>
                  <a:cubicBezTo>
                    <a:pt x="236173" y="143061"/>
                    <a:pt x="233760" y="147435"/>
                    <a:pt x="231467" y="151295"/>
                  </a:cubicBezTo>
                  <a:lnTo>
                    <a:pt x="211198" y="140075"/>
                  </a:lnTo>
                  <a:cubicBezTo>
                    <a:pt x="213611" y="136214"/>
                    <a:pt x="216145" y="131961"/>
                    <a:pt x="218799" y="127316"/>
                  </a:cubicBezTo>
                  <a:cubicBezTo>
                    <a:pt x="221453" y="122671"/>
                    <a:pt x="223987" y="117936"/>
                    <a:pt x="226400" y="113110"/>
                  </a:cubicBezTo>
                  <a:cubicBezTo>
                    <a:pt x="228813" y="108284"/>
                    <a:pt x="231045" y="103458"/>
                    <a:pt x="233096" y="98632"/>
                  </a:cubicBezTo>
                  <a:cubicBezTo>
                    <a:pt x="235147" y="93806"/>
                    <a:pt x="236836" y="89281"/>
                    <a:pt x="238163" y="85059"/>
                  </a:cubicBezTo>
                  <a:close/>
                  <a:moveTo>
                    <a:pt x="304400" y="84335"/>
                  </a:moveTo>
                  <a:cubicBezTo>
                    <a:pt x="306089" y="87713"/>
                    <a:pt x="308110" y="91845"/>
                    <a:pt x="310463" y="96731"/>
                  </a:cubicBezTo>
                  <a:cubicBezTo>
                    <a:pt x="312816" y="101618"/>
                    <a:pt x="315168" y="106685"/>
                    <a:pt x="317521" y="111933"/>
                  </a:cubicBezTo>
                  <a:cubicBezTo>
                    <a:pt x="319874" y="117182"/>
                    <a:pt x="322136" y="122279"/>
                    <a:pt x="324307" y="127226"/>
                  </a:cubicBezTo>
                  <a:cubicBezTo>
                    <a:pt x="326479" y="132172"/>
                    <a:pt x="328229" y="136456"/>
                    <a:pt x="329556" y="140075"/>
                  </a:cubicBezTo>
                  <a:lnTo>
                    <a:pt x="309468" y="150753"/>
                  </a:lnTo>
                  <a:cubicBezTo>
                    <a:pt x="308382" y="147012"/>
                    <a:pt x="306843" y="142488"/>
                    <a:pt x="304853" y="137179"/>
                  </a:cubicBezTo>
                  <a:cubicBezTo>
                    <a:pt x="302862" y="131871"/>
                    <a:pt x="300720" y="126472"/>
                    <a:pt x="298428" y="120982"/>
                  </a:cubicBezTo>
                  <a:cubicBezTo>
                    <a:pt x="296136" y="115493"/>
                    <a:pt x="293843" y="110214"/>
                    <a:pt x="291551" y="105147"/>
                  </a:cubicBezTo>
                  <a:cubicBezTo>
                    <a:pt x="289259" y="100080"/>
                    <a:pt x="287268" y="95917"/>
                    <a:pt x="285579" y="92660"/>
                  </a:cubicBezTo>
                  <a:close/>
                  <a:moveTo>
                    <a:pt x="23527" y="74562"/>
                  </a:moveTo>
                  <a:lnTo>
                    <a:pt x="23527" y="95917"/>
                  </a:lnTo>
                  <a:lnTo>
                    <a:pt x="100441" y="95917"/>
                  </a:lnTo>
                  <a:lnTo>
                    <a:pt x="100441" y="74562"/>
                  </a:lnTo>
                  <a:close/>
                  <a:moveTo>
                    <a:pt x="449904" y="74019"/>
                  </a:moveTo>
                  <a:lnTo>
                    <a:pt x="463839" y="86506"/>
                  </a:lnTo>
                  <a:cubicBezTo>
                    <a:pt x="460340" y="90367"/>
                    <a:pt x="456751" y="94138"/>
                    <a:pt x="453071" y="97817"/>
                  </a:cubicBezTo>
                  <a:cubicBezTo>
                    <a:pt x="449391" y="101497"/>
                    <a:pt x="445621" y="105147"/>
                    <a:pt x="441760" y="108766"/>
                  </a:cubicBezTo>
                  <a:cubicBezTo>
                    <a:pt x="446224" y="112386"/>
                    <a:pt x="450447" y="115885"/>
                    <a:pt x="454428" y="119263"/>
                  </a:cubicBezTo>
                  <a:cubicBezTo>
                    <a:pt x="458410" y="122641"/>
                    <a:pt x="461969" y="125718"/>
                    <a:pt x="465106" y="128493"/>
                  </a:cubicBezTo>
                  <a:lnTo>
                    <a:pt x="454248" y="143695"/>
                  </a:lnTo>
                  <a:lnTo>
                    <a:pt x="458410" y="143333"/>
                  </a:lnTo>
                  <a:cubicBezTo>
                    <a:pt x="461064" y="143212"/>
                    <a:pt x="463206" y="142940"/>
                    <a:pt x="464835" y="142518"/>
                  </a:cubicBezTo>
                  <a:cubicBezTo>
                    <a:pt x="466463" y="142096"/>
                    <a:pt x="467700" y="141462"/>
                    <a:pt x="468544" y="140618"/>
                  </a:cubicBezTo>
                  <a:cubicBezTo>
                    <a:pt x="469389" y="139773"/>
                    <a:pt x="469962" y="138718"/>
                    <a:pt x="470264" y="137451"/>
                  </a:cubicBezTo>
                  <a:cubicBezTo>
                    <a:pt x="470565" y="136184"/>
                    <a:pt x="470716" y="134646"/>
                    <a:pt x="470716" y="132836"/>
                  </a:cubicBezTo>
                  <a:lnTo>
                    <a:pt x="470716" y="74019"/>
                  </a:lnTo>
                  <a:close/>
                  <a:moveTo>
                    <a:pt x="396697" y="74019"/>
                  </a:moveTo>
                  <a:cubicBezTo>
                    <a:pt x="400317" y="76553"/>
                    <a:pt x="404630" y="79720"/>
                    <a:pt x="409637" y="83520"/>
                  </a:cubicBezTo>
                  <a:cubicBezTo>
                    <a:pt x="414644" y="87321"/>
                    <a:pt x="419923" y="91332"/>
                    <a:pt x="425472" y="95555"/>
                  </a:cubicBezTo>
                  <a:cubicBezTo>
                    <a:pt x="433073" y="88678"/>
                    <a:pt x="440252" y="81499"/>
                    <a:pt x="447008" y="74019"/>
                  </a:cubicBezTo>
                  <a:close/>
                  <a:moveTo>
                    <a:pt x="377333" y="74019"/>
                  </a:moveTo>
                  <a:lnTo>
                    <a:pt x="377333" y="129036"/>
                  </a:lnTo>
                  <a:cubicBezTo>
                    <a:pt x="383004" y="126140"/>
                    <a:pt x="388523" y="123003"/>
                    <a:pt x="393892" y="119625"/>
                  </a:cubicBezTo>
                  <a:cubicBezTo>
                    <a:pt x="399261" y="116247"/>
                    <a:pt x="404479" y="112627"/>
                    <a:pt x="409547" y="108766"/>
                  </a:cubicBezTo>
                  <a:cubicBezTo>
                    <a:pt x="404359" y="104544"/>
                    <a:pt x="399412" y="100622"/>
                    <a:pt x="394707" y="97003"/>
                  </a:cubicBezTo>
                  <a:cubicBezTo>
                    <a:pt x="390001" y="93383"/>
                    <a:pt x="385779" y="90307"/>
                    <a:pt x="382038" y="87773"/>
                  </a:cubicBezTo>
                  <a:lnTo>
                    <a:pt x="393802" y="74019"/>
                  </a:lnTo>
                  <a:close/>
                  <a:moveTo>
                    <a:pt x="225857" y="54655"/>
                  </a:moveTo>
                  <a:lnTo>
                    <a:pt x="320145" y="54655"/>
                  </a:lnTo>
                  <a:lnTo>
                    <a:pt x="320145" y="77458"/>
                  </a:lnTo>
                  <a:lnTo>
                    <a:pt x="283226" y="77458"/>
                  </a:lnTo>
                  <a:lnTo>
                    <a:pt x="283226" y="144418"/>
                  </a:lnTo>
                  <a:cubicBezTo>
                    <a:pt x="283226" y="148279"/>
                    <a:pt x="282804" y="151446"/>
                    <a:pt x="281959" y="153920"/>
                  </a:cubicBezTo>
                  <a:cubicBezTo>
                    <a:pt x="281115" y="156393"/>
                    <a:pt x="279818" y="158353"/>
                    <a:pt x="278068" y="159801"/>
                  </a:cubicBezTo>
                  <a:cubicBezTo>
                    <a:pt x="276319" y="161249"/>
                    <a:pt x="274087" y="162305"/>
                    <a:pt x="271372" y="162968"/>
                  </a:cubicBezTo>
                  <a:cubicBezTo>
                    <a:pt x="268658" y="163632"/>
                    <a:pt x="265430" y="164145"/>
                    <a:pt x="261690" y="164507"/>
                  </a:cubicBezTo>
                  <a:lnTo>
                    <a:pt x="250832" y="165412"/>
                  </a:lnTo>
                  <a:lnTo>
                    <a:pt x="243774" y="143514"/>
                  </a:lnTo>
                  <a:lnTo>
                    <a:pt x="253908" y="142609"/>
                  </a:lnTo>
                  <a:cubicBezTo>
                    <a:pt x="257166" y="142367"/>
                    <a:pt x="259187" y="141855"/>
                    <a:pt x="259971" y="141070"/>
                  </a:cubicBezTo>
                  <a:cubicBezTo>
                    <a:pt x="260755" y="140286"/>
                    <a:pt x="261147" y="138265"/>
                    <a:pt x="261147" y="135008"/>
                  </a:cubicBezTo>
                  <a:lnTo>
                    <a:pt x="261147" y="77458"/>
                  </a:lnTo>
                  <a:lnTo>
                    <a:pt x="225857" y="77458"/>
                  </a:lnTo>
                  <a:close/>
                  <a:moveTo>
                    <a:pt x="355254" y="53750"/>
                  </a:moveTo>
                  <a:lnTo>
                    <a:pt x="492614" y="53750"/>
                  </a:lnTo>
                  <a:lnTo>
                    <a:pt x="492614" y="136817"/>
                  </a:lnTo>
                  <a:cubicBezTo>
                    <a:pt x="492614" y="142247"/>
                    <a:pt x="492162" y="146620"/>
                    <a:pt x="491257" y="149938"/>
                  </a:cubicBezTo>
                  <a:cubicBezTo>
                    <a:pt x="490352" y="153256"/>
                    <a:pt x="488844" y="155850"/>
                    <a:pt x="486732" y="157720"/>
                  </a:cubicBezTo>
                  <a:cubicBezTo>
                    <a:pt x="484621" y="159590"/>
                    <a:pt x="481816" y="160947"/>
                    <a:pt x="478317" y="161792"/>
                  </a:cubicBezTo>
                  <a:cubicBezTo>
                    <a:pt x="474818" y="162637"/>
                    <a:pt x="470475" y="163240"/>
                    <a:pt x="465287" y="163602"/>
                  </a:cubicBezTo>
                  <a:lnTo>
                    <a:pt x="450809" y="164688"/>
                  </a:lnTo>
                  <a:lnTo>
                    <a:pt x="443932" y="144418"/>
                  </a:lnTo>
                  <a:lnTo>
                    <a:pt x="450447" y="143875"/>
                  </a:lnTo>
                  <a:cubicBezTo>
                    <a:pt x="446707" y="140497"/>
                    <a:pt x="442756" y="136968"/>
                    <a:pt x="438593" y="133288"/>
                  </a:cubicBezTo>
                  <a:cubicBezTo>
                    <a:pt x="434431" y="129609"/>
                    <a:pt x="430178" y="125899"/>
                    <a:pt x="425834" y="122158"/>
                  </a:cubicBezTo>
                  <a:cubicBezTo>
                    <a:pt x="419319" y="127346"/>
                    <a:pt x="412744" y="132142"/>
                    <a:pt x="406108" y="136546"/>
                  </a:cubicBezTo>
                  <a:cubicBezTo>
                    <a:pt x="399472" y="140950"/>
                    <a:pt x="392776" y="144901"/>
                    <a:pt x="386020" y="148400"/>
                  </a:cubicBezTo>
                  <a:lnTo>
                    <a:pt x="377333" y="133741"/>
                  </a:lnTo>
                  <a:lnTo>
                    <a:pt x="377333" y="163602"/>
                  </a:lnTo>
                  <a:lnTo>
                    <a:pt x="355254" y="163602"/>
                  </a:lnTo>
                  <a:close/>
                  <a:moveTo>
                    <a:pt x="602285" y="53026"/>
                  </a:moveTo>
                  <a:cubicBezTo>
                    <a:pt x="603854" y="57369"/>
                    <a:pt x="605543" y="62557"/>
                    <a:pt x="607352" y="68590"/>
                  </a:cubicBezTo>
                  <a:cubicBezTo>
                    <a:pt x="609162" y="74622"/>
                    <a:pt x="610972" y="80866"/>
                    <a:pt x="612782" y="87321"/>
                  </a:cubicBezTo>
                  <a:cubicBezTo>
                    <a:pt x="614591" y="93776"/>
                    <a:pt x="616280" y="100080"/>
                    <a:pt x="617849" y="106233"/>
                  </a:cubicBezTo>
                  <a:cubicBezTo>
                    <a:pt x="619417" y="112386"/>
                    <a:pt x="620684" y="117815"/>
                    <a:pt x="621649" y="122520"/>
                  </a:cubicBezTo>
                  <a:lnTo>
                    <a:pt x="601018" y="129759"/>
                  </a:lnTo>
                  <a:cubicBezTo>
                    <a:pt x="600053" y="125657"/>
                    <a:pt x="598756" y="120439"/>
                    <a:pt x="597127" y="114105"/>
                  </a:cubicBezTo>
                  <a:cubicBezTo>
                    <a:pt x="595498" y="107771"/>
                    <a:pt x="593719" y="101256"/>
                    <a:pt x="591789" y="94560"/>
                  </a:cubicBezTo>
                  <a:cubicBezTo>
                    <a:pt x="589858" y="87864"/>
                    <a:pt x="587958" y="81379"/>
                    <a:pt x="586088" y="75105"/>
                  </a:cubicBezTo>
                  <a:cubicBezTo>
                    <a:pt x="584218" y="68831"/>
                    <a:pt x="582619" y="63583"/>
                    <a:pt x="581292" y="59360"/>
                  </a:cubicBezTo>
                  <a:close/>
                  <a:moveTo>
                    <a:pt x="647710" y="51940"/>
                  </a:moveTo>
                  <a:lnTo>
                    <a:pt x="669608" y="58817"/>
                  </a:lnTo>
                  <a:cubicBezTo>
                    <a:pt x="668643" y="64367"/>
                    <a:pt x="667376" y="70520"/>
                    <a:pt x="665807" y="77277"/>
                  </a:cubicBezTo>
                  <a:cubicBezTo>
                    <a:pt x="664239" y="84033"/>
                    <a:pt x="662490" y="90880"/>
                    <a:pt x="660559" y="97817"/>
                  </a:cubicBezTo>
                  <a:cubicBezTo>
                    <a:pt x="658629" y="104755"/>
                    <a:pt x="656578" y="111602"/>
                    <a:pt x="654406" y="118358"/>
                  </a:cubicBezTo>
                  <a:cubicBezTo>
                    <a:pt x="652234" y="125114"/>
                    <a:pt x="650062" y="131207"/>
                    <a:pt x="647891" y="136636"/>
                  </a:cubicBezTo>
                  <a:lnTo>
                    <a:pt x="683724" y="136636"/>
                  </a:lnTo>
                  <a:lnTo>
                    <a:pt x="683724" y="158173"/>
                  </a:lnTo>
                  <a:lnTo>
                    <a:pt x="570614" y="158173"/>
                  </a:lnTo>
                  <a:lnTo>
                    <a:pt x="570614" y="136636"/>
                  </a:lnTo>
                  <a:lnTo>
                    <a:pt x="624907" y="136636"/>
                  </a:lnTo>
                  <a:cubicBezTo>
                    <a:pt x="626958" y="131207"/>
                    <a:pt x="629160" y="124813"/>
                    <a:pt x="631512" y="117453"/>
                  </a:cubicBezTo>
                  <a:cubicBezTo>
                    <a:pt x="633865" y="110093"/>
                    <a:pt x="636127" y="102493"/>
                    <a:pt x="638299" y="94650"/>
                  </a:cubicBezTo>
                  <a:cubicBezTo>
                    <a:pt x="640471" y="86808"/>
                    <a:pt x="642401" y="79147"/>
                    <a:pt x="644090" y="71666"/>
                  </a:cubicBezTo>
                  <a:cubicBezTo>
                    <a:pt x="645779" y="64186"/>
                    <a:pt x="646986" y="57611"/>
                    <a:pt x="647710" y="51940"/>
                  </a:cubicBezTo>
                  <a:close/>
                  <a:moveTo>
                    <a:pt x="23527" y="30766"/>
                  </a:moveTo>
                  <a:lnTo>
                    <a:pt x="23527" y="53026"/>
                  </a:lnTo>
                  <a:lnTo>
                    <a:pt x="100441" y="53026"/>
                  </a:lnTo>
                  <a:lnTo>
                    <a:pt x="100441" y="30766"/>
                  </a:lnTo>
                  <a:close/>
                  <a:moveTo>
                    <a:pt x="233639" y="11040"/>
                  </a:moveTo>
                  <a:lnTo>
                    <a:pt x="312725" y="11040"/>
                  </a:lnTo>
                  <a:lnTo>
                    <a:pt x="312725" y="33119"/>
                  </a:lnTo>
                  <a:lnTo>
                    <a:pt x="233639" y="33119"/>
                  </a:lnTo>
                  <a:close/>
                  <a:moveTo>
                    <a:pt x="0" y="8144"/>
                  </a:moveTo>
                  <a:lnTo>
                    <a:pt x="123968" y="8144"/>
                  </a:lnTo>
                  <a:lnTo>
                    <a:pt x="123968" y="161430"/>
                  </a:lnTo>
                  <a:lnTo>
                    <a:pt x="0" y="161430"/>
                  </a:lnTo>
                  <a:close/>
                  <a:moveTo>
                    <a:pt x="185500" y="4525"/>
                  </a:moveTo>
                  <a:lnTo>
                    <a:pt x="207579" y="5430"/>
                  </a:lnTo>
                  <a:lnTo>
                    <a:pt x="207579" y="33481"/>
                  </a:lnTo>
                  <a:lnTo>
                    <a:pt x="222419" y="33481"/>
                  </a:lnTo>
                  <a:lnTo>
                    <a:pt x="222419" y="55198"/>
                  </a:lnTo>
                  <a:lnTo>
                    <a:pt x="207579" y="55198"/>
                  </a:lnTo>
                  <a:lnTo>
                    <a:pt x="207579" y="71305"/>
                  </a:lnTo>
                  <a:lnTo>
                    <a:pt x="213551" y="67142"/>
                  </a:lnTo>
                  <a:cubicBezTo>
                    <a:pt x="216446" y="71485"/>
                    <a:pt x="219372" y="75980"/>
                    <a:pt x="222328" y="80625"/>
                  </a:cubicBezTo>
                  <a:cubicBezTo>
                    <a:pt x="225284" y="85270"/>
                    <a:pt x="227787" y="89583"/>
                    <a:pt x="229838" y="93564"/>
                  </a:cubicBezTo>
                  <a:lnTo>
                    <a:pt x="214637" y="105509"/>
                  </a:lnTo>
                  <a:cubicBezTo>
                    <a:pt x="213430" y="102854"/>
                    <a:pt x="212254" y="100321"/>
                    <a:pt x="211108" y="97908"/>
                  </a:cubicBezTo>
                  <a:cubicBezTo>
                    <a:pt x="209961" y="95495"/>
                    <a:pt x="208785" y="93202"/>
                    <a:pt x="207579" y="91031"/>
                  </a:cubicBezTo>
                  <a:lnTo>
                    <a:pt x="207579" y="164507"/>
                  </a:lnTo>
                  <a:lnTo>
                    <a:pt x="185500" y="164507"/>
                  </a:lnTo>
                  <a:lnTo>
                    <a:pt x="185500" y="99356"/>
                  </a:lnTo>
                  <a:cubicBezTo>
                    <a:pt x="183328" y="103940"/>
                    <a:pt x="181036" y="108404"/>
                    <a:pt x="178623" y="112748"/>
                  </a:cubicBezTo>
                  <a:cubicBezTo>
                    <a:pt x="176210" y="117091"/>
                    <a:pt x="173797" y="121073"/>
                    <a:pt x="171384" y="124692"/>
                  </a:cubicBezTo>
                  <a:lnTo>
                    <a:pt x="157448" y="105690"/>
                  </a:lnTo>
                  <a:cubicBezTo>
                    <a:pt x="159620" y="102673"/>
                    <a:pt x="161913" y="99235"/>
                    <a:pt x="164326" y="95374"/>
                  </a:cubicBezTo>
                  <a:cubicBezTo>
                    <a:pt x="166739" y="91513"/>
                    <a:pt x="169121" y="87381"/>
                    <a:pt x="171474" y="82977"/>
                  </a:cubicBezTo>
                  <a:cubicBezTo>
                    <a:pt x="173827" y="78574"/>
                    <a:pt x="176089" y="74019"/>
                    <a:pt x="178261" y="69314"/>
                  </a:cubicBezTo>
                  <a:cubicBezTo>
                    <a:pt x="180432" y="64608"/>
                    <a:pt x="182423" y="59903"/>
                    <a:pt x="184233" y="55198"/>
                  </a:cubicBezTo>
                  <a:lnTo>
                    <a:pt x="167402" y="55198"/>
                  </a:lnTo>
                  <a:lnTo>
                    <a:pt x="167402" y="33481"/>
                  </a:lnTo>
                  <a:lnTo>
                    <a:pt x="185500" y="33481"/>
                  </a:lnTo>
                  <a:close/>
                  <a:moveTo>
                    <a:pt x="633051" y="4163"/>
                  </a:moveTo>
                  <a:lnTo>
                    <a:pt x="637032" y="27328"/>
                  </a:lnTo>
                  <a:lnTo>
                    <a:pt x="678295" y="27328"/>
                  </a:lnTo>
                  <a:lnTo>
                    <a:pt x="678295" y="49226"/>
                  </a:lnTo>
                  <a:lnTo>
                    <a:pt x="574777" y="49226"/>
                  </a:lnTo>
                  <a:lnTo>
                    <a:pt x="574777" y="27328"/>
                  </a:lnTo>
                  <a:lnTo>
                    <a:pt x="613867" y="27328"/>
                  </a:lnTo>
                  <a:lnTo>
                    <a:pt x="609705" y="5249"/>
                  </a:lnTo>
                  <a:close/>
                  <a:moveTo>
                    <a:pt x="413347" y="2353"/>
                  </a:moveTo>
                  <a:lnTo>
                    <a:pt x="434340" y="3258"/>
                  </a:lnTo>
                  <a:lnTo>
                    <a:pt x="434340" y="25699"/>
                  </a:lnTo>
                  <a:lnTo>
                    <a:pt x="468906" y="25699"/>
                  </a:lnTo>
                  <a:lnTo>
                    <a:pt x="468906" y="8687"/>
                  </a:lnTo>
                  <a:lnTo>
                    <a:pt x="491166" y="9592"/>
                  </a:lnTo>
                  <a:lnTo>
                    <a:pt x="491166" y="45787"/>
                  </a:lnTo>
                  <a:lnTo>
                    <a:pt x="356883" y="45787"/>
                  </a:lnTo>
                  <a:lnTo>
                    <a:pt x="356883" y="8506"/>
                  </a:lnTo>
                  <a:lnTo>
                    <a:pt x="378962" y="9411"/>
                  </a:lnTo>
                  <a:lnTo>
                    <a:pt x="378962" y="25699"/>
                  </a:lnTo>
                  <a:lnTo>
                    <a:pt x="413347" y="25699"/>
                  </a:lnTo>
                  <a:close/>
                  <a:moveTo>
                    <a:pt x="556679" y="0"/>
                  </a:moveTo>
                  <a:lnTo>
                    <a:pt x="579482" y="5430"/>
                  </a:lnTo>
                  <a:cubicBezTo>
                    <a:pt x="577431" y="12307"/>
                    <a:pt x="575229" y="18822"/>
                    <a:pt x="572877" y="24975"/>
                  </a:cubicBezTo>
                  <a:cubicBezTo>
                    <a:pt x="570524" y="31128"/>
                    <a:pt x="568081" y="37100"/>
                    <a:pt x="565547" y="42891"/>
                  </a:cubicBezTo>
                  <a:lnTo>
                    <a:pt x="565547" y="161249"/>
                  </a:lnTo>
                  <a:lnTo>
                    <a:pt x="544011" y="161249"/>
                  </a:lnTo>
                  <a:lnTo>
                    <a:pt x="544011" y="81077"/>
                  </a:lnTo>
                  <a:cubicBezTo>
                    <a:pt x="542201" y="83731"/>
                    <a:pt x="540361" y="86325"/>
                    <a:pt x="538491" y="88859"/>
                  </a:cubicBezTo>
                  <a:cubicBezTo>
                    <a:pt x="536621" y="91393"/>
                    <a:pt x="534661" y="93926"/>
                    <a:pt x="532610" y="96460"/>
                  </a:cubicBezTo>
                  <a:lnTo>
                    <a:pt x="517589" y="78905"/>
                  </a:lnTo>
                  <a:cubicBezTo>
                    <a:pt x="520967" y="74200"/>
                    <a:pt x="524556" y="68771"/>
                    <a:pt x="528357" y="62618"/>
                  </a:cubicBezTo>
                  <a:cubicBezTo>
                    <a:pt x="532157" y="56465"/>
                    <a:pt x="535837" y="49949"/>
                    <a:pt x="539396" y="43072"/>
                  </a:cubicBezTo>
                  <a:cubicBezTo>
                    <a:pt x="542955" y="36195"/>
                    <a:pt x="546243" y="29077"/>
                    <a:pt x="549259" y="21717"/>
                  </a:cubicBezTo>
                  <a:cubicBezTo>
                    <a:pt x="552276" y="14358"/>
                    <a:pt x="554749" y="7119"/>
                    <a:pt x="55667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4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24" name="矩形: 圆角 123">
              <a:extLst>
                <a:ext uri="{FF2B5EF4-FFF2-40B4-BE49-F238E27FC236}">
                  <a16:creationId xmlns="" xmlns:a16="http://schemas.microsoft.com/office/drawing/2014/main" id="{2B7EDB75-44A3-43EE-AB78-21CD41B7CBCD}"/>
                </a:ext>
              </a:extLst>
            </p:cNvPr>
            <p:cNvSpPr/>
            <p:nvPr/>
          </p:nvSpPr>
          <p:spPr>
            <a:xfrm>
              <a:off x="10163818" y="2720596"/>
              <a:ext cx="1525935" cy="87653"/>
            </a:xfrm>
            <a:prstGeom prst="roundRect">
              <a:avLst>
                <a:gd name="adj" fmla="val 19383"/>
              </a:avLst>
            </a:prstGeom>
            <a:gradFill>
              <a:gsLst>
                <a:gs pos="0">
                  <a:schemeClr val="accent1"/>
                </a:gs>
                <a:gs pos="50000">
                  <a:schemeClr val="accent2"/>
                </a:gs>
                <a:gs pos="100000">
                  <a:schemeClr val="accent1"/>
                </a:gs>
              </a:gsLst>
              <a:lin ang="5400000" scaled="1"/>
            </a:gradFill>
            <a:ln w="12700" cap="flat" cmpd="sng" algn="ctr">
              <a:noFill/>
              <a:prstDash val="solid"/>
              <a:miter lim="800000"/>
            </a:ln>
            <a:effectLst>
              <a:innerShdw blurRad="63500">
                <a:schemeClr val="accent1">
                  <a:lumMod val="5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 xmlns:a16="http://schemas.microsoft.com/office/drawing/2014/main" id="{B9652565-C63A-4217-9E09-284CAB60C825}"/>
                </a:ext>
              </a:extLst>
            </p:cNvPr>
            <p:cNvSpPr/>
            <p:nvPr/>
          </p:nvSpPr>
          <p:spPr>
            <a:xfrm>
              <a:off x="10621254" y="4072801"/>
              <a:ext cx="611061" cy="611061"/>
            </a:xfrm>
            <a:prstGeom prst="ellipse">
              <a:avLst/>
            </a:pr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Oval 120_1">
              <a:extLst>
                <a:ext uri="{FF2B5EF4-FFF2-40B4-BE49-F238E27FC236}">
                  <a16:creationId xmlns="" xmlns:a16="http://schemas.microsoft.com/office/drawing/2014/main" id="{BC27A094-DEDB-436B-9DFF-0305F1C9DBCB}"/>
                </a:ext>
              </a:extLst>
            </p:cNvPr>
            <p:cNvSpPr/>
            <p:nvPr/>
          </p:nvSpPr>
          <p:spPr>
            <a:xfrm>
              <a:off x="10577291" y="4028837"/>
              <a:ext cx="698989" cy="698989"/>
            </a:xfrm>
            <a:prstGeom prst="ellipse">
              <a:avLst/>
            </a:prstGeom>
            <a:noFill/>
            <a:ln w="31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230">
              <a:extLst>
                <a:ext uri="{FF2B5EF4-FFF2-40B4-BE49-F238E27FC236}">
                  <a16:creationId xmlns="" xmlns:a16="http://schemas.microsoft.com/office/drawing/2014/main" id="{9BC2125B-A672-4E96-8D18-44D23BDF734B}"/>
                </a:ext>
              </a:extLst>
            </p:cNvPr>
            <p:cNvSpPr>
              <a:spLocks noEditPoints="1"/>
            </p:cNvSpPr>
            <p:nvPr/>
          </p:nvSpPr>
          <p:spPr bwMode="auto">
            <a:xfrm>
              <a:off x="10942371" y="3947083"/>
              <a:ext cx="472392" cy="846468"/>
            </a:xfrm>
            <a:custGeom>
              <a:avLst/>
              <a:gdLst>
                <a:gd name="T0" fmla="*/ 0 w 95"/>
                <a:gd name="T1" fmla="*/ 5 h 170"/>
                <a:gd name="T2" fmla="*/ 25 w 95"/>
                <a:gd name="T3" fmla="*/ 12 h 170"/>
                <a:gd name="T4" fmla="*/ 38 w 95"/>
                <a:gd name="T5" fmla="*/ 14 h 170"/>
                <a:gd name="T6" fmla="*/ 10 w 95"/>
                <a:gd name="T7" fmla="*/ 4 h 170"/>
                <a:gd name="T8" fmla="*/ 0 w 95"/>
                <a:gd name="T9" fmla="*/ 5 h 170"/>
                <a:gd name="T10" fmla="*/ 25 w 95"/>
                <a:gd name="T11" fmla="*/ 21 h 170"/>
                <a:gd name="T12" fmla="*/ 48 w 95"/>
                <a:gd name="T13" fmla="*/ 21 h 170"/>
                <a:gd name="T14" fmla="*/ 51 w 95"/>
                <a:gd name="T15" fmla="*/ 23 h 170"/>
                <a:gd name="T16" fmla="*/ 33 w 95"/>
                <a:gd name="T17" fmla="*/ 0 h 170"/>
                <a:gd name="T18" fmla="*/ 55 w 95"/>
                <a:gd name="T19" fmla="*/ 18 h 170"/>
                <a:gd name="T20" fmla="*/ 55 w 95"/>
                <a:gd name="T21" fmla="*/ 27 h 170"/>
                <a:gd name="T22" fmla="*/ 34 w 95"/>
                <a:gd name="T23" fmla="*/ 24 h 170"/>
                <a:gd name="T24" fmla="*/ 25 w 95"/>
                <a:gd name="T25" fmla="*/ 21 h 170"/>
                <a:gd name="T26" fmla="*/ 65 w 95"/>
                <a:gd name="T27" fmla="*/ 158 h 170"/>
                <a:gd name="T28" fmla="*/ 54 w 95"/>
                <a:gd name="T29" fmla="*/ 166 h 170"/>
                <a:gd name="T30" fmla="*/ 35 w 95"/>
                <a:gd name="T31" fmla="*/ 170 h 170"/>
                <a:gd name="T32" fmla="*/ 27 w 95"/>
                <a:gd name="T33" fmla="*/ 165 h 170"/>
                <a:gd name="T34" fmla="*/ 30 w 95"/>
                <a:gd name="T35" fmla="*/ 157 h 170"/>
                <a:gd name="T36" fmla="*/ 40 w 95"/>
                <a:gd name="T37" fmla="*/ 145 h 170"/>
                <a:gd name="T38" fmla="*/ 46 w 95"/>
                <a:gd name="T39" fmla="*/ 138 h 170"/>
                <a:gd name="T40" fmla="*/ 36 w 95"/>
                <a:gd name="T41" fmla="*/ 161 h 170"/>
                <a:gd name="T42" fmla="*/ 32 w 95"/>
                <a:gd name="T43" fmla="*/ 164 h 170"/>
                <a:gd name="T44" fmla="*/ 43 w 95"/>
                <a:gd name="T45" fmla="*/ 161 h 170"/>
                <a:gd name="T46" fmla="*/ 65 w 95"/>
                <a:gd name="T47" fmla="*/ 158 h 170"/>
                <a:gd name="T48" fmla="*/ 56 w 95"/>
                <a:gd name="T49" fmla="*/ 148 h 170"/>
                <a:gd name="T50" fmla="*/ 55 w 95"/>
                <a:gd name="T51" fmla="*/ 139 h 170"/>
                <a:gd name="T52" fmla="*/ 63 w 95"/>
                <a:gd name="T53" fmla="*/ 116 h 170"/>
                <a:gd name="T54" fmla="*/ 62 w 95"/>
                <a:gd name="T55" fmla="*/ 141 h 170"/>
                <a:gd name="T56" fmla="*/ 60 w 95"/>
                <a:gd name="T57" fmla="*/ 144 h 170"/>
                <a:gd name="T58" fmla="*/ 87 w 95"/>
                <a:gd name="T59" fmla="*/ 127 h 170"/>
                <a:gd name="T60" fmla="*/ 65 w 95"/>
                <a:gd name="T61" fmla="*/ 148 h 170"/>
                <a:gd name="T62" fmla="*/ 56 w 95"/>
                <a:gd name="T63" fmla="*/ 148 h 170"/>
                <a:gd name="T64" fmla="*/ 95 w 95"/>
                <a:gd name="T65" fmla="*/ 89 h 170"/>
                <a:gd name="T66" fmla="*/ 84 w 95"/>
                <a:gd name="T67" fmla="*/ 117 h 170"/>
                <a:gd name="T68" fmla="*/ 75 w 95"/>
                <a:gd name="T69" fmla="*/ 120 h 170"/>
                <a:gd name="T70" fmla="*/ 70 w 95"/>
                <a:gd name="T71" fmla="*/ 98 h 170"/>
                <a:gd name="T72" fmla="*/ 69 w 95"/>
                <a:gd name="T73" fmla="*/ 89 h 170"/>
                <a:gd name="T74" fmla="*/ 78 w 95"/>
                <a:gd name="T75" fmla="*/ 111 h 170"/>
                <a:gd name="T76" fmla="*/ 77 w 95"/>
                <a:gd name="T77" fmla="*/ 115 h 170"/>
                <a:gd name="T78" fmla="*/ 95 w 95"/>
                <a:gd name="T79" fmla="*/ 89 h 170"/>
                <a:gd name="T80" fmla="*/ 64 w 95"/>
                <a:gd name="T81" fmla="*/ 61 h 170"/>
                <a:gd name="T82" fmla="*/ 76 w 95"/>
                <a:gd name="T83" fmla="*/ 82 h 170"/>
                <a:gd name="T84" fmla="*/ 83 w 95"/>
                <a:gd name="T85" fmla="*/ 87 h 170"/>
                <a:gd name="T86" fmla="*/ 88 w 95"/>
                <a:gd name="T87" fmla="*/ 81 h 170"/>
                <a:gd name="T88" fmla="*/ 87 w 95"/>
                <a:gd name="T89" fmla="*/ 51 h 170"/>
                <a:gd name="T90" fmla="*/ 82 w 95"/>
                <a:gd name="T91" fmla="*/ 78 h 170"/>
                <a:gd name="T92" fmla="*/ 82 w 95"/>
                <a:gd name="T93" fmla="*/ 82 h 170"/>
                <a:gd name="T94" fmla="*/ 79 w 95"/>
                <a:gd name="T95" fmla="*/ 73 h 170"/>
                <a:gd name="T96" fmla="*/ 64 w 95"/>
                <a:gd name="T97" fmla="*/ 61 h 170"/>
                <a:gd name="T98" fmla="*/ 65 w 95"/>
                <a:gd name="T99" fmla="*/ 20 h 170"/>
                <a:gd name="T100" fmla="*/ 78 w 95"/>
                <a:gd name="T101" fmla="*/ 46 h 170"/>
                <a:gd name="T102" fmla="*/ 75 w 95"/>
                <a:gd name="T103" fmla="*/ 55 h 170"/>
                <a:gd name="T104" fmla="*/ 56 w 95"/>
                <a:gd name="T105" fmla="*/ 43 h 170"/>
                <a:gd name="T106" fmla="*/ 49 w 95"/>
                <a:gd name="T107" fmla="*/ 37 h 170"/>
                <a:gd name="T108" fmla="*/ 70 w 95"/>
                <a:gd name="T109" fmla="*/ 46 h 170"/>
                <a:gd name="T110" fmla="*/ 73 w 95"/>
                <a:gd name="T111" fmla="*/ 49 h 170"/>
                <a:gd name="T112" fmla="*/ 65 w 95"/>
                <a:gd name="T113" fmla="*/ 2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70">
                  <a:moveTo>
                    <a:pt x="0" y="5"/>
                  </a:moveTo>
                  <a:cubicBezTo>
                    <a:pt x="25" y="12"/>
                    <a:pt x="25" y="12"/>
                    <a:pt x="25" y="12"/>
                  </a:cubicBezTo>
                  <a:cubicBezTo>
                    <a:pt x="29" y="13"/>
                    <a:pt x="34" y="14"/>
                    <a:pt x="38" y="14"/>
                  </a:cubicBezTo>
                  <a:cubicBezTo>
                    <a:pt x="31" y="7"/>
                    <a:pt x="19" y="4"/>
                    <a:pt x="10" y="4"/>
                  </a:cubicBezTo>
                  <a:cubicBezTo>
                    <a:pt x="6" y="4"/>
                    <a:pt x="3" y="4"/>
                    <a:pt x="0" y="5"/>
                  </a:cubicBezTo>
                  <a:close/>
                  <a:moveTo>
                    <a:pt x="25" y="21"/>
                  </a:moveTo>
                  <a:cubicBezTo>
                    <a:pt x="32" y="17"/>
                    <a:pt x="41" y="18"/>
                    <a:pt x="48" y="21"/>
                  </a:cubicBezTo>
                  <a:cubicBezTo>
                    <a:pt x="49" y="22"/>
                    <a:pt x="50" y="22"/>
                    <a:pt x="51" y="23"/>
                  </a:cubicBezTo>
                  <a:cubicBezTo>
                    <a:pt x="45" y="16"/>
                    <a:pt x="37" y="8"/>
                    <a:pt x="33" y="0"/>
                  </a:cubicBezTo>
                  <a:cubicBezTo>
                    <a:pt x="42" y="4"/>
                    <a:pt x="50" y="10"/>
                    <a:pt x="55" y="18"/>
                  </a:cubicBezTo>
                  <a:cubicBezTo>
                    <a:pt x="56" y="20"/>
                    <a:pt x="58" y="26"/>
                    <a:pt x="55" y="27"/>
                  </a:cubicBezTo>
                  <a:cubicBezTo>
                    <a:pt x="51" y="30"/>
                    <a:pt x="38" y="25"/>
                    <a:pt x="34" y="24"/>
                  </a:cubicBezTo>
                  <a:cubicBezTo>
                    <a:pt x="25" y="21"/>
                    <a:pt x="25" y="21"/>
                    <a:pt x="25" y="21"/>
                  </a:cubicBezTo>
                  <a:close/>
                  <a:moveTo>
                    <a:pt x="65" y="158"/>
                  </a:moveTo>
                  <a:cubicBezTo>
                    <a:pt x="62" y="161"/>
                    <a:pt x="58" y="164"/>
                    <a:pt x="54" y="166"/>
                  </a:cubicBezTo>
                  <a:cubicBezTo>
                    <a:pt x="48" y="168"/>
                    <a:pt x="42" y="170"/>
                    <a:pt x="35" y="170"/>
                  </a:cubicBezTo>
                  <a:cubicBezTo>
                    <a:pt x="32" y="169"/>
                    <a:pt x="28" y="168"/>
                    <a:pt x="27" y="165"/>
                  </a:cubicBezTo>
                  <a:cubicBezTo>
                    <a:pt x="27" y="162"/>
                    <a:pt x="29" y="159"/>
                    <a:pt x="30" y="157"/>
                  </a:cubicBezTo>
                  <a:cubicBezTo>
                    <a:pt x="33" y="153"/>
                    <a:pt x="36" y="149"/>
                    <a:pt x="40" y="145"/>
                  </a:cubicBezTo>
                  <a:cubicBezTo>
                    <a:pt x="46" y="138"/>
                    <a:pt x="46" y="138"/>
                    <a:pt x="46" y="138"/>
                  </a:cubicBezTo>
                  <a:cubicBezTo>
                    <a:pt x="49" y="147"/>
                    <a:pt x="43" y="156"/>
                    <a:pt x="36" y="161"/>
                  </a:cubicBezTo>
                  <a:cubicBezTo>
                    <a:pt x="34" y="162"/>
                    <a:pt x="33" y="163"/>
                    <a:pt x="32" y="164"/>
                  </a:cubicBezTo>
                  <a:cubicBezTo>
                    <a:pt x="43" y="161"/>
                    <a:pt x="43" y="161"/>
                    <a:pt x="43" y="161"/>
                  </a:cubicBezTo>
                  <a:cubicBezTo>
                    <a:pt x="49" y="159"/>
                    <a:pt x="59" y="157"/>
                    <a:pt x="65" y="158"/>
                  </a:cubicBezTo>
                  <a:close/>
                  <a:moveTo>
                    <a:pt x="56" y="148"/>
                  </a:moveTo>
                  <a:cubicBezTo>
                    <a:pt x="54" y="145"/>
                    <a:pt x="55" y="142"/>
                    <a:pt x="55" y="139"/>
                  </a:cubicBezTo>
                  <a:cubicBezTo>
                    <a:pt x="57" y="133"/>
                    <a:pt x="61" y="122"/>
                    <a:pt x="63" y="116"/>
                  </a:cubicBezTo>
                  <a:cubicBezTo>
                    <a:pt x="68" y="123"/>
                    <a:pt x="66" y="133"/>
                    <a:pt x="62" y="141"/>
                  </a:cubicBezTo>
                  <a:cubicBezTo>
                    <a:pt x="61" y="142"/>
                    <a:pt x="61" y="143"/>
                    <a:pt x="60" y="144"/>
                  </a:cubicBezTo>
                  <a:cubicBezTo>
                    <a:pt x="67" y="138"/>
                    <a:pt x="78" y="129"/>
                    <a:pt x="87" y="127"/>
                  </a:cubicBezTo>
                  <a:cubicBezTo>
                    <a:pt x="83" y="135"/>
                    <a:pt x="74" y="145"/>
                    <a:pt x="65" y="148"/>
                  </a:cubicBezTo>
                  <a:cubicBezTo>
                    <a:pt x="62" y="149"/>
                    <a:pt x="58" y="150"/>
                    <a:pt x="56" y="148"/>
                  </a:cubicBezTo>
                  <a:close/>
                  <a:moveTo>
                    <a:pt x="95" y="89"/>
                  </a:moveTo>
                  <a:cubicBezTo>
                    <a:pt x="94" y="98"/>
                    <a:pt x="91" y="110"/>
                    <a:pt x="84" y="117"/>
                  </a:cubicBezTo>
                  <a:cubicBezTo>
                    <a:pt x="82" y="119"/>
                    <a:pt x="78" y="122"/>
                    <a:pt x="75" y="120"/>
                  </a:cubicBezTo>
                  <a:cubicBezTo>
                    <a:pt x="71" y="117"/>
                    <a:pt x="70" y="103"/>
                    <a:pt x="70" y="98"/>
                  </a:cubicBezTo>
                  <a:cubicBezTo>
                    <a:pt x="70" y="95"/>
                    <a:pt x="70" y="92"/>
                    <a:pt x="69" y="89"/>
                  </a:cubicBezTo>
                  <a:cubicBezTo>
                    <a:pt x="77" y="93"/>
                    <a:pt x="79" y="103"/>
                    <a:pt x="78" y="111"/>
                  </a:cubicBezTo>
                  <a:cubicBezTo>
                    <a:pt x="78" y="113"/>
                    <a:pt x="78" y="114"/>
                    <a:pt x="77" y="115"/>
                  </a:cubicBezTo>
                  <a:cubicBezTo>
                    <a:pt x="82" y="107"/>
                    <a:pt x="88" y="95"/>
                    <a:pt x="95" y="89"/>
                  </a:cubicBezTo>
                  <a:close/>
                  <a:moveTo>
                    <a:pt x="64" y="61"/>
                  </a:moveTo>
                  <a:cubicBezTo>
                    <a:pt x="68" y="67"/>
                    <a:pt x="72" y="77"/>
                    <a:pt x="76" y="82"/>
                  </a:cubicBezTo>
                  <a:cubicBezTo>
                    <a:pt x="77" y="84"/>
                    <a:pt x="80" y="88"/>
                    <a:pt x="83" y="87"/>
                  </a:cubicBezTo>
                  <a:cubicBezTo>
                    <a:pt x="85" y="87"/>
                    <a:pt x="87" y="83"/>
                    <a:pt x="88" y="81"/>
                  </a:cubicBezTo>
                  <a:cubicBezTo>
                    <a:pt x="92" y="72"/>
                    <a:pt x="90" y="60"/>
                    <a:pt x="87" y="51"/>
                  </a:cubicBezTo>
                  <a:cubicBezTo>
                    <a:pt x="84" y="58"/>
                    <a:pt x="82" y="70"/>
                    <a:pt x="82" y="78"/>
                  </a:cubicBezTo>
                  <a:cubicBezTo>
                    <a:pt x="82" y="79"/>
                    <a:pt x="82" y="80"/>
                    <a:pt x="82" y="82"/>
                  </a:cubicBezTo>
                  <a:cubicBezTo>
                    <a:pt x="81" y="79"/>
                    <a:pt x="80" y="76"/>
                    <a:pt x="79" y="73"/>
                  </a:cubicBezTo>
                  <a:cubicBezTo>
                    <a:pt x="76" y="67"/>
                    <a:pt x="71" y="62"/>
                    <a:pt x="64" y="61"/>
                  </a:cubicBezTo>
                  <a:close/>
                  <a:moveTo>
                    <a:pt x="65" y="20"/>
                  </a:moveTo>
                  <a:cubicBezTo>
                    <a:pt x="72" y="27"/>
                    <a:pt x="77" y="37"/>
                    <a:pt x="78" y="46"/>
                  </a:cubicBezTo>
                  <a:cubicBezTo>
                    <a:pt x="78" y="48"/>
                    <a:pt x="78" y="54"/>
                    <a:pt x="75" y="55"/>
                  </a:cubicBezTo>
                  <a:cubicBezTo>
                    <a:pt x="70" y="56"/>
                    <a:pt x="59" y="46"/>
                    <a:pt x="56" y="43"/>
                  </a:cubicBezTo>
                  <a:cubicBezTo>
                    <a:pt x="49" y="37"/>
                    <a:pt x="49" y="37"/>
                    <a:pt x="49" y="37"/>
                  </a:cubicBezTo>
                  <a:cubicBezTo>
                    <a:pt x="57" y="35"/>
                    <a:pt x="65" y="40"/>
                    <a:pt x="70" y="46"/>
                  </a:cubicBezTo>
                  <a:cubicBezTo>
                    <a:pt x="71" y="47"/>
                    <a:pt x="72" y="48"/>
                    <a:pt x="73" y="49"/>
                  </a:cubicBezTo>
                  <a:cubicBezTo>
                    <a:pt x="69" y="40"/>
                    <a:pt x="65" y="29"/>
                    <a:pt x="65"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8066" tIns="29033" rIns="58066" bIns="29033" numCol="1" anchor="t" anchorCtr="0" compatLnSpc="1">
              <a:prstTxWarp prst="textNoShape">
                <a:avLst/>
              </a:prstTxWarp>
            </a:bodyPr>
            <a:lstStyle/>
            <a:p>
              <a:endParaRPr lang="zh-CN" altLang="en-US" sz="1143"/>
            </a:p>
          </p:txBody>
        </p:sp>
        <p:sp>
          <p:nvSpPr>
            <p:cNvPr id="127" name="Freeform 232">
              <a:extLst>
                <a:ext uri="{FF2B5EF4-FFF2-40B4-BE49-F238E27FC236}">
                  <a16:creationId xmlns="" xmlns:a16="http://schemas.microsoft.com/office/drawing/2014/main" id="{C7A69673-6813-44FE-BE01-ED6C67B729A4}"/>
                </a:ext>
              </a:extLst>
            </p:cNvPr>
            <p:cNvSpPr>
              <a:spLocks noEditPoints="1"/>
            </p:cNvSpPr>
            <p:nvPr/>
          </p:nvSpPr>
          <p:spPr bwMode="auto">
            <a:xfrm>
              <a:off x="10438807" y="3947083"/>
              <a:ext cx="477187" cy="846468"/>
            </a:xfrm>
            <a:custGeom>
              <a:avLst/>
              <a:gdLst>
                <a:gd name="T0" fmla="*/ 96 w 96"/>
                <a:gd name="T1" fmla="*/ 5 h 170"/>
                <a:gd name="T2" fmla="*/ 70 w 96"/>
                <a:gd name="T3" fmla="*/ 12 h 170"/>
                <a:gd name="T4" fmla="*/ 58 w 96"/>
                <a:gd name="T5" fmla="*/ 14 h 170"/>
                <a:gd name="T6" fmla="*/ 86 w 96"/>
                <a:gd name="T7" fmla="*/ 4 h 170"/>
                <a:gd name="T8" fmla="*/ 96 w 96"/>
                <a:gd name="T9" fmla="*/ 5 h 170"/>
                <a:gd name="T10" fmla="*/ 70 w 96"/>
                <a:gd name="T11" fmla="*/ 21 h 170"/>
                <a:gd name="T12" fmla="*/ 48 w 96"/>
                <a:gd name="T13" fmla="*/ 21 h 170"/>
                <a:gd name="T14" fmla="*/ 45 w 96"/>
                <a:gd name="T15" fmla="*/ 23 h 170"/>
                <a:gd name="T16" fmla="*/ 62 w 96"/>
                <a:gd name="T17" fmla="*/ 0 h 170"/>
                <a:gd name="T18" fmla="*/ 41 w 96"/>
                <a:gd name="T19" fmla="*/ 18 h 170"/>
                <a:gd name="T20" fmla="*/ 40 w 96"/>
                <a:gd name="T21" fmla="*/ 27 h 170"/>
                <a:gd name="T22" fmla="*/ 62 w 96"/>
                <a:gd name="T23" fmla="*/ 24 h 170"/>
                <a:gd name="T24" fmla="*/ 70 w 96"/>
                <a:gd name="T25" fmla="*/ 21 h 170"/>
                <a:gd name="T26" fmla="*/ 30 w 96"/>
                <a:gd name="T27" fmla="*/ 158 h 170"/>
                <a:gd name="T28" fmla="*/ 42 w 96"/>
                <a:gd name="T29" fmla="*/ 166 h 170"/>
                <a:gd name="T30" fmla="*/ 60 w 96"/>
                <a:gd name="T31" fmla="*/ 170 h 170"/>
                <a:gd name="T32" fmla="*/ 68 w 96"/>
                <a:gd name="T33" fmla="*/ 165 h 170"/>
                <a:gd name="T34" fmla="*/ 66 w 96"/>
                <a:gd name="T35" fmla="*/ 157 h 170"/>
                <a:gd name="T36" fmla="*/ 56 w 96"/>
                <a:gd name="T37" fmla="*/ 145 h 170"/>
                <a:gd name="T38" fmla="*/ 49 w 96"/>
                <a:gd name="T39" fmla="*/ 138 h 170"/>
                <a:gd name="T40" fmla="*/ 60 w 96"/>
                <a:gd name="T41" fmla="*/ 161 h 170"/>
                <a:gd name="T42" fmla="*/ 63 w 96"/>
                <a:gd name="T43" fmla="*/ 164 h 170"/>
                <a:gd name="T44" fmla="*/ 53 w 96"/>
                <a:gd name="T45" fmla="*/ 161 h 170"/>
                <a:gd name="T46" fmla="*/ 30 w 96"/>
                <a:gd name="T47" fmla="*/ 158 h 170"/>
                <a:gd name="T48" fmla="*/ 40 w 96"/>
                <a:gd name="T49" fmla="*/ 148 h 170"/>
                <a:gd name="T50" fmla="*/ 40 w 96"/>
                <a:gd name="T51" fmla="*/ 139 h 170"/>
                <a:gd name="T52" fmla="*/ 33 w 96"/>
                <a:gd name="T53" fmla="*/ 116 h 170"/>
                <a:gd name="T54" fmla="*/ 33 w 96"/>
                <a:gd name="T55" fmla="*/ 141 h 170"/>
                <a:gd name="T56" fmla="*/ 36 w 96"/>
                <a:gd name="T57" fmla="*/ 144 h 170"/>
                <a:gd name="T58" fmla="*/ 8 w 96"/>
                <a:gd name="T59" fmla="*/ 127 h 170"/>
                <a:gd name="T60" fmla="*/ 30 w 96"/>
                <a:gd name="T61" fmla="*/ 148 h 170"/>
                <a:gd name="T62" fmla="*/ 40 w 96"/>
                <a:gd name="T63" fmla="*/ 148 h 170"/>
                <a:gd name="T64" fmla="*/ 0 w 96"/>
                <a:gd name="T65" fmla="*/ 89 h 170"/>
                <a:gd name="T66" fmla="*/ 12 w 96"/>
                <a:gd name="T67" fmla="*/ 117 h 170"/>
                <a:gd name="T68" fmla="*/ 21 w 96"/>
                <a:gd name="T69" fmla="*/ 120 h 170"/>
                <a:gd name="T70" fmla="*/ 26 w 96"/>
                <a:gd name="T71" fmla="*/ 98 h 170"/>
                <a:gd name="T72" fmla="*/ 26 w 96"/>
                <a:gd name="T73" fmla="*/ 89 h 170"/>
                <a:gd name="T74" fmla="*/ 17 w 96"/>
                <a:gd name="T75" fmla="*/ 111 h 170"/>
                <a:gd name="T76" fmla="*/ 18 w 96"/>
                <a:gd name="T77" fmla="*/ 115 h 170"/>
                <a:gd name="T78" fmla="*/ 0 w 96"/>
                <a:gd name="T79" fmla="*/ 89 h 170"/>
                <a:gd name="T80" fmla="*/ 31 w 96"/>
                <a:gd name="T81" fmla="*/ 61 h 170"/>
                <a:gd name="T82" fmla="*/ 20 w 96"/>
                <a:gd name="T83" fmla="*/ 82 h 170"/>
                <a:gd name="T84" fmla="*/ 13 w 96"/>
                <a:gd name="T85" fmla="*/ 87 h 170"/>
                <a:gd name="T86" fmla="*/ 7 w 96"/>
                <a:gd name="T87" fmla="*/ 81 h 170"/>
                <a:gd name="T88" fmla="*/ 8 w 96"/>
                <a:gd name="T89" fmla="*/ 51 h 170"/>
                <a:gd name="T90" fmla="*/ 13 w 96"/>
                <a:gd name="T91" fmla="*/ 78 h 170"/>
                <a:gd name="T92" fmla="*/ 14 w 96"/>
                <a:gd name="T93" fmla="*/ 82 h 170"/>
                <a:gd name="T94" fmla="*/ 16 w 96"/>
                <a:gd name="T95" fmla="*/ 73 h 170"/>
                <a:gd name="T96" fmla="*/ 31 w 96"/>
                <a:gd name="T97" fmla="*/ 61 h 170"/>
                <a:gd name="T98" fmla="*/ 30 w 96"/>
                <a:gd name="T99" fmla="*/ 20 h 170"/>
                <a:gd name="T100" fmla="*/ 18 w 96"/>
                <a:gd name="T101" fmla="*/ 46 h 170"/>
                <a:gd name="T102" fmla="*/ 21 w 96"/>
                <a:gd name="T103" fmla="*/ 55 h 170"/>
                <a:gd name="T104" fmla="*/ 40 w 96"/>
                <a:gd name="T105" fmla="*/ 43 h 170"/>
                <a:gd name="T106" fmla="*/ 47 w 96"/>
                <a:gd name="T107" fmla="*/ 37 h 170"/>
                <a:gd name="T108" fmla="*/ 25 w 96"/>
                <a:gd name="T109" fmla="*/ 46 h 170"/>
                <a:gd name="T110" fmla="*/ 23 w 96"/>
                <a:gd name="T111" fmla="*/ 49 h 170"/>
                <a:gd name="T112" fmla="*/ 30 w 96"/>
                <a:gd name="T113" fmla="*/ 2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170">
                  <a:moveTo>
                    <a:pt x="96" y="5"/>
                  </a:moveTo>
                  <a:cubicBezTo>
                    <a:pt x="70" y="12"/>
                    <a:pt x="70" y="12"/>
                    <a:pt x="70" y="12"/>
                  </a:cubicBezTo>
                  <a:cubicBezTo>
                    <a:pt x="66" y="13"/>
                    <a:pt x="62" y="14"/>
                    <a:pt x="58" y="14"/>
                  </a:cubicBezTo>
                  <a:cubicBezTo>
                    <a:pt x="64" y="7"/>
                    <a:pt x="77" y="4"/>
                    <a:pt x="86" y="4"/>
                  </a:cubicBezTo>
                  <a:cubicBezTo>
                    <a:pt x="89" y="4"/>
                    <a:pt x="93" y="4"/>
                    <a:pt x="96" y="5"/>
                  </a:cubicBezTo>
                  <a:close/>
                  <a:moveTo>
                    <a:pt x="70" y="21"/>
                  </a:moveTo>
                  <a:cubicBezTo>
                    <a:pt x="64" y="17"/>
                    <a:pt x="55" y="18"/>
                    <a:pt x="48" y="21"/>
                  </a:cubicBezTo>
                  <a:cubicBezTo>
                    <a:pt x="47" y="22"/>
                    <a:pt x="46" y="22"/>
                    <a:pt x="45" y="23"/>
                  </a:cubicBezTo>
                  <a:cubicBezTo>
                    <a:pt x="51" y="16"/>
                    <a:pt x="59" y="8"/>
                    <a:pt x="62" y="0"/>
                  </a:cubicBezTo>
                  <a:cubicBezTo>
                    <a:pt x="54" y="4"/>
                    <a:pt x="45" y="10"/>
                    <a:pt x="41" y="18"/>
                  </a:cubicBezTo>
                  <a:cubicBezTo>
                    <a:pt x="40" y="20"/>
                    <a:pt x="38" y="26"/>
                    <a:pt x="40" y="27"/>
                  </a:cubicBezTo>
                  <a:cubicBezTo>
                    <a:pt x="44" y="30"/>
                    <a:pt x="57" y="25"/>
                    <a:pt x="62" y="24"/>
                  </a:cubicBezTo>
                  <a:cubicBezTo>
                    <a:pt x="70" y="21"/>
                    <a:pt x="70" y="21"/>
                    <a:pt x="70" y="21"/>
                  </a:cubicBezTo>
                  <a:close/>
                  <a:moveTo>
                    <a:pt x="30" y="158"/>
                  </a:moveTo>
                  <a:cubicBezTo>
                    <a:pt x="34" y="161"/>
                    <a:pt x="38" y="164"/>
                    <a:pt x="42" y="166"/>
                  </a:cubicBezTo>
                  <a:cubicBezTo>
                    <a:pt x="47" y="168"/>
                    <a:pt x="54" y="170"/>
                    <a:pt x="60" y="170"/>
                  </a:cubicBezTo>
                  <a:cubicBezTo>
                    <a:pt x="63" y="169"/>
                    <a:pt x="68" y="168"/>
                    <a:pt x="68" y="165"/>
                  </a:cubicBezTo>
                  <a:cubicBezTo>
                    <a:pt x="69" y="162"/>
                    <a:pt x="67" y="159"/>
                    <a:pt x="66" y="157"/>
                  </a:cubicBezTo>
                  <a:cubicBezTo>
                    <a:pt x="63" y="153"/>
                    <a:pt x="59" y="149"/>
                    <a:pt x="56" y="145"/>
                  </a:cubicBezTo>
                  <a:cubicBezTo>
                    <a:pt x="49" y="138"/>
                    <a:pt x="49" y="138"/>
                    <a:pt x="49" y="138"/>
                  </a:cubicBezTo>
                  <a:cubicBezTo>
                    <a:pt x="47" y="147"/>
                    <a:pt x="53" y="156"/>
                    <a:pt x="60" y="161"/>
                  </a:cubicBezTo>
                  <a:cubicBezTo>
                    <a:pt x="61" y="162"/>
                    <a:pt x="62" y="163"/>
                    <a:pt x="63" y="164"/>
                  </a:cubicBezTo>
                  <a:cubicBezTo>
                    <a:pt x="53" y="161"/>
                    <a:pt x="53" y="161"/>
                    <a:pt x="53" y="161"/>
                  </a:cubicBezTo>
                  <a:cubicBezTo>
                    <a:pt x="46" y="159"/>
                    <a:pt x="37" y="157"/>
                    <a:pt x="30" y="158"/>
                  </a:cubicBezTo>
                  <a:close/>
                  <a:moveTo>
                    <a:pt x="40" y="148"/>
                  </a:moveTo>
                  <a:cubicBezTo>
                    <a:pt x="41" y="145"/>
                    <a:pt x="41" y="142"/>
                    <a:pt x="40" y="139"/>
                  </a:cubicBezTo>
                  <a:cubicBezTo>
                    <a:pt x="39" y="133"/>
                    <a:pt x="35" y="122"/>
                    <a:pt x="33" y="116"/>
                  </a:cubicBezTo>
                  <a:cubicBezTo>
                    <a:pt x="27" y="123"/>
                    <a:pt x="29" y="133"/>
                    <a:pt x="33" y="141"/>
                  </a:cubicBezTo>
                  <a:cubicBezTo>
                    <a:pt x="34" y="142"/>
                    <a:pt x="35" y="143"/>
                    <a:pt x="36" y="144"/>
                  </a:cubicBezTo>
                  <a:cubicBezTo>
                    <a:pt x="28" y="138"/>
                    <a:pt x="18" y="129"/>
                    <a:pt x="8" y="127"/>
                  </a:cubicBezTo>
                  <a:cubicBezTo>
                    <a:pt x="13" y="135"/>
                    <a:pt x="21" y="145"/>
                    <a:pt x="30" y="148"/>
                  </a:cubicBezTo>
                  <a:cubicBezTo>
                    <a:pt x="33" y="149"/>
                    <a:pt x="38" y="150"/>
                    <a:pt x="40" y="148"/>
                  </a:cubicBezTo>
                  <a:close/>
                  <a:moveTo>
                    <a:pt x="0" y="89"/>
                  </a:moveTo>
                  <a:cubicBezTo>
                    <a:pt x="1" y="98"/>
                    <a:pt x="5" y="110"/>
                    <a:pt x="12" y="117"/>
                  </a:cubicBezTo>
                  <a:cubicBezTo>
                    <a:pt x="14" y="119"/>
                    <a:pt x="18" y="122"/>
                    <a:pt x="21" y="120"/>
                  </a:cubicBezTo>
                  <a:cubicBezTo>
                    <a:pt x="25" y="117"/>
                    <a:pt x="25" y="103"/>
                    <a:pt x="26" y="98"/>
                  </a:cubicBezTo>
                  <a:cubicBezTo>
                    <a:pt x="26" y="95"/>
                    <a:pt x="26" y="92"/>
                    <a:pt x="26" y="89"/>
                  </a:cubicBezTo>
                  <a:cubicBezTo>
                    <a:pt x="19" y="93"/>
                    <a:pt x="16" y="103"/>
                    <a:pt x="17" y="111"/>
                  </a:cubicBezTo>
                  <a:cubicBezTo>
                    <a:pt x="18" y="113"/>
                    <a:pt x="18" y="114"/>
                    <a:pt x="18" y="115"/>
                  </a:cubicBezTo>
                  <a:cubicBezTo>
                    <a:pt x="14" y="107"/>
                    <a:pt x="8" y="95"/>
                    <a:pt x="0" y="89"/>
                  </a:cubicBezTo>
                  <a:close/>
                  <a:moveTo>
                    <a:pt x="31" y="61"/>
                  </a:moveTo>
                  <a:cubicBezTo>
                    <a:pt x="28" y="67"/>
                    <a:pt x="23" y="77"/>
                    <a:pt x="20" y="82"/>
                  </a:cubicBezTo>
                  <a:cubicBezTo>
                    <a:pt x="19" y="84"/>
                    <a:pt x="16" y="88"/>
                    <a:pt x="13" y="87"/>
                  </a:cubicBezTo>
                  <a:cubicBezTo>
                    <a:pt x="10" y="87"/>
                    <a:pt x="8" y="83"/>
                    <a:pt x="7" y="81"/>
                  </a:cubicBezTo>
                  <a:cubicBezTo>
                    <a:pt x="4" y="72"/>
                    <a:pt x="5" y="60"/>
                    <a:pt x="8" y="51"/>
                  </a:cubicBezTo>
                  <a:cubicBezTo>
                    <a:pt x="12" y="58"/>
                    <a:pt x="13" y="70"/>
                    <a:pt x="13" y="78"/>
                  </a:cubicBezTo>
                  <a:cubicBezTo>
                    <a:pt x="13" y="79"/>
                    <a:pt x="13" y="80"/>
                    <a:pt x="14" y="82"/>
                  </a:cubicBezTo>
                  <a:cubicBezTo>
                    <a:pt x="14" y="79"/>
                    <a:pt x="15" y="76"/>
                    <a:pt x="16" y="73"/>
                  </a:cubicBezTo>
                  <a:cubicBezTo>
                    <a:pt x="19" y="67"/>
                    <a:pt x="24" y="62"/>
                    <a:pt x="31" y="61"/>
                  </a:cubicBezTo>
                  <a:close/>
                  <a:moveTo>
                    <a:pt x="30" y="20"/>
                  </a:moveTo>
                  <a:cubicBezTo>
                    <a:pt x="24" y="27"/>
                    <a:pt x="18" y="37"/>
                    <a:pt x="18" y="46"/>
                  </a:cubicBezTo>
                  <a:cubicBezTo>
                    <a:pt x="17" y="48"/>
                    <a:pt x="18" y="54"/>
                    <a:pt x="21" y="55"/>
                  </a:cubicBezTo>
                  <a:cubicBezTo>
                    <a:pt x="26" y="56"/>
                    <a:pt x="36" y="46"/>
                    <a:pt x="40" y="43"/>
                  </a:cubicBezTo>
                  <a:cubicBezTo>
                    <a:pt x="47" y="37"/>
                    <a:pt x="47" y="37"/>
                    <a:pt x="47" y="37"/>
                  </a:cubicBezTo>
                  <a:cubicBezTo>
                    <a:pt x="39" y="35"/>
                    <a:pt x="30" y="40"/>
                    <a:pt x="25" y="46"/>
                  </a:cubicBezTo>
                  <a:cubicBezTo>
                    <a:pt x="25" y="47"/>
                    <a:pt x="24" y="48"/>
                    <a:pt x="23" y="49"/>
                  </a:cubicBezTo>
                  <a:cubicBezTo>
                    <a:pt x="26" y="40"/>
                    <a:pt x="30" y="29"/>
                    <a:pt x="3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8066" tIns="29033" rIns="58066" bIns="29033" numCol="1" anchor="t" anchorCtr="0" compatLnSpc="1">
              <a:prstTxWarp prst="textNoShape">
                <a:avLst/>
              </a:prstTxWarp>
            </a:bodyPr>
            <a:lstStyle/>
            <a:p>
              <a:endParaRPr lang="zh-CN" altLang="en-US" sz="1143"/>
            </a:p>
          </p:txBody>
        </p:sp>
        <p:sp>
          <p:nvSpPr>
            <p:cNvPr id="164" name="文本框 163">
              <a:extLst>
                <a:ext uri="{FF2B5EF4-FFF2-40B4-BE49-F238E27FC236}">
                  <a16:creationId xmlns="" xmlns:a16="http://schemas.microsoft.com/office/drawing/2014/main" id="{DE5D355A-6527-4A36-BBFF-94F2BD6CA667}"/>
                </a:ext>
              </a:extLst>
            </p:cNvPr>
            <p:cNvSpPr txBox="1"/>
            <p:nvPr/>
          </p:nvSpPr>
          <p:spPr>
            <a:xfrm>
              <a:off x="10403683" y="3397701"/>
              <a:ext cx="1046204" cy="194733"/>
            </a:xfrm>
            <a:prstGeom prst="rect">
              <a:avLst/>
            </a:prstGeom>
            <a:noFill/>
          </p:spPr>
          <p:txBody>
            <a:bodyPr wrap="square" lIns="0" tIns="0" rIns="0" bIns="0" rtlCol="0" anchor="t">
              <a:spAutoFit/>
            </a:bodyPr>
            <a:lstStyle/>
            <a:p>
              <a:pPr algn="ctr">
                <a:lnSpc>
                  <a:spcPct val="150000"/>
                </a:lnSpc>
              </a:pPr>
              <a:r>
                <a:rPr lang="zh-CN" altLang="en-US" sz="1000" dirty="0">
                  <a:solidFill>
                    <a:schemeClr val="bg1"/>
                  </a:solidFill>
                  <a:latin typeface="黑体" panose="02010609060101010101" pitchFamily="49" charset="-122"/>
                  <a:ea typeface="黑体" panose="02010609060101010101" pitchFamily="49" charset="-122"/>
                </a:rPr>
                <a:t>此处填写目标岗位</a:t>
              </a:r>
              <a:endParaRPr lang="en-US" altLang="zh-CN" sz="1000" dirty="0">
                <a:solidFill>
                  <a:schemeClr val="bg1"/>
                </a:solidFill>
                <a:latin typeface="黑体" panose="02010609060101010101" pitchFamily="49" charset="-122"/>
                <a:ea typeface="黑体" panose="02010609060101010101" pitchFamily="49" charset="-122"/>
              </a:endParaRPr>
            </a:p>
          </p:txBody>
        </p:sp>
        <p:sp>
          <p:nvSpPr>
            <p:cNvPr id="197" name="Oval 189_1">
              <a:extLst>
                <a:ext uri="{FF2B5EF4-FFF2-40B4-BE49-F238E27FC236}">
                  <a16:creationId xmlns="" xmlns:a16="http://schemas.microsoft.com/office/drawing/2014/main" id="{10C9809E-40AD-4568-A546-03BF60A11E49}"/>
                </a:ext>
              </a:extLst>
            </p:cNvPr>
            <p:cNvSpPr/>
            <p:nvPr/>
          </p:nvSpPr>
          <p:spPr>
            <a:xfrm>
              <a:off x="10671017" y="2451581"/>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98" name="椭圆 197">
              <a:extLst>
                <a:ext uri="{FF2B5EF4-FFF2-40B4-BE49-F238E27FC236}">
                  <a16:creationId xmlns="" xmlns:a16="http://schemas.microsoft.com/office/drawing/2014/main" id="{151C6D32-1FD4-428D-B8DA-894E57B8773E}"/>
                </a:ext>
              </a:extLst>
            </p:cNvPr>
            <p:cNvSpPr/>
            <p:nvPr/>
          </p:nvSpPr>
          <p:spPr>
            <a:xfrm>
              <a:off x="10740360" y="2517003"/>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48" name="文本框 247">
              <a:extLst>
                <a:ext uri="{FF2B5EF4-FFF2-40B4-BE49-F238E27FC236}">
                  <a16:creationId xmlns="" xmlns:a16="http://schemas.microsoft.com/office/drawing/2014/main" id="{14DD2E2D-527D-4234-83BA-63033D66A6DC}"/>
                </a:ext>
              </a:extLst>
            </p:cNvPr>
            <p:cNvSpPr txBox="1"/>
            <p:nvPr/>
          </p:nvSpPr>
          <p:spPr>
            <a:xfrm>
              <a:off x="10818184" y="2655789"/>
              <a:ext cx="242831" cy="118548"/>
            </a:xfrm>
            <a:custGeom>
              <a:avLst/>
              <a:gdLst/>
              <a:ahLst/>
              <a:cxnLst/>
              <a:rect l="l" t="t" r="r" b="b"/>
              <a:pathLst>
                <a:path w="242831" h="118548">
                  <a:moveTo>
                    <a:pt x="17336" y="83477"/>
                  </a:moveTo>
                  <a:lnTo>
                    <a:pt x="17336" y="99079"/>
                  </a:lnTo>
                  <a:lnTo>
                    <a:pt x="74010" y="99079"/>
                  </a:lnTo>
                  <a:lnTo>
                    <a:pt x="74010" y="83477"/>
                  </a:lnTo>
                  <a:close/>
                  <a:moveTo>
                    <a:pt x="175489" y="59340"/>
                  </a:moveTo>
                  <a:lnTo>
                    <a:pt x="190158" y="65341"/>
                  </a:lnTo>
                  <a:cubicBezTo>
                    <a:pt x="189091" y="68631"/>
                    <a:pt x="187802" y="72164"/>
                    <a:pt x="186290" y="75943"/>
                  </a:cubicBezTo>
                  <a:cubicBezTo>
                    <a:pt x="184779" y="79721"/>
                    <a:pt x="183134" y="83521"/>
                    <a:pt x="181356" y="87344"/>
                  </a:cubicBezTo>
                  <a:cubicBezTo>
                    <a:pt x="179578" y="91167"/>
                    <a:pt x="177756" y="94878"/>
                    <a:pt x="175889" y="98479"/>
                  </a:cubicBezTo>
                  <a:cubicBezTo>
                    <a:pt x="174022" y="102079"/>
                    <a:pt x="172244" y="105302"/>
                    <a:pt x="170555" y="108147"/>
                  </a:cubicBezTo>
                  <a:lnTo>
                    <a:pt x="155620" y="99879"/>
                  </a:lnTo>
                  <a:cubicBezTo>
                    <a:pt x="157398" y="97034"/>
                    <a:pt x="159265" y="93900"/>
                    <a:pt x="161221" y="90478"/>
                  </a:cubicBezTo>
                  <a:cubicBezTo>
                    <a:pt x="163176" y="87055"/>
                    <a:pt x="165043" y="83566"/>
                    <a:pt x="166821" y="80010"/>
                  </a:cubicBezTo>
                  <a:cubicBezTo>
                    <a:pt x="168599" y="76454"/>
                    <a:pt x="170244" y="72898"/>
                    <a:pt x="171755" y="69342"/>
                  </a:cubicBezTo>
                  <a:cubicBezTo>
                    <a:pt x="173267" y="65786"/>
                    <a:pt x="174511" y="62452"/>
                    <a:pt x="175489" y="59340"/>
                  </a:cubicBezTo>
                  <a:close/>
                  <a:moveTo>
                    <a:pt x="224295" y="58807"/>
                  </a:moveTo>
                  <a:cubicBezTo>
                    <a:pt x="225540" y="61296"/>
                    <a:pt x="227029" y="64341"/>
                    <a:pt x="228762" y="67942"/>
                  </a:cubicBezTo>
                  <a:cubicBezTo>
                    <a:pt x="230496" y="71542"/>
                    <a:pt x="232230" y="75276"/>
                    <a:pt x="233963" y="79143"/>
                  </a:cubicBezTo>
                  <a:cubicBezTo>
                    <a:pt x="235697" y="83010"/>
                    <a:pt x="237364" y="86766"/>
                    <a:pt x="238964" y="90411"/>
                  </a:cubicBezTo>
                  <a:cubicBezTo>
                    <a:pt x="240564" y="94056"/>
                    <a:pt x="241853" y="97212"/>
                    <a:pt x="242831" y="99879"/>
                  </a:cubicBezTo>
                  <a:lnTo>
                    <a:pt x="228029" y="107747"/>
                  </a:lnTo>
                  <a:cubicBezTo>
                    <a:pt x="227229" y="104991"/>
                    <a:pt x="226095" y="101657"/>
                    <a:pt x="224629" y="97745"/>
                  </a:cubicBezTo>
                  <a:cubicBezTo>
                    <a:pt x="223162" y="93834"/>
                    <a:pt x="221584" y="89855"/>
                    <a:pt x="219895" y="85810"/>
                  </a:cubicBezTo>
                  <a:cubicBezTo>
                    <a:pt x="218206" y="81766"/>
                    <a:pt x="216516" y="77876"/>
                    <a:pt x="214827" y="74142"/>
                  </a:cubicBezTo>
                  <a:cubicBezTo>
                    <a:pt x="213138" y="70409"/>
                    <a:pt x="211671" y="67341"/>
                    <a:pt x="210427" y="64941"/>
                  </a:cubicBezTo>
                  <a:close/>
                  <a:moveTo>
                    <a:pt x="17336" y="51606"/>
                  </a:moveTo>
                  <a:lnTo>
                    <a:pt x="17336" y="67341"/>
                  </a:lnTo>
                  <a:lnTo>
                    <a:pt x="74010" y="67341"/>
                  </a:lnTo>
                  <a:lnTo>
                    <a:pt x="74010" y="51606"/>
                  </a:lnTo>
                  <a:close/>
                  <a:moveTo>
                    <a:pt x="166421" y="36938"/>
                  </a:moveTo>
                  <a:lnTo>
                    <a:pt x="235897" y="36938"/>
                  </a:lnTo>
                  <a:lnTo>
                    <a:pt x="235897" y="53740"/>
                  </a:lnTo>
                  <a:lnTo>
                    <a:pt x="208693" y="53740"/>
                  </a:lnTo>
                  <a:lnTo>
                    <a:pt x="208693" y="103079"/>
                  </a:lnTo>
                  <a:cubicBezTo>
                    <a:pt x="208693" y="105924"/>
                    <a:pt x="208382" y="108258"/>
                    <a:pt x="207760" y="110080"/>
                  </a:cubicBezTo>
                  <a:cubicBezTo>
                    <a:pt x="207138" y="111903"/>
                    <a:pt x="206182" y="113347"/>
                    <a:pt x="204893" y="114414"/>
                  </a:cubicBezTo>
                  <a:cubicBezTo>
                    <a:pt x="203604" y="115481"/>
                    <a:pt x="201959" y="116259"/>
                    <a:pt x="199959" y="116748"/>
                  </a:cubicBezTo>
                  <a:cubicBezTo>
                    <a:pt x="197959" y="117237"/>
                    <a:pt x="195580" y="117614"/>
                    <a:pt x="192825" y="117881"/>
                  </a:cubicBezTo>
                  <a:lnTo>
                    <a:pt x="184824" y="118548"/>
                  </a:lnTo>
                  <a:lnTo>
                    <a:pt x="179623" y="102413"/>
                  </a:lnTo>
                  <a:lnTo>
                    <a:pt x="187091" y="101746"/>
                  </a:lnTo>
                  <a:cubicBezTo>
                    <a:pt x="189491" y="101568"/>
                    <a:pt x="190980" y="101190"/>
                    <a:pt x="191558" y="100612"/>
                  </a:cubicBezTo>
                  <a:cubicBezTo>
                    <a:pt x="192136" y="100034"/>
                    <a:pt x="192425" y="98545"/>
                    <a:pt x="192425" y="96145"/>
                  </a:cubicBezTo>
                  <a:lnTo>
                    <a:pt x="192425" y="53740"/>
                  </a:lnTo>
                  <a:lnTo>
                    <a:pt x="166421" y="53740"/>
                  </a:lnTo>
                  <a:close/>
                  <a:moveTo>
                    <a:pt x="17336" y="19335"/>
                  </a:moveTo>
                  <a:lnTo>
                    <a:pt x="17336" y="35738"/>
                  </a:lnTo>
                  <a:lnTo>
                    <a:pt x="74010" y="35738"/>
                  </a:lnTo>
                  <a:lnTo>
                    <a:pt x="74010" y="19335"/>
                  </a:lnTo>
                  <a:close/>
                  <a:moveTo>
                    <a:pt x="172155" y="4800"/>
                  </a:moveTo>
                  <a:lnTo>
                    <a:pt x="230429" y="4800"/>
                  </a:lnTo>
                  <a:lnTo>
                    <a:pt x="230429" y="21069"/>
                  </a:lnTo>
                  <a:lnTo>
                    <a:pt x="172155" y="21069"/>
                  </a:lnTo>
                  <a:close/>
                  <a:moveTo>
                    <a:pt x="0" y="2667"/>
                  </a:moveTo>
                  <a:lnTo>
                    <a:pt x="91345" y="2667"/>
                  </a:lnTo>
                  <a:lnTo>
                    <a:pt x="91345" y="115614"/>
                  </a:lnTo>
                  <a:lnTo>
                    <a:pt x="0" y="115614"/>
                  </a:lnTo>
                  <a:close/>
                  <a:moveTo>
                    <a:pt x="136684" y="0"/>
                  </a:moveTo>
                  <a:lnTo>
                    <a:pt x="152953" y="666"/>
                  </a:lnTo>
                  <a:lnTo>
                    <a:pt x="152953" y="21336"/>
                  </a:lnTo>
                  <a:lnTo>
                    <a:pt x="163888" y="21336"/>
                  </a:lnTo>
                  <a:lnTo>
                    <a:pt x="163888" y="37338"/>
                  </a:lnTo>
                  <a:lnTo>
                    <a:pt x="152953" y="37338"/>
                  </a:lnTo>
                  <a:lnTo>
                    <a:pt x="152953" y="49206"/>
                  </a:lnTo>
                  <a:lnTo>
                    <a:pt x="157354" y="46139"/>
                  </a:lnTo>
                  <a:cubicBezTo>
                    <a:pt x="159487" y="49339"/>
                    <a:pt x="161643" y="52651"/>
                    <a:pt x="163821" y="56073"/>
                  </a:cubicBezTo>
                  <a:cubicBezTo>
                    <a:pt x="165999" y="59496"/>
                    <a:pt x="167844" y="62674"/>
                    <a:pt x="169355" y="65608"/>
                  </a:cubicBezTo>
                  <a:lnTo>
                    <a:pt x="158154" y="74409"/>
                  </a:lnTo>
                  <a:cubicBezTo>
                    <a:pt x="157265" y="72453"/>
                    <a:pt x="156398" y="70586"/>
                    <a:pt x="155553" y="68808"/>
                  </a:cubicBezTo>
                  <a:cubicBezTo>
                    <a:pt x="154709" y="67030"/>
                    <a:pt x="153842" y="65341"/>
                    <a:pt x="152953" y="63741"/>
                  </a:cubicBezTo>
                  <a:lnTo>
                    <a:pt x="152953" y="117881"/>
                  </a:lnTo>
                  <a:lnTo>
                    <a:pt x="136684" y="117881"/>
                  </a:lnTo>
                  <a:lnTo>
                    <a:pt x="136684" y="69875"/>
                  </a:lnTo>
                  <a:cubicBezTo>
                    <a:pt x="135084" y="73253"/>
                    <a:pt x="133395" y="76543"/>
                    <a:pt x="131617" y="79743"/>
                  </a:cubicBezTo>
                  <a:cubicBezTo>
                    <a:pt x="129839" y="82943"/>
                    <a:pt x="128061" y="85877"/>
                    <a:pt x="126283" y="88544"/>
                  </a:cubicBezTo>
                  <a:lnTo>
                    <a:pt x="116015" y="74542"/>
                  </a:lnTo>
                  <a:cubicBezTo>
                    <a:pt x="117615" y="72320"/>
                    <a:pt x="119304" y="69786"/>
                    <a:pt x="121082" y="66941"/>
                  </a:cubicBezTo>
                  <a:cubicBezTo>
                    <a:pt x="122860" y="64097"/>
                    <a:pt x="124616" y="61052"/>
                    <a:pt x="126350" y="57807"/>
                  </a:cubicBezTo>
                  <a:cubicBezTo>
                    <a:pt x="128083" y="54562"/>
                    <a:pt x="129750" y="51206"/>
                    <a:pt x="131350" y="47739"/>
                  </a:cubicBezTo>
                  <a:cubicBezTo>
                    <a:pt x="132950" y="44272"/>
                    <a:pt x="134417" y="40805"/>
                    <a:pt x="135751" y="37338"/>
                  </a:cubicBezTo>
                  <a:lnTo>
                    <a:pt x="123349" y="37338"/>
                  </a:lnTo>
                  <a:lnTo>
                    <a:pt x="123349" y="21336"/>
                  </a:lnTo>
                  <a:lnTo>
                    <a:pt x="136684" y="21336"/>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220" name="文本框 219">
            <a:extLst>
              <a:ext uri="{FF2B5EF4-FFF2-40B4-BE49-F238E27FC236}">
                <a16:creationId xmlns="" xmlns:a16="http://schemas.microsoft.com/office/drawing/2014/main" id="{3BDB6FFF-0356-4844-8F33-8372BF23E105}"/>
              </a:ext>
            </a:extLst>
          </p:cNvPr>
          <p:cNvSpPr txBox="1"/>
          <p:nvPr/>
        </p:nvSpPr>
        <p:spPr>
          <a:xfrm>
            <a:off x="5205288" y="5963642"/>
            <a:ext cx="3668551" cy="383054"/>
          </a:xfrm>
          <a:prstGeom prst="rect">
            <a:avLst/>
          </a:prstGeom>
          <a:noFill/>
        </p:spPr>
        <p:txBody>
          <a:bodyPr wrap="square" lIns="0" tIns="0" rIns="0" bIns="0" rtlCol="0" anchor="t">
            <a:spAutoFit/>
          </a:bodyPr>
          <a:lstStyle/>
          <a:p>
            <a:pPr indent="806450">
              <a:lnSpc>
                <a:spcPct val="150000"/>
              </a:lnSpc>
            </a:pPr>
            <a:r>
              <a:rPr lang="zh-CN" altLang="en-US" sz="900" dirty="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请在此处填写内容请在此处填写内容请在此处填写内容请在此处填写内容请在此处填写内容请在此处填写内容请在此处填写内容请</a:t>
            </a:r>
          </a:p>
        </p:txBody>
      </p:sp>
      <p:sp>
        <p:nvSpPr>
          <p:cNvPr id="209" name="矩形 208">
            <a:extLst>
              <a:ext uri="{FF2B5EF4-FFF2-40B4-BE49-F238E27FC236}">
                <a16:creationId xmlns="" xmlns:a16="http://schemas.microsoft.com/office/drawing/2014/main" id="{C9FACF39-172E-4467-9C9D-151A1F38B784}"/>
              </a:ext>
            </a:extLst>
          </p:cNvPr>
          <p:cNvSpPr/>
          <p:nvPr/>
        </p:nvSpPr>
        <p:spPr>
          <a:xfrm>
            <a:off x="5067648" y="5579610"/>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14" name="Rectangle 208_1">
            <a:extLst>
              <a:ext uri="{FF2B5EF4-FFF2-40B4-BE49-F238E27FC236}">
                <a16:creationId xmlns="" xmlns:a16="http://schemas.microsoft.com/office/drawing/2014/main" id="{2721E33C-FB63-473D-A380-D24A24F7A772}"/>
              </a:ext>
            </a:extLst>
          </p:cNvPr>
          <p:cNvSpPr/>
          <p:nvPr/>
        </p:nvSpPr>
        <p:spPr>
          <a:xfrm>
            <a:off x="5067648" y="5579610"/>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61" name="文本框 260">
            <a:extLst>
              <a:ext uri="{FF2B5EF4-FFF2-40B4-BE49-F238E27FC236}">
                <a16:creationId xmlns="" xmlns:a16="http://schemas.microsoft.com/office/drawing/2014/main" id="{E7761F0A-7ACB-4920-A589-BF0802BF3852}"/>
              </a:ext>
            </a:extLst>
          </p:cNvPr>
          <p:cNvSpPr txBox="1"/>
          <p:nvPr/>
        </p:nvSpPr>
        <p:spPr>
          <a:xfrm>
            <a:off x="5313771" y="5665557"/>
            <a:ext cx="363474" cy="132893"/>
          </a:xfrm>
          <a:custGeom>
            <a:avLst/>
            <a:gdLst/>
            <a:ahLst/>
            <a:cxnLst/>
            <a:rect l="l" t="t" r="r" b="b"/>
            <a:pathLst>
              <a:path w="363474"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6863" y="15393"/>
                </a:moveTo>
                <a:lnTo>
                  <a:pt x="363474" y="15393"/>
                </a:lnTo>
                <a:lnTo>
                  <a:pt x="363474" y="121158"/>
                </a:lnTo>
                <a:lnTo>
                  <a:pt x="341072" y="121158"/>
                </a:lnTo>
                <a:lnTo>
                  <a:pt x="341072" y="35357"/>
                </a:lnTo>
                <a:lnTo>
                  <a:pt x="315164" y="40386"/>
                </a:lnTo>
                <a:lnTo>
                  <a:pt x="315164" y="21793"/>
                </a:ln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90" name="文本框 289">
            <a:extLst>
              <a:ext uri="{FF2B5EF4-FFF2-40B4-BE49-F238E27FC236}">
                <a16:creationId xmlns="" xmlns:a16="http://schemas.microsoft.com/office/drawing/2014/main" id="{AE9BDA27-706E-4D44-9126-A6F994C79563}"/>
              </a:ext>
            </a:extLst>
          </p:cNvPr>
          <p:cNvSpPr txBox="1"/>
          <p:nvPr/>
        </p:nvSpPr>
        <p:spPr>
          <a:xfrm>
            <a:off x="5315449" y="5979864"/>
            <a:ext cx="361797" cy="138532"/>
          </a:xfrm>
          <a:custGeom>
            <a:avLst/>
            <a:gdLst/>
            <a:ahLst/>
            <a:cxnLst/>
            <a:rect l="l" t="t" r="r" b="b"/>
            <a:pathLst>
              <a:path w="361797"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45186" y="17222"/>
                </a:moveTo>
                <a:lnTo>
                  <a:pt x="361797" y="17222"/>
                </a:lnTo>
                <a:lnTo>
                  <a:pt x="361797" y="122987"/>
                </a:lnTo>
                <a:lnTo>
                  <a:pt x="339395" y="122987"/>
                </a:lnTo>
                <a:lnTo>
                  <a:pt x="339395" y="37186"/>
                </a:lnTo>
                <a:lnTo>
                  <a:pt x="313487" y="42215"/>
                </a:lnTo>
                <a:lnTo>
                  <a:pt x="313487" y="23622"/>
                </a:ln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18" name="文本框 217">
            <a:extLst>
              <a:ext uri="{FF2B5EF4-FFF2-40B4-BE49-F238E27FC236}">
                <a16:creationId xmlns="" xmlns:a16="http://schemas.microsoft.com/office/drawing/2014/main" id="{EF1002A1-687D-4785-B368-E22CD538C919}"/>
              </a:ext>
            </a:extLst>
          </p:cNvPr>
          <p:cNvSpPr txBox="1"/>
          <p:nvPr/>
        </p:nvSpPr>
        <p:spPr>
          <a:xfrm>
            <a:off x="6022828" y="5679620"/>
            <a:ext cx="3426564" cy="138499"/>
          </a:xfrm>
          <a:prstGeom prst="rect">
            <a:avLst/>
          </a:prstGeom>
          <a:noFill/>
        </p:spPr>
        <p:txBody>
          <a:bodyPr wrap="square" lIns="0" tIns="0" rIns="0" bIns="0" rtlCol="0" anchor="ctr">
            <a:spAutoFit/>
          </a:bodyPr>
          <a:lstStyle/>
          <a:p>
            <a:r>
              <a:rPr lang="zh-CN" altLang="en-US" sz="9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211" name="文本框 210">
            <a:extLst>
              <a:ext uri="{FF2B5EF4-FFF2-40B4-BE49-F238E27FC236}">
                <a16:creationId xmlns="" xmlns:a16="http://schemas.microsoft.com/office/drawing/2014/main" id="{48E08080-27EE-4636-A39D-08D70B139C2F}"/>
              </a:ext>
            </a:extLst>
          </p:cNvPr>
          <p:cNvSpPr txBox="1"/>
          <p:nvPr/>
        </p:nvSpPr>
        <p:spPr>
          <a:xfrm>
            <a:off x="9036327" y="5996178"/>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7"/>
                </a:cubicBezTo>
                <a:cubicBezTo>
                  <a:pt x="137956" y="72016"/>
                  <a:pt x="138414" y="71658"/>
                  <a:pt x="138827" y="71143"/>
                </a:cubicBezTo>
                <a:cubicBezTo>
                  <a:pt x="139242" y="70580"/>
                  <a:pt x="139565" y="69060"/>
                  <a:pt x="139796" y="66585"/>
                </a:cubicBezTo>
                <a:cubicBezTo>
                  <a:pt x="140027" y="64110"/>
                  <a:pt x="140193" y="60285"/>
                  <a:pt x="140294" y="55112"/>
                </a:cubicBezTo>
                <a:close/>
                <a:moveTo>
                  <a:pt x="228410" y="52074"/>
                </a:moveTo>
                <a:lnTo>
                  <a:pt x="228410" y="68419"/>
                </a:lnTo>
                <a:lnTo>
                  <a:pt x="238049" y="68419"/>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8"/>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2"/>
                  <a:pt x="26849" y="91914"/>
                  <a:pt x="24963" y="90736"/>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60"/>
                </a:lnTo>
                <a:lnTo>
                  <a:pt x="1991" y="53960"/>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6"/>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5"/>
                  <a:pt x="390562" y="87208"/>
                  <a:pt x="392035" y="87199"/>
                </a:cubicBezTo>
                <a:cubicBezTo>
                  <a:pt x="393509" y="87191"/>
                  <a:pt x="394570" y="87182"/>
                  <a:pt x="395218" y="87173"/>
                </a:cubicBezTo>
                <a:cubicBezTo>
                  <a:pt x="395884" y="87178"/>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4"/>
                  <a:pt x="12920" y="24603"/>
                  <a:pt x="10674" y="20707"/>
                </a:cubicBezTo>
                <a:cubicBezTo>
                  <a:pt x="8428" y="16810"/>
                  <a:pt x="6057" y="13156"/>
                  <a:pt x="3562" y="9745"/>
                </a:cubicBezTo>
                <a:close/>
                <a:moveTo>
                  <a:pt x="285407" y="2515"/>
                </a:moveTo>
                <a:lnTo>
                  <a:pt x="300914" y="2515"/>
                </a:lnTo>
                <a:lnTo>
                  <a:pt x="300914" y="20222"/>
                </a:lnTo>
                <a:lnTo>
                  <a:pt x="310448" y="20222"/>
                </a:lnTo>
                <a:lnTo>
                  <a:pt x="310448" y="35310"/>
                </a:lnTo>
                <a:lnTo>
                  <a:pt x="300914" y="35310"/>
                </a:lnTo>
                <a:lnTo>
                  <a:pt x="300914" y="81830"/>
                </a:lnTo>
                <a:cubicBezTo>
                  <a:pt x="300953" y="86064"/>
                  <a:pt x="300455" y="89330"/>
                  <a:pt x="299421" y="91626"/>
                </a:cubicBezTo>
                <a:cubicBezTo>
                  <a:pt x="298386" y="93923"/>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3"/>
                  <a:pt x="280974" y="84456"/>
                  <a:pt x="282264" y="84449"/>
                </a:cubicBezTo>
                <a:cubicBezTo>
                  <a:pt x="283403" y="84462"/>
                  <a:pt x="284215" y="84253"/>
                  <a:pt x="284700" y="83820"/>
                </a:cubicBezTo>
                <a:cubicBezTo>
                  <a:pt x="285185" y="83388"/>
                  <a:pt x="285420" y="82655"/>
                  <a:pt x="285407" y="81620"/>
                </a:cubicBezTo>
                <a:lnTo>
                  <a:pt x="285407" y="35310"/>
                </a:lnTo>
                <a:lnTo>
                  <a:pt x="255651" y="35310"/>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40"/>
                  <a:pt x="72081" y="8492"/>
                  <a:pt x="72007" y="11552"/>
                </a:cubicBezTo>
                <a:cubicBezTo>
                  <a:pt x="71933" y="14612"/>
                  <a:pt x="71819" y="17607"/>
                  <a:pt x="71666" y="20536"/>
                </a:cubicBezTo>
                <a:lnTo>
                  <a:pt x="97650" y="20536"/>
                </a:lnTo>
                <a:lnTo>
                  <a:pt x="97650" y="35310"/>
                </a:lnTo>
                <a:lnTo>
                  <a:pt x="70409" y="35310"/>
                </a:lnTo>
                <a:cubicBezTo>
                  <a:pt x="70095" y="37388"/>
                  <a:pt x="69780" y="39413"/>
                  <a:pt x="69466" y="41387"/>
                </a:cubicBezTo>
                <a:cubicBezTo>
                  <a:pt x="75362" y="46333"/>
                  <a:pt x="81015" y="51580"/>
                  <a:pt x="86426" y="57129"/>
                </a:cubicBezTo>
                <a:cubicBezTo>
                  <a:pt x="91838" y="62678"/>
                  <a:pt x="96208" y="67768"/>
                  <a:pt x="99536" y="72400"/>
                </a:cubicBezTo>
                <a:lnTo>
                  <a:pt x="86649" y="82144"/>
                </a:lnTo>
                <a:cubicBezTo>
                  <a:pt x="84370" y="78555"/>
                  <a:pt x="81305" y="74522"/>
                  <a:pt x="77455" y="70043"/>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10"/>
                </a:cubicBezTo>
                <a:lnTo>
                  <a:pt x="33423" y="35310"/>
                </a:lnTo>
                <a:lnTo>
                  <a:pt x="33423" y="20536"/>
                </a:lnTo>
                <a:lnTo>
                  <a:pt x="55950" y="20536"/>
                </a:lnTo>
                <a:cubicBezTo>
                  <a:pt x="56048" y="17705"/>
                  <a:pt x="56114" y="14750"/>
                  <a:pt x="56146" y="11670"/>
                </a:cubicBezTo>
                <a:cubicBezTo>
                  <a:pt x="56179" y="8590"/>
                  <a:pt x="56218" y="5399"/>
                  <a:pt x="56264" y="2096"/>
                </a:cubicBezTo>
                <a:close/>
                <a:moveTo>
                  <a:pt x="182309" y="0"/>
                </a:moveTo>
                <a:cubicBezTo>
                  <a:pt x="185098" y="1476"/>
                  <a:pt x="188032" y="3214"/>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10"/>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1"/>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4"/>
                </a:cubicBezTo>
                <a:cubicBezTo>
                  <a:pt x="153744" y="99242"/>
                  <a:pt x="152042" y="97107"/>
                  <a:pt x="149855" y="94599"/>
                </a:cubicBezTo>
                <a:cubicBezTo>
                  <a:pt x="147667" y="92091"/>
                  <a:pt x="145703" y="90035"/>
                  <a:pt x="143961" y="88431"/>
                </a:cubicBezTo>
                <a:cubicBezTo>
                  <a:pt x="147737" y="86383"/>
                  <a:pt x="151291" y="84034"/>
                  <a:pt x="154622" y="81384"/>
                </a:cubicBezTo>
                <a:cubicBezTo>
                  <a:pt x="157953" y="78734"/>
                  <a:pt x="161035" y="75810"/>
                  <a:pt x="163868" y="72610"/>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4"/>
                  <a:pt x="153039" y="79429"/>
                  <a:pt x="151819" y="80992"/>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2"/>
                  <a:pt x="131912" y="86335"/>
                </a:cubicBezTo>
                <a:cubicBezTo>
                  <a:pt x="131790" y="84115"/>
                  <a:pt x="131379" y="81745"/>
                  <a:pt x="130681" y="79223"/>
                </a:cubicBezTo>
                <a:cubicBezTo>
                  <a:pt x="129982" y="76702"/>
                  <a:pt x="129100" y="74463"/>
                  <a:pt x="128035" y="72505"/>
                </a:cubicBezTo>
                <a:cubicBezTo>
                  <a:pt x="127321" y="78125"/>
                  <a:pt x="126182" y="83569"/>
                  <a:pt x="124617" y="88837"/>
                </a:cubicBezTo>
                <a:cubicBezTo>
                  <a:pt x="123052" y="94104"/>
                  <a:pt x="120943" y="98788"/>
                  <a:pt x="118291" y="102889"/>
                </a:cubicBezTo>
                <a:cubicBezTo>
                  <a:pt x="116820" y="101235"/>
                  <a:pt x="114759" y="99332"/>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6"/>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800">
              <a:solidFill>
                <a:schemeClr val="tx2"/>
              </a:solidFill>
              <a:latin typeface="+mj-ea"/>
              <a:ea typeface="+mj-ea"/>
            </a:endParaRPr>
          </a:p>
        </p:txBody>
      </p:sp>
      <p:sp>
        <p:nvSpPr>
          <p:cNvPr id="229" name="文本框 228">
            <a:extLst>
              <a:ext uri="{FF2B5EF4-FFF2-40B4-BE49-F238E27FC236}">
                <a16:creationId xmlns="" xmlns:a16="http://schemas.microsoft.com/office/drawing/2014/main" id="{26427CE0-B0CE-471C-8D3B-ADC5D7890A96}"/>
              </a:ext>
            </a:extLst>
          </p:cNvPr>
          <p:cNvSpPr txBox="1"/>
          <p:nvPr/>
        </p:nvSpPr>
        <p:spPr>
          <a:xfrm>
            <a:off x="5205288" y="4526882"/>
            <a:ext cx="3668551" cy="383054"/>
          </a:xfrm>
          <a:prstGeom prst="rect">
            <a:avLst/>
          </a:prstGeom>
          <a:noFill/>
        </p:spPr>
        <p:txBody>
          <a:bodyPr wrap="square" lIns="0" tIns="0" rIns="0" bIns="0" rtlCol="0" anchor="t">
            <a:spAutoFit/>
          </a:bodyPr>
          <a:lstStyle/>
          <a:p>
            <a:pPr indent="806450">
              <a:lnSpc>
                <a:spcPct val="150000"/>
              </a:lnSpc>
            </a:pPr>
            <a:r>
              <a:rPr lang="zh-CN" altLang="en-US" sz="900" dirty="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请在此处填写内容请在此处填写内容请在此处填写内容请在此处填写内容请在此处填写内容请在此处填写内容请在此处填写内容请</a:t>
            </a:r>
          </a:p>
        </p:txBody>
      </p:sp>
      <p:sp>
        <p:nvSpPr>
          <p:cNvPr id="232" name="矩形 231">
            <a:extLst>
              <a:ext uri="{FF2B5EF4-FFF2-40B4-BE49-F238E27FC236}">
                <a16:creationId xmlns="" xmlns:a16="http://schemas.microsoft.com/office/drawing/2014/main" id="{182D2579-2997-4CEE-92E3-3F0E88D4C32E}"/>
              </a:ext>
            </a:extLst>
          </p:cNvPr>
          <p:cNvSpPr/>
          <p:nvPr/>
        </p:nvSpPr>
        <p:spPr>
          <a:xfrm>
            <a:off x="5067648" y="4142850"/>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33" name="Rectangle 208_1">
            <a:extLst>
              <a:ext uri="{FF2B5EF4-FFF2-40B4-BE49-F238E27FC236}">
                <a16:creationId xmlns="" xmlns:a16="http://schemas.microsoft.com/office/drawing/2014/main" id="{11F205BB-3C8C-47FA-A006-856D6F3178D7}"/>
              </a:ext>
            </a:extLst>
          </p:cNvPr>
          <p:cNvSpPr/>
          <p:nvPr/>
        </p:nvSpPr>
        <p:spPr>
          <a:xfrm>
            <a:off x="5067648" y="4142850"/>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86" name="文本框 285">
            <a:extLst>
              <a:ext uri="{FF2B5EF4-FFF2-40B4-BE49-F238E27FC236}">
                <a16:creationId xmlns="" xmlns:a16="http://schemas.microsoft.com/office/drawing/2014/main" id="{7944B70A-0DB3-4BFA-BA37-DEA0D05534FB}"/>
              </a:ext>
            </a:extLst>
          </p:cNvPr>
          <p:cNvSpPr txBox="1"/>
          <p:nvPr/>
        </p:nvSpPr>
        <p:spPr>
          <a:xfrm>
            <a:off x="5313771" y="4228797"/>
            <a:ext cx="382220" cy="132893"/>
          </a:xfrm>
          <a:custGeom>
            <a:avLst/>
            <a:gdLst/>
            <a:ahLst/>
            <a:cxnLst/>
            <a:rect l="l" t="t" r="r" b="b"/>
            <a:pathLst>
              <a:path w="382220"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2748" y="13869"/>
                </a:moveTo>
                <a:cubicBezTo>
                  <a:pt x="354432" y="13869"/>
                  <a:pt x="363525" y="16332"/>
                  <a:pt x="370028" y="21260"/>
                </a:cubicBezTo>
                <a:cubicBezTo>
                  <a:pt x="376530" y="26188"/>
                  <a:pt x="379781" y="33731"/>
                  <a:pt x="379781" y="43891"/>
                </a:cubicBezTo>
                <a:cubicBezTo>
                  <a:pt x="379781" y="48159"/>
                  <a:pt x="379299" y="52146"/>
                  <a:pt x="378333" y="55855"/>
                </a:cubicBezTo>
                <a:cubicBezTo>
                  <a:pt x="377368" y="59563"/>
                  <a:pt x="375539" y="63399"/>
                  <a:pt x="372847" y="67361"/>
                </a:cubicBezTo>
                <a:cubicBezTo>
                  <a:pt x="370155" y="71323"/>
                  <a:pt x="366395" y="75616"/>
                  <a:pt x="361569" y="80239"/>
                </a:cubicBezTo>
                <a:cubicBezTo>
                  <a:pt x="356743" y="84862"/>
                  <a:pt x="350470" y="90221"/>
                  <a:pt x="342748" y="96317"/>
                </a:cubicBezTo>
                <a:lnTo>
                  <a:pt x="336042" y="101651"/>
                </a:lnTo>
                <a:lnTo>
                  <a:pt x="336042" y="102870"/>
                </a:lnTo>
                <a:lnTo>
                  <a:pt x="382220" y="102870"/>
                </a:lnTo>
                <a:lnTo>
                  <a:pt x="382220" y="121158"/>
                </a:lnTo>
                <a:lnTo>
                  <a:pt x="308306" y="121158"/>
                </a:lnTo>
                <a:lnTo>
                  <a:pt x="308306" y="101346"/>
                </a:lnTo>
                <a:cubicBezTo>
                  <a:pt x="317551" y="93929"/>
                  <a:pt x="325298" y="87478"/>
                  <a:pt x="331547" y="81991"/>
                </a:cubicBezTo>
                <a:cubicBezTo>
                  <a:pt x="337795" y="76505"/>
                  <a:pt x="342799" y="71704"/>
                  <a:pt x="346558" y="67590"/>
                </a:cubicBezTo>
                <a:cubicBezTo>
                  <a:pt x="350317" y="63475"/>
                  <a:pt x="352984" y="59817"/>
                  <a:pt x="354559" y="56617"/>
                </a:cubicBezTo>
                <a:cubicBezTo>
                  <a:pt x="356134" y="53416"/>
                  <a:pt x="356921" y="50292"/>
                  <a:pt x="356921" y="47244"/>
                </a:cubicBezTo>
                <a:cubicBezTo>
                  <a:pt x="356921" y="41453"/>
                  <a:pt x="355296" y="37491"/>
                  <a:pt x="352044" y="35357"/>
                </a:cubicBezTo>
                <a:cubicBezTo>
                  <a:pt x="348793" y="33223"/>
                  <a:pt x="344272" y="32157"/>
                  <a:pt x="338481" y="32157"/>
                </a:cubicBezTo>
                <a:cubicBezTo>
                  <a:pt x="335026" y="32157"/>
                  <a:pt x="331343" y="32461"/>
                  <a:pt x="327432" y="33071"/>
                </a:cubicBezTo>
                <a:cubicBezTo>
                  <a:pt x="323520" y="33681"/>
                  <a:pt x="319278" y="34697"/>
                  <a:pt x="314706" y="36119"/>
                </a:cubicBezTo>
                <a:lnTo>
                  <a:pt x="314706" y="17679"/>
                </a:lnTo>
                <a:cubicBezTo>
                  <a:pt x="318770" y="16358"/>
                  <a:pt x="323190" y="15393"/>
                  <a:pt x="327965" y="14783"/>
                </a:cubicBezTo>
                <a:cubicBezTo>
                  <a:pt x="332740" y="14173"/>
                  <a:pt x="337668" y="13869"/>
                  <a:pt x="342748"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89" name="文本框 288">
            <a:extLst>
              <a:ext uri="{FF2B5EF4-FFF2-40B4-BE49-F238E27FC236}">
                <a16:creationId xmlns="" xmlns:a16="http://schemas.microsoft.com/office/drawing/2014/main" id="{286C4526-5F02-40D2-88CC-5DCE460181AD}"/>
              </a:ext>
            </a:extLst>
          </p:cNvPr>
          <p:cNvSpPr txBox="1"/>
          <p:nvPr/>
        </p:nvSpPr>
        <p:spPr>
          <a:xfrm>
            <a:off x="5315449" y="4543104"/>
            <a:ext cx="380543" cy="138532"/>
          </a:xfrm>
          <a:custGeom>
            <a:avLst/>
            <a:gdLst/>
            <a:ahLst/>
            <a:cxnLst/>
            <a:rect l="l" t="t" r="r" b="b"/>
            <a:pathLst>
              <a:path w="380543"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41071" y="15698"/>
                </a:moveTo>
                <a:cubicBezTo>
                  <a:pt x="352755" y="15698"/>
                  <a:pt x="361848" y="18161"/>
                  <a:pt x="368351" y="23089"/>
                </a:cubicBezTo>
                <a:cubicBezTo>
                  <a:pt x="374853" y="28017"/>
                  <a:pt x="378104" y="35560"/>
                  <a:pt x="378104" y="45720"/>
                </a:cubicBezTo>
                <a:cubicBezTo>
                  <a:pt x="378104" y="49988"/>
                  <a:pt x="377622" y="53975"/>
                  <a:pt x="376656" y="57684"/>
                </a:cubicBezTo>
                <a:cubicBezTo>
                  <a:pt x="375691" y="61392"/>
                  <a:pt x="373862" y="65228"/>
                  <a:pt x="371170" y="69190"/>
                </a:cubicBezTo>
                <a:cubicBezTo>
                  <a:pt x="368478" y="73152"/>
                  <a:pt x="364718" y="77445"/>
                  <a:pt x="359892" y="82068"/>
                </a:cubicBezTo>
                <a:cubicBezTo>
                  <a:pt x="355066" y="86691"/>
                  <a:pt x="348793" y="92050"/>
                  <a:pt x="341071" y="98146"/>
                </a:cubicBezTo>
                <a:lnTo>
                  <a:pt x="334365" y="103480"/>
                </a:lnTo>
                <a:lnTo>
                  <a:pt x="334365" y="104699"/>
                </a:lnTo>
                <a:lnTo>
                  <a:pt x="380543" y="104699"/>
                </a:lnTo>
                <a:lnTo>
                  <a:pt x="380543" y="122987"/>
                </a:lnTo>
                <a:lnTo>
                  <a:pt x="306629" y="122987"/>
                </a:lnTo>
                <a:lnTo>
                  <a:pt x="306629" y="103175"/>
                </a:lnTo>
                <a:cubicBezTo>
                  <a:pt x="315874" y="95758"/>
                  <a:pt x="323621" y="89307"/>
                  <a:pt x="329870" y="83820"/>
                </a:cubicBezTo>
                <a:cubicBezTo>
                  <a:pt x="336118" y="78334"/>
                  <a:pt x="341122" y="73533"/>
                  <a:pt x="344881" y="69419"/>
                </a:cubicBezTo>
                <a:cubicBezTo>
                  <a:pt x="348640" y="65304"/>
                  <a:pt x="351307" y="61646"/>
                  <a:pt x="352882" y="58446"/>
                </a:cubicBezTo>
                <a:cubicBezTo>
                  <a:pt x="354457" y="55245"/>
                  <a:pt x="355244" y="52121"/>
                  <a:pt x="355244" y="49073"/>
                </a:cubicBezTo>
                <a:cubicBezTo>
                  <a:pt x="355244" y="43282"/>
                  <a:pt x="353619" y="39320"/>
                  <a:pt x="350367" y="37186"/>
                </a:cubicBezTo>
                <a:cubicBezTo>
                  <a:pt x="347116" y="35052"/>
                  <a:pt x="342595" y="33986"/>
                  <a:pt x="336804" y="33986"/>
                </a:cubicBezTo>
                <a:cubicBezTo>
                  <a:pt x="333349" y="33986"/>
                  <a:pt x="329666" y="34290"/>
                  <a:pt x="325755" y="34900"/>
                </a:cubicBezTo>
                <a:cubicBezTo>
                  <a:pt x="321843" y="35510"/>
                  <a:pt x="317601" y="36526"/>
                  <a:pt x="313029" y="37948"/>
                </a:cubicBezTo>
                <a:lnTo>
                  <a:pt x="313029" y="19508"/>
                </a:lnTo>
                <a:cubicBezTo>
                  <a:pt x="317093" y="18187"/>
                  <a:pt x="321513" y="17222"/>
                  <a:pt x="326288" y="16612"/>
                </a:cubicBezTo>
                <a:cubicBezTo>
                  <a:pt x="331063" y="16002"/>
                  <a:pt x="335991" y="15698"/>
                  <a:pt x="341071" y="15698"/>
                </a:cubicBez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28" name="文本框 227">
            <a:extLst>
              <a:ext uri="{FF2B5EF4-FFF2-40B4-BE49-F238E27FC236}">
                <a16:creationId xmlns="" xmlns:a16="http://schemas.microsoft.com/office/drawing/2014/main" id="{B8153070-E6BE-42D8-8E57-1345F4AD0FF3}"/>
              </a:ext>
            </a:extLst>
          </p:cNvPr>
          <p:cNvSpPr txBox="1"/>
          <p:nvPr/>
        </p:nvSpPr>
        <p:spPr>
          <a:xfrm>
            <a:off x="6022828" y="4242860"/>
            <a:ext cx="3426564" cy="138499"/>
          </a:xfrm>
          <a:prstGeom prst="rect">
            <a:avLst/>
          </a:prstGeom>
          <a:noFill/>
        </p:spPr>
        <p:txBody>
          <a:bodyPr wrap="square" lIns="0" tIns="0" rIns="0" bIns="0" rtlCol="0" anchor="ctr">
            <a:spAutoFit/>
          </a:bodyPr>
          <a:lstStyle/>
          <a:p>
            <a:r>
              <a:rPr lang="zh-CN" altLang="en-US" sz="9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210" name="文本框 209">
            <a:extLst>
              <a:ext uri="{FF2B5EF4-FFF2-40B4-BE49-F238E27FC236}">
                <a16:creationId xmlns="" xmlns:a16="http://schemas.microsoft.com/office/drawing/2014/main" id="{A953BC27-0928-4D4D-97CB-5F2C4BC15C10}"/>
              </a:ext>
            </a:extLst>
          </p:cNvPr>
          <p:cNvSpPr txBox="1"/>
          <p:nvPr/>
        </p:nvSpPr>
        <p:spPr>
          <a:xfrm>
            <a:off x="9036327" y="4559418"/>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7"/>
                </a:cubicBezTo>
                <a:cubicBezTo>
                  <a:pt x="137956" y="72016"/>
                  <a:pt x="138414" y="71658"/>
                  <a:pt x="138827" y="71143"/>
                </a:cubicBezTo>
                <a:cubicBezTo>
                  <a:pt x="139242" y="70580"/>
                  <a:pt x="139565" y="69060"/>
                  <a:pt x="139796" y="66585"/>
                </a:cubicBezTo>
                <a:cubicBezTo>
                  <a:pt x="140027" y="64110"/>
                  <a:pt x="140193" y="60285"/>
                  <a:pt x="140294" y="55112"/>
                </a:cubicBezTo>
                <a:close/>
                <a:moveTo>
                  <a:pt x="228410" y="52074"/>
                </a:moveTo>
                <a:lnTo>
                  <a:pt x="228410" y="68419"/>
                </a:lnTo>
                <a:lnTo>
                  <a:pt x="238049" y="68419"/>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8"/>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2"/>
                  <a:pt x="26849" y="91914"/>
                  <a:pt x="24963" y="90736"/>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60"/>
                </a:lnTo>
                <a:lnTo>
                  <a:pt x="1991" y="53960"/>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6"/>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5"/>
                  <a:pt x="390562" y="87208"/>
                  <a:pt x="392035" y="87199"/>
                </a:cubicBezTo>
                <a:cubicBezTo>
                  <a:pt x="393509" y="87191"/>
                  <a:pt x="394570" y="87182"/>
                  <a:pt x="395218" y="87173"/>
                </a:cubicBezTo>
                <a:cubicBezTo>
                  <a:pt x="395884" y="87178"/>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4"/>
                  <a:pt x="12920" y="24603"/>
                  <a:pt x="10674" y="20707"/>
                </a:cubicBezTo>
                <a:cubicBezTo>
                  <a:pt x="8428" y="16810"/>
                  <a:pt x="6057" y="13156"/>
                  <a:pt x="3562" y="9745"/>
                </a:cubicBezTo>
                <a:close/>
                <a:moveTo>
                  <a:pt x="285407" y="2515"/>
                </a:moveTo>
                <a:lnTo>
                  <a:pt x="300914" y="2515"/>
                </a:lnTo>
                <a:lnTo>
                  <a:pt x="300914" y="20222"/>
                </a:lnTo>
                <a:lnTo>
                  <a:pt x="310448" y="20222"/>
                </a:lnTo>
                <a:lnTo>
                  <a:pt x="310448" y="35310"/>
                </a:lnTo>
                <a:lnTo>
                  <a:pt x="300914" y="35310"/>
                </a:lnTo>
                <a:lnTo>
                  <a:pt x="300914" y="81830"/>
                </a:lnTo>
                <a:cubicBezTo>
                  <a:pt x="300953" y="86064"/>
                  <a:pt x="300455" y="89330"/>
                  <a:pt x="299421" y="91626"/>
                </a:cubicBezTo>
                <a:cubicBezTo>
                  <a:pt x="298386" y="93923"/>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3"/>
                  <a:pt x="280974" y="84456"/>
                  <a:pt x="282264" y="84449"/>
                </a:cubicBezTo>
                <a:cubicBezTo>
                  <a:pt x="283403" y="84462"/>
                  <a:pt x="284215" y="84253"/>
                  <a:pt x="284700" y="83820"/>
                </a:cubicBezTo>
                <a:cubicBezTo>
                  <a:pt x="285185" y="83388"/>
                  <a:pt x="285420" y="82655"/>
                  <a:pt x="285407" y="81620"/>
                </a:cubicBezTo>
                <a:lnTo>
                  <a:pt x="285407" y="35310"/>
                </a:lnTo>
                <a:lnTo>
                  <a:pt x="255651" y="35310"/>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40"/>
                  <a:pt x="72081" y="8492"/>
                  <a:pt x="72007" y="11552"/>
                </a:cubicBezTo>
                <a:cubicBezTo>
                  <a:pt x="71933" y="14612"/>
                  <a:pt x="71819" y="17607"/>
                  <a:pt x="71666" y="20536"/>
                </a:cubicBezTo>
                <a:lnTo>
                  <a:pt x="97650" y="20536"/>
                </a:lnTo>
                <a:lnTo>
                  <a:pt x="97650" y="35310"/>
                </a:lnTo>
                <a:lnTo>
                  <a:pt x="70409" y="35310"/>
                </a:lnTo>
                <a:cubicBezTo>
                  <a:pt x="70095" y="37388"/>
                  <a:pt x="69780" y="39413"/>
                  <a:pt x="69466" y="41387"/>
                </a:cubicBezTo>
                <a:cubicBezTo>
                  <a:pt x="75362" y="46333"/>
                  <a:pt x="81015" y="51580"/>
                  <a:pt x="86426" y="57129"/>
                </a:cubicBezTo>
                <a:cubicBezTo>
                  <a:pt x="91838" y="62678"/>
                  <a:pt x="96208" y="67768"/>
                  <a:pt x="99536" y="72400"/>
                </a:cubicBezTo>
                <a:lnTo>
                  <a:pt x="86649" y="82144"/>
                </a:lnTo>
                <a:cubicBezTo>
                  <a:pt x="84370" y="78555"/>
                  <a:pt x="81305" y="74522"/>
                  <a:pt x="77455" y="70043"/>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10"/>
                </a:cubicBezTo>
                <a:lnTo>
                  <a:pt x="33423" y="35310"/>
                </a:lnTo>
                <a:lnTo>
                  <a:pt x="33423" y="20536"/>
                </a:lnTo>
                <a:lnTo>
                  <a:pt x="55950" y="20536"/>
                </a:lnTo>
                <a:cubicBezTo>
                  <a:pt x="56048" y="17705"/>
                  <a:pt x="56114" y="14750"/>
                  <a:pt x="56146" y="11670"/>
                </a:cubicBezTo>
                <a:cubicBezTo>
                  <a:pt x="56179" y="8590"/>
                  <a:pt x="56218" y="5399"/>
                  <a:pt x="56264" y="2096"/>
                </a:cubicBezTo>
                <a:close/>
                <a:moveTo>
                  <a:pt x="182309" y="0"/>
                </a:moveTo>
                <a:cubicBezTo>
                  <a:pt x="185098" y="1476"/>
                  <a:pt x="188032" y="3214"/>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10"/>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1"/>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4"/>
                </a:cubicBezTo>
                <a:cubicBezTo>
                  <a:pt x="153744" y="99242"/>
                  <a:pt x="152042" y="97107"/>
                  <a:pt x="149855" y="94599"/>
                </a:cubicBezTo>
                <a:cubicBezTo>
                  <a:pt x="147667" y="92091"/>
                  <a:pt x="145703" y="90035"/>
                  <a:pt x="143961" y="88431"/>
                </a:cubicBezTo>
                <a:cubicBezTo>
                  <a:pt x="147737" y="86383"/>
                  <a:pt x="151291" y="84034"/>
                  <a:pt x="154622" y="81384"/>
                </a:cubicBezTo>
                <a:cubicBezTo>
                  <a:pt x="157953" y="78734"/>
                  <a:pt x="161035" y="75810"/>
                  <a:pt x="163868" y="72610"/>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4"/>
                  <a:pt x="153039" y="79429"/>
                  <a:pt x="151819" y="80992"/>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2"/>
                  <a:pt x="131912" y="86335"/>
                </a:cubicBezTo>
                <a:cubicBezTo>
                  <a:pt x="131790" y="84115"/>
                  <a:pt x="131379" y="81745"/>
                  <a:pt x="130681" y="79223"/>
                </a:cubicBezTo>
                <a:cubicBezTo>
                  <a:pt x="129982" y="76702"/>
                  <a:pt x="129100" y="74463"/>
                  <a:pt x="128035" y="72505"/>
                </a:cubicBezTo>
                <a:cubicBezTo>
                  <a:pt x="127321" y="78125"/>
                  <a:pt x="126182" y="83569"/>
                  <a:pt x="124617" y="88837"/>
                </a:cubicBezTo>
                <a:cubicBezTo>
                  <a:pt x="123052" y="94104"/>
                  <a:pt x="120943" y="98788"/>
                  <a:pt x="118291" y="102889"/>
                </a:cubicBezTo>
                <a:cubicBezTo>
                  <a:pt x="116820" y="101235"/>
                  <a:pt x="114759" y="99332"/>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6"/>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800">
              <a:solidFill>
                <a:schemeClr val="tx2"/>
              </a:solidFill>
              <a:latin typeface="+mj-ea"/>
              <a:ea typeface="+mj-ea"/>
            </a:endParaRPr>
          </a:p>
        </p:txBody>
      </p:sp>
      <p:sp>
        <p:nvSpPr>
          <p:cNvPr id="239" name="文本框 238">
            <a:extLst>
              <a:ext uri="{FF2B5EF4-FFF2-40B4-BE49-F238E27FC236}">
                <a16:creationId xmlns="" xmlns:a16="http://schemas.microsoft.com/office/drawing/2014/main" id="{F088B7CC-0445-4941-ADC9-8CF279980270}"/>
              </a:ext>
            </a:extLst>
          </p:cNvPr>
          <p:cNvSpPr txBox="1"/>
          <p:nvPr/>
        </p:nvSpPr>
        <p:spPr>
          <a:xfrm>
            <a:off x="5205288" y="3090121"/>
            <a:ext cx="3668551" cy="383054"/>
          </a:xfrm>
          <a:prstGeom prst="rect">
            <a:avLst/>
          </a:prstGeom>
          <a:noFill/>
        </p:spPr>
        <p:txBody>
          <a:bodyPr wrap="square" lIns="0" tIns="0" rIns="0" bIns="0" rtlCol="0" anchor="t">
            <a:spAutoFit/>
          </a:bodyPr>
          <a:lstStyle/>
          <a:p>
            <a:pPr indent="806450">
              <a:lnSpc>
                <a:spcPct val="150000"/>
              </a:lnSpc>
            </a:pPr>
            <a:r>
              <a:rPr lang="zh-CN" altLang="en-US" sz="900" dirty="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a:t>
            </a:r>
          </a:p>
        </p:txBody>
      </p:sp>
      <p:sp>
        <p:nvSpPr>
          <p:cNvPr id="242" name="矩形 241">
            <a:extLst>
              <a:ext uri="{FF2B5EF4-FFF2-40B4-BE49-F238E27FC236}">
                <a16:creationId xmlns="" xmlns:a16="http://schemas.microsoft.com/office/drawing/2014/main" id="{F967AE0C-FD28-4268-A29B-B9E66DB86857}"/>
              </a:ext>
            </a:extLst>
          </p:cNvPr>
          <p:cNvSpPr/>
          <p:nvPr/>
        </p:nvSpPr>
        <p:spPr>
          <a:xfrm>
            <a:off x="5067648" y="2706089"/>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43" name="Rectangle 208_1">
            <a:extLst>
              <a:ext uri="{FF2B5EF4-FFF2-40B4-BE49-F238E27FC236}">
                <a16:creationId xmlns="" xmlns:a16="http://schemas.microsoft.com/office/drawing/2014/main" id="{63CC0264-DC65-4597-B32B-F962DE9E93E9}"/>
              </a:ext>
            </a:extLst>
          </p:cNvPr>
          <p:cNvSpPr/>
          <p:nvPr/>
        </p:nvSpPr>
        <p:spPr>
          <a:xfrm>
            <a:off x="5067648" y="2706089"/>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87" name="文本框 286">
            <a:extLst>
              <a:ext uri="{FF2B5EF4-FFF2-40B4-BE49-F238E27FC236}">
                <a16:creationId xmlns="" xmlns:a16="http://schemas.microsoft.com/office/drawing/2014/main" id="{56AF787B-B84F-4EAA-964E-AD53787FC23A}"/>
              </a:ext>
            </a:extLst>
          </p:cNvPr>
          <p:cNvSpPr txBox="1"/>
          <p:nvPr/>
        </p:nvSpPr>
        <p:spPr>
          <a:xfrm>
            <a:off x="5313771" y="2792036"/>
            <a:ext cx="379476" cy="132893"/>
          </a:xfrm>
          <a:custGeom>
            <a:avLst/>
            <a:gdLst/>
            <a:ahLst/>
            <a:cxnLst/>
            <a:rect l="l" t="t" r="r" b="b"/>
            <a:pathLst>
              <a:path w="379476"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38176" y="13869"/>
                </a:moveTo>
                <a:cubicBezTo>
                  <a:pt x="344069" y="13869"/>
                  <a:pt x="349403" y="14351"/>
                  <a:pt x="354178" y="15316"/>
                </a:cubicBezTo>
                <a:cubicBezTo>
                  <a:pt x="358953" y="16282"/>
                  <a:pt x="363017" y="17907"/>
                  <a:pt x="366370" y="20193"/>
                </a:cubicBezTo>
                <a:cubicBezTo>
                  <a:pt x="369723" y="22479"/>
                  <a:pt x="372288" y="25476"/>
                  <a:pt x="374066" y="29185"/>
                </a:cubicBezTo>
                <a:cubicBezTo>
                  <a:pt x="375844" y="32893"/>
                  <a:pt x="376733" y="37440"/>
                  <a:pt x="376733" y="42825"/>
                </a:cubicBezTo>
                <a:cubicBezTo>
                  <a:pt x="376733" y="48413"/>
                  <a:pt x="375387" y="53112"/>
                  <a:pt x="372695" y="56922"/>
                </a:cubicBezTo>
                <a:cubicBezTo>
                  <a:pt x="370002" y="60732"/>
                  <a:pt x="365710" y="63602"/>
                  <a:pt x="359817" y="65532"/>
                </a:cubicBezTo>
                <a:lnTo>
                  <a:pt x="359817" y="66447"/>
                </a:lnTo>
                <a:cubicBezTo>
                  <a:pt x="366319" y="67767"/>
                  <a:pt x="371221" y="70638"/>
                  <a:pt x="374523" y="75057"/>
                </a:cubicBezTo>
                <a:cubicBezTo>
                  <a:pt x="377825" y="79477"/>
                  <a:pt x="379476" y="84938"/>
                  <a:pt x="379476" y="91440"/>
                </a:cubicBezTo>
                <a:cubicBezTo>
                  <a:pt x="379476" y="102210"/>
                  <a:pt x="375743" y="110109"/>
                  <a:pt x="368275" y="115138"/>
                </a:cubicBezTo>
                <a:cubicBezTo>
                  <a:pt x="360807" y="120168"/>
                  <a:pt x="349657" y="122682"/>
                  <a:pt x="334823" y="122682"/>
                </a:cubicBezTo>
                <a:cubicBezTo>
                  <a:pt x="325476" y="122682"/>
                  <a:pt x="317500" y="122022"/>
                  <a:pt x="310896" y="120701"/>
                </a:cubicBezTo>
                <a:lnTo>
                  <a:pt x="310896" y="101803"/>
                </a:lnTo>
                <a:cubicBezTo>
                  <a:pt x="314859" y="102616"/>
                  <a:pt x="318618" y="103251"/>
                  <a:pt x="322174" y="103708"/>
                </a:cubicBezTo>
                <a:cubicBezTo>
                  <a:pt x="325730" y="104166"/>
                  <a:pt x="329540" y="104394"/>
                  <a:pt x="333604" y="104394"/>
                </a:cubicBezTo>
                <a:cubicBezTo>
                  <a:pt x="336754" y="104394"/>
                  <a:pt x="339725" y="104191"/>
                  <a:pt x="342519" y="103785"/>
                </a:cubicBezTo>
                <a:cubicBezTo>
                  <a:pt x="345313" y="103378"/>
                  <a:pt x="347726" y="102616"/>
                  <a:pt x="349758" y="101499"/>
                </a:cubicBezTo>
                <a:cubicBezTo>
                  <a:pt x="351790" y="100381"/>
                  <a:pt x="353416" y="98882"/>
                  <a:pt x="354635" y="97003"/>
                </a:cubicBezTo>
                <a:cubicBezTo>
                  <a:pt x="355854" y="95123"/>
                  <a:pt x="356464" y="92659"/>
                  <a:pt x="356464" y="89611"/>
                </a:cubicBezTo>
                <a:cubicBezTo>
                  <a:pt x="356464" y="83922"/>
                  <a:pt x="354178" y="80086"/>
                  <a:pt x="349606" y="78105"/>
                </a:cubicBezTo>
                <a:cubicBezTo>
                  <a:pt x="345034" y="76124"/>
                  <a:pt x="338684" y="75133"/>
                  <a:pt x="330556" y="75133"/>
                </a:cubicBezTo>
                <a:lnTo>
                  <a:pt x="322479" y="75133"/>
                </a:lnTo>
                <a:lnTo>
                  <a:pt x="322479" y="58217"/>
                </a:lnTo>
                <a:lnTo>
                  <a:pt x="330404" y="58217"/>
                </a:lnTo>
                <a:cubicBezTo>
                  <a:pt x="337820" y="58217"/>
                  <a:pt x="343713" y="57226"/>
                  <a:pt x="348082" y="55245"/>
                </a:cubicBezTo>
                <a:cubicBezTo>
                  <a:pt x="352451" y="53264"/>
                  <a:pt x="354635" y="49581"/>
                  <a:pt x="354635" y="44196"/>
                </a:cubicBezTo>
                <a:cubicBezTo>
                  <a:pt x="354635" y="39421"/>
                  <a:pt x="352908" y="36170"/>
                  <a:pt x="349454" y="34443"/>
                </a:cubicBezTo>
                <a:cubicBezTo>
                  <a:pt x="345999" y="32715"/>
                  <a:pt x="341326" y="31852"/>
                  <a:pt x="335433" y="31852"/>
                </a:cubicBezTo>
                <a:cubicBezTo>
                  <a:pt x="332182" y="31852"/>
                  <a:pt x="328676" y="32131"/>
                  <a:pt x="324917" y="32690"/>
                </a:cubicBezTo>
                <a:cubicBezTo>
                  <a:pt x="321158" y="33249"/>
                  <a:pt x="317805" y="33985"/>
                  <a:pt x="314859" y="34900"/>
                </a:cubicBezTo>
                <a:lnTo>
                  <a:pt x="314859" y="17069"/>
                </a:lnTo>
                <a:cubicBezTo>
                  <a:pt x="317297" y="16256"/>
                  <a:pt x="320701" y="15520"/>
                  <a:pt x="325070" y="14859"/>
                </a:cubicBezTo>
                <a:cubicBezTo>
                  <a:pt x="329438" y="14199"/>
                  <a:pt x="333807" y="13869"/>
                  <a:pt x="338176"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88" name="文本框 287">
            <a:extLst>
              <a:ext uri="{FF2B5EF4-FFF2-40B4-BE49-F238E27FC236}">
                <a16:creationId xmlns="" xmlns:a16="http://schemas.microsoft.com/office/drawing/2014/main" id="{D056776A-2D2D-4BA6-83B6-0676515964AD}"/>
              </a:ext>
            </a:extLst>
          </p:cNvPr>
          <p:cNvSpPr txBox="1"/>
          <p:nvPr/>
        </p:nvSpPr>
        <p:spPr>
          <a:xfrm>
            <a:off x="5315449" y="3106343"/>
            <a:ext cx="377799" cy="138532"/>
          </a:xfrm>
          <a:custGeom>
            <a:avLst/>
            <a:gdLst/>
            <a:ahLst/>
            <a:cxnLst/>
            <a:rect l="l" t="t" r="r" b="b"/>
            <a:pathLst>
              <a:path w="377799"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36499" y="15698"/>
                </a:moveTo>
                <a:cubicBezTo>
                  <a:pt x="342392" y="15698"/>
                  <a:pt x="347726" y="16180"/>
                  <a:pt x="352501" y="17145"/>
                </a:cubicBezTo>
                <a:cubicBezTo>
                  <a:pt x="357276" y="18111"/>
                  <a:pt x="361340" y="19736"/>
                  <a:pt x="364693" y="22022"/>
                </a:cubicBezTo>
                <a:cubicBezTo>
                  <a:pt x="368046" y="24308"/>
                  <a:pt x="370611" y="27305"/>
                  <a:pt x="372389" y="31014"/>
                </a:cubicBezTo>
                <a:cubicBezTo>
                  <a:pt x="374167" y="34722"/>
                  <a:pt x="375056" y="39269"/>
                  <a:pt x="375056" y="44654"/>
                </a:cubicBezTo>
                <a:cubicBezTo>
                  <a:pt x="375056" y="50242"/>
                  <a:pt x="373710" y="54941"/>
                  <a:pt x="371018" y="58751"/>
                </a:cubicBezTo>
                <a:cubicBezTo>
                  <a:pt x="368325" y="62561"/>
                  <a:pt x="364033" y="65431"/>
                  <a:pt x="358140" y="67361"/>
                </a:cubicBezTo>
                <a:lnTo>
                  <a:pt x="358140" y="68276"/>
                </a:lnTo>
                <a:cubicBezTo>
                  <a:pt x="364642" y="69596"/>
                  <a:pt x="369544" y="72467"/>
                  <a:pt x="372846" y="76886"/>
                </a:cubicBezTo>
                <a:cubicBezTo>
                  <a:pt x="376148" y="81306"/>
                  <a:pt x="377799" y="86767"/>
                  <a:pt x="377799" y="93269"/>
                </a:cubicBezTo>
                <a:cubicBezTo>
                  <a:pt x="377799" y="104039"/>
                  <a:pt x="374066" y="111938"/>
                  <a:pt x="366598" y="116967"/>
                </a:cubicBezTo>
                <a:cubicBezTo>
                  <a:pt x="359130" y="121997"/>
                  <a:pt x="347980" y="124511"/>
                  <a:pt x="333146" y="124511"/>
                </a:cubicBezTo>
                <a:cubicBezTo>
                  <a:pt x="323799" y="124511"/>
                  <a:pt x="315823" y="123851"/>
                  <a:pt x="309219" y="122530"/>
                </a:cubicBezTo>
                <a:lnTo>
                  <a:pt x="309219" y="103632"/>
                </a:lnTo>
                <a:cubicBezTo>
                  <a:pt x="313182" y="104445"/>
                  <a:pt x="316941" y="105080"/>
                  <a:pt x="320497" y="105537"/>
                </a:cubicBezTo>
                <a:cubicBezTo>
                  <a:pt x="324053" y="105995"/>
                  <a:pt x="327863" y="106223"/>
                  <a:pt x="331927" y="106223"/>
                </a:cubicBezTo>
                <a:cubicBezTo>
                  <a:pt x="335077" y="106223"/>
                  <a:pt x="338048" y="106020"/>
                  <a:pt x="340842" y="105614"/>
                </a:cubicBezTo>
                <a:cubicBezTo>
                  <a:pt x="343636" y="105207"/>
                  <a:pt x="346049" y="104445"/>
                  <a:pt x="348081" y="103328"/>
                </a:cubicBezTo>
                <a:cubicBezTo>
                  <a:pt x="350113" y="102210"/>
                  <a:pt x="351739" y="100711"/>
                  <a:pt x="352958" y="98832"/>
                </a:cubicBezTo>
                <a:cubicBezTo>
                  <a:pt x="354177" y="96952"/>
                  <a:pt x="354787" y="94488"/>
                  <a:pt x="354787" y="91440"/>
                </a:cubicBezTo>
                <a:cubicBezTo>
                  <a:pt x="354787" y="85751"/>
                  <a:pt x="352501" y="81915"/>
                  <a:pt x="347929" y="79934"/>
                </a:cubicBezTo>
                <a:cubicBezTo>
                  <a:pt x="343357" y="77953"/>
                  <a:pt x="337007" y="76962"/>
                  <a:pt x="328879" y="76962"/>
                </a:cubicBezTo>
                <a:lnTo>
                  <a:pt x="320802" y="76962"/>
                </a:lnTo>
                <a:lnTo>
                  <a:pt x="320802" y="60046"/>
                </a:lnTo>
                <a:lnTo>
                  <a:pt x="328727" y="60046"/>
                </a:lnTo>
                <a:cubicBezTo>
                  <a:pt x="336143" y="60046"/>
                  <a:pt x="342036" y="59055"/>
                  <a:pt x="346405" y="57074"/>
                </a:cubicBezTo>
                <a:cubicBezTo>
                  <a:pt x="350774" y="55093"/>
                  <a:pt x="352958" y="51410"/>
                  <a:pt x="352958" y="46025"/>
                </a:cubicBezTo>
                <a:cubicBezTo>
                  <a:pt x="352958" y="41250"/>
                  <a:pt x="351231" y="37999"/>
                  <a:pt x="347777" y="36272"/>
                </a:cubicBezTo>
                <a:cubicBezTo>
                  <a:pt x="344322" y="34544"/>
                  <a:pt x="339649" y="33681"/>
                  <a:pt x="333756" y="33681"/>
                </a:cubicBezTo>
                <a:cubicBezTo>
                  <a:pt x="330505" y="33681"/>
                  <a:pt x="326999" y="33960"/>
                  <a:pt x="323240" y="34519"/>
                </a:cubicBezTo>
                <a:cubicBezTo>
                  <a:pt x="319481" y="35078"/>
                  <a:pt x="316128" y="35814"/>
                  <a:pt x="313182" y="36729"/>
                </a:cubicBezTo>
                <a:lnTo>
                  <a:pt x="313182" y="18898"/>
                </a:lnTo>
                <a:cubicBezTo>
                  <a:pt x="315620" y="18085"/>
                  <a:pt x="319024" y="17349"/>
                  <a:pt x="323393" y="16688"/>
                </a:cubicBezTo>
                <a:cubicBezTo>
                  <a:pt x="327761" y="16028"/>
                  <a:pt x="332130" y="15698"/>
                  <a:pt x="336499" y="15698"/>
                </a:cubicBez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38" name="文本框 237">
            <a:extLst>
              <a:ext uri="{FF2B5EF4-FFF2-40B4-BE49-F238E27FC236}">
                <a16:creationId xmlns="" xmlns:a16="http://schemas.microsoft.com/office/drawing/2014/main" id="{8AC0D83F-48D9-4D89-9469-A8FDE5EDC174}"/>
              </a:ext>
            </a:extLst>
          </p:cNvPr>
          <p:cNvSpPr txBox="1"/>
          <p:nvPr/>
        </p:nvSpPr>
        <p:spPr>
          <a:xfrm>
            <a:off x="6022828" y="2806099"/>
            <a:ext cx="3426564" cy="138499"/>
          </a:xfrm>
          <a:prstGeom prst="rect">
            <a:avLst/>
          </a:prstGeom>
          <a:noFill/>
        </p:spPr>
        <p:txBody>
          <a:bodyPr wrap="square" lIns="0" tIns="0" rIns="0" bIns="0" rtlCol="0" anchor="ctr">
            <a:spAutoFit/>
          </a:bodyPr>
          <a:lstStyle/>
          <a:p>
            <a:r>
              <a:rPr lang="zh-CN" altLang="en-US" sz="900" dirty="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187" name="文本框 186">
            <a:extLst>
              <a:ext uri="{FF2B5EF4-FFF2-40B4-BE49-F238E27FC236}">
                <a16:creationId xmlns="" xmlns:a16="http://schemas.microsoft.com/office/drawing/2014/main" id="{B7A504E0-4F5F-4220-8C7F-4B453C7FE89C}"/>
              </a:ext>
            </a:extLst>
          </p:cNvPr>
          <p:cNvSpPr txBox="1"/>
          <p:nvPr/>
        </p:nvSpPr>
        <p:spPr>
          <a:xfrm>
            <a:off x="9036327" y="3122657"/>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6"/>
                </a:cubicBezTo>
                <a:cubicBezTo>
                  <a:pt x="137956" y="72016"/>
                  <a:pt x="138414" y="71658"/>
                  <a:pt x="138827" y="71143"/>
                </a:cubicBezTo>
                <a:cubicBezTo>
                  <a:pt x="139242" y="70579"/>
                  <a:pt x="139565" y="69060"/>
                  <a:pt x="139796" y="66585"/>
                </a:cubicBezTo>
                <a:cubicBezTo>
                  <a:pt x="140027" y="64110"/>
                  <a:pt x="140193" y="60285"/>
                  <a:pt x="140294" y="55112"/>
                </a:cubicBezTo>
                <a:close/>
                <a:moveTo>
                  <a:pt x="228410" y="52074"/>
                </a:moveTo>
                <a:lnTo>
                  <a:pt x="228410" y="68418"/>
                </a:lnTo>
                <a:lnTo>
                  <a:pt x="238049" y="68418"/>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7"/>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1"/>
                  <a:pt x="26849" y="91914"/>
                  <a:pt x="24963" y="90735"/>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59"/>
                </a:lnTo>
                <a:lnTo>
                  <a:pt x="1991" y="53959"/>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5"/>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4"/>
                  <a:pt x="390562" y="87208"/>
                  <a:pt x="392035" y="87199"/>
                </a:cubicBezTo>
                <a:cubicBezTo>
                  <a:pt x="393509" y="87191"/>
                  <a:pt x="394570" y="87182"/>
                  <a:pt x="395218" y="87173"/>
                </a:cubicBezTo>
                <a:cubicBezTo>
                  <a:pt x="395884" y="87177"/>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3"/>
                  <a:pt x="12920" y="24603"/>
                  <a:pt x="10674" y="20706"/>
                </a:cubicBezTo>
                <a:cubicBezTo>
                  <a:pt x="8428" y="16810"/>
                  <a:pt x="6057" y="13156"/>
                  <a:pt x="3562" y="9744"/>
                </a:cubicBezTo>
                <a:close/>
                <a:moveTo>
                  <a:pt x="285407" y="2515"/>
                </a:moveTo>
                <a:lnTo>
                  <a:pt x="300914" y="2515"/>
                </a:lnTo>
                <a:lnTo>
                  <a:pt x="300914" y="20222"/>
                </a:lnTo>
                <a:lnTo>
                  <a:pt x="310448" y="20222"/>
                </a:lnTo>
                <a:lnTo>
                  <a:pt x="310448" y="35309"/>
                </a:lnTo>
                <a:lnTo>
                  <a:pt x="300914" y="35309"/>
                </a:lnTo>
                <a:lnTo>
                  <a:pt x="300914" y="81830"/>
                </a:lnTo>
                <a:cubicBezTo>
                  <a:pt x="300953" y="86064"/>
                  <a:pt x="300455" y="89330"/>
                  <a:pt x="299421" y="91626"/>
                </a:cubicBezTo>
                <a:cubicBezTo>
                  <a:pt x="298386" y="93922"/>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2"/>
                  <a:pt x="280974" y="84456"/>
                  <a:pt x="282264" y="84449"/>
                </a:cubicBezTo>
                <a:cubicBezTo>
                  <a:pt x="283403" y="84462"/>
                  <a:pt x="284215" y="84253"/>
                  <a:pt x="284700" y="83820"/>
                </a:cubicBezTo>
                <a:cubicBezTo>
                  <a:pt x="285185" y="83388"/>
                  <a:pt x="285420" y="82655"/>
                  <a:pt x="285407" y="81620"/>
                </a:cubicBezTo>
                <a:lnTo>
                  <a:pt x="285407" y="35309"/>
                </a:lnTo>
                <a:lnTo>
                  <a:pt x="255651" y="35309"/>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39"/>
                  <a:pt x="72081" y="8491"/>
                  <a:pt x="72007" y="11552"/>
                </a:cubicBezTo>
                <a:cubicBezTo>
                  <a:pt x="71933" y="14612"/>
                  <a:pt x="71819" y="17607"/>
                  <a:pt x="71666" y="20536"/>
                </a:cubicBezTo>
                <a:lnTo>
                  <a:pt x="97650" y="20536"/>
                </a:lnTo>
                <a:lnTo>
                  <a:pt x="97650" y="35309"/>
                </a:lnTo>
                <a:lnTo>
                  <a:pt x="70409" y="35309"/>
                </a:lnTo>
                <a:cubicBezTo>
                  <a:pt x="70095" y="37388"/>
                  <a:pt x="69780" y="39413"/>
                  <a:pt x="69466" y="41386"/>
                </a:cubicBezTo>
                <a:cubicBezTo>
                  <a:pt x="75362" y="46333"/>
                  <a:pt x="81015" y="51580"/>
                  <a:pt x="86426" y="57129"/>
                </a:cubicBezTo>
                <a:cubicBezTo>
                  <a:pt x="91838" y="62678"/>
                  <a:pt x="96208" y="67768"/>
                  <a:pt x="99536" y="72400"/>
                </a:cubicBezTo>
                <a:lnTo>
                  <a:pt x="86649" y="82144"/>
                </a:lnTo>
                <a:cubicBezTo>
                  <a:pt x="84370" y="78555"/>
                  <a:pt x="81305" y="74522"/>
                  <a:pt x="77455" y="70042"/>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09"/>
                </a:cubicBezTo>
                <a:lnTo>
                  <a:pt x="33423" y="35309"/>
                </a:lnTo>
                <a:lnTo>
                  <a:pt x="33423" y="20536"/>
                </a:lnTo>
                <a:lnTo>
                  <a:pt x="55950" y="20536"/>
                </a:lnTo>
                <a:cubicBezTo>
                  <a:pt x="56048" y="17705"/>
                  <a:pt x="56114" y="14750"/>
                  <a:pt x="56146" y="11670"/>
                </a:cubicBezTo>
                <a:cubicBezTo>
                  <a:pt x="56179" y="8590"/>
                  <a:pt x="56218" y="5398"/>
                  <a:pt x="56264" y="2096"/>
                </a:cubicBezTo>
                <a:close/>
                <a:moveTo>
                  <a:pt x="182309" y="0"/>
                </a:moveTo>
                <a:cubicBezTo>
                  <a:pt x="185098" y="1476"/>
                  <a:pt x="188032" y="3213"/>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09"/>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0"/>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3"/>
                </a:cubicBezTo>
                <a:cubicBezTo>
                  <a:pt x="153744" y="99242"/>
                  <a:pt x="152042" y="97107"/>
                  <a:pt x="149855" y="94599"/>
                </a:cubicBezTo>
                <a:cubicBezTo>
                  <a:pt x="147667" y="92091"/>
                  <a:pt x="145703" y="90035"/>
                  <a:pt x="143961" y="88430"/>
                </a:cubicBezTo>
                <a:cubicBezTo>
                  <a:pt x="147737" y="86383"/>
                  <a:pt x="151291" y="84034"/>
                  <a:pt x="154622" y="81384"/>
                </a:cubicBezTo>
                <a:cubicBezTo>
                  <a:pt x="157953" y="78734"/>
                  <a:pt x="161035" y="75809"/>
                  <a:pt x="163868" y="72609"/>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3"/>
                  <a:pt x="153039" y="79429"/>
                  <a:pt x="151819" y="80991"/>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1"/>
                  <a:pt x="131912" y="86335"/>
                </a:cubicBezTo>
                <a:cubicBezTo>
                  <a:pt x="131790" y="84115"/>
                  <a:pt x="131379" y="81744"/>
                  <a:pt x="130681" y="79223"/>
                </a:cubicBezTo>
                <a:cubicBezTo>
                  <a:pt x="129982" y="76702"/>
                  <a:pt x="129100" y="74463"/>
                  <a:pt x="128035" y="72505"/>
                </a:cubicBezTo>
                <a:cubicBezTo>
                  <a:pt x="127321" y="78125"/>
                  <a:pt x="126182" y="83569"/>
                  <a:pt x="124617" y="88836"/>
                </a:cubicBezTo>
                <a:cubicBezTo>
                  <a:pt x="123052" y="94104"/>
                  <a:pt x="120943" y="98788"/>
                  <a:pt x="118291" y="102889"/>
                </a:cubicBezTo>
                <a:cubicBezTo>
                  <a:pt x="116820" y="101235"/>
                  <a:pt x="114759" y="99331"/>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5"/>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800">
              <a:solidFill>
                <a:schemeClr val="tx2"/>
              </a:solidFill>
              <a:latin typeface="+mj-ea"/>
              <a:ea typeface="+mj-ea"/>
            </a:endParaRPr>
          </a:p>
        </p:txBody>
      </p:sp>
      <p:sp>
        <p:nvSpPr>
          <p:cNvPr id="128" name="iceberg_309862">
            <a:extLst>
              <a:ext uri="{FF2B5EF4-FFF2-40B4-BE49-F238E27FC236}">
                <a16:creationId xmlns="" xmlns:a16="http://schemas.microsoft.com/office/drawing/2014/main" id="{6C44CE81-79E5-4223-990A-09FF87157198}"/>
              </a:ext>
            </a:extLst>
          </p:cNvPr>
          <p:cNvSpPr>
            <a:spLocks noChangeAspect="1"/>
          </p:cNvSpPr>
          <p:nvPr/>
        </p:nvSpPr>
        <p:spPr bwMode="auto">
          <a:xfrm>
            <a:off x="511673" y="1542556"/>
            <a:ext cx="423258" cy="39566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607639" h="568032">
                <a:moveTo>
                  <a:pt x="58208" y="516361"/>
                </a:moveTo>
                <a:lnTo>
                  <a:pt x="58208" y="548644"/>
                </a:lnTo>
                <a:lnTo>
                  <a:pt x="213786" y="548644"/>
                </a:lnTo>
                <a:lnTo>
                  <a:pt x="197587" y="516361"/>
                </a:lnTo>
                <a:close/>
                <a:moveTo>
                  <a:pt x="481486" y="509886"/>
                </a:moveTo>
                <a:lnTo>
                  <a:pt x="597935" y="509886"/>
                </a:lnTo>
                <a:cubicBezTo>
                  <a:pt x="603277" y="509886"/>
                  <a:pt x="607639" y="514248"/>
                  <a:pt x="607639" y="519589"/>
                </a:cubicBezTo>
                <a:cubicBezTo>
                  <a:pt x="607639" y="524930"/>
                  <a:pt x="603277" y="529292"/>
                  <a:pt x="597935" y="529292"/>
                </a:cubicBezTo>
                <a:lnTo>
                  <a:pt x="481486" y="529292"/>
                </a:lnTo>
                <a:cubicBezTo>
                  <a:pt x="476144" y="529292"/>
                  <a:pt x="471871" y="524930"/>
                  <a:pt x="471871" y="519589"/>
                </a:cubicBezTo>
                <a:cubicBezTo>
                  <a:pt x="471871" y="514248"/>
                  <a:pt x="476144" y="509886"/>
                  <a:pt x="481486" y="509886"/>
                </a:cubicBezTo>
                <a:close/>
                <a:moveTo>
                  <a:pt x="48507" y="496973"/>
                </a:moveTo>
                <a:lnTo>
                  <a:pt x="203639" y="496973"/>
                </a:lnTo>
                <a:cubicBezTo>
                  <a:pt x="207288" y="496973"/>
                  <a:pt x="210671" y="499019"/>
                  <a:pt x="212273" y="502309"/>
                </a:cubicBezTo>
                <a:lnTo>
                  <a:pt x="235413" y="548644"/>
                </a:lnTo>
                <a:lnTo>
                  <a:pt x="268256" y="548644"/>
                </a:lnTo>
                <a:cubicBezTo>
                  <a:pt x="273596" y="548644"/>
                  <a:pt x="277957" y="553002"/>
                  <a:pt x="277957" y="558338"/>
                </a:cubicBezTo>
                <a:cubicBezTo>
                  <a:pt x="277957" y="563674"/>
                  <a:pt x="273596" y="568032"/>
                  <a:pt x="268256" y="568032"/>
                </a:cubicBezTo>
                <a:lnTo>
                  <a:pt x="229450" y="568032"/>
                </a:lnTo>
                <a:lnTo>
                  <a:pt x="9701" y="568032"/>
                </a:lnTo>
                <a:cubicBezTo>
                  <a:pt x="4361" y="568032"/>
                  <a:pt x="0" y="563674"/>
                  <a:pt x="0" y="558338"/>
                </a:cubicBezTo>
                <a:cubicBezTo>
                  <a:pt x="0" y="553002"/>
                  <a:pt x="4361" y="548644"/>
                  <a:pt x="9701" y="548644"/>
                </a:cubicBezTo>
                <a:lnTo>
                  <a:pt x="38805" y="548644"/>
                </a:lnTo>
                <a:lnTo>
                  <a:pt x="38805" y="506667"/>
                </a:lnTo>
                <a:cubicBezTo>
                  <a:pt x="38805" y="501331"/>
                  <a:pt x="43167" y="496973"/>
                  <a:pt x="48507" y="496973"/>
                </a:cubicBezTo>
                <a:close/>
                <a:moveTo>
                  <a:pt x="526370" y="451841"/>
                </a:moveTo>
                <a:lnTo>
                  <a:pt x="516668" y="471116"/>
                </a:lnTo>
                <a:lnTo>
                  <a:pt x="549424" y="471116"/>
                </a:lnTo>
                <a:lnTo>
                  <a:pt x="549424" y="451841"/>
                </a:lnTo>
                <a:close/>
                <a:moveTo>
                  <a:pt x="358224" y="451841"/>
                </a:moveTo>
                <a:lnTo>
                  <a:pt x="348522" y="471116"/>
                </a:lnTo>
                <a:lnTo>
                  <a:pt x="452489" y="471116"/>
                </a:lnTo>
                <a:lnTo>
                  <a:pt x="452489" y="451841"/>
                </a:lnTo>
                <a:close/>
                <a:moveTo>
                  <a:pt x="352261" y="432476"/>
                </a:moveTo>
                <a:lnTo>
                  <a:pt x="462192" y="432476"/>
                </a:lnTo>
                <a:cubicBezTo>
                  <a:pt x="467532" y="432476"/>
                  <a:pt x="471894" y="436829"/>
                  <a:pt x="471894" y="442158"/>
                </a:cubicBezTo>
                <a:lnTo>
                  <a:pt x="471894" y="471116"/>
                </a:lnTo>
                <a:lnTo>
                  <a:pt x="494948" y="471116"/>
                </a:lnTo>
                <a:lnTo>
                  <a:pt x="511683" y="437806"/>
                </a:lnTo>
                <a:cubicBezTo>
                  <a:pt x="513285" y="434519"/>
                  <a:pt x="516668" y="432476"/>
                  <a:pt x="520317" y="432476"/>
                </a:cubicBezTo>
                <a:lnTo>
                  <a:pt x="559127" y="432476"/>
                </a:lnTo>
                <a:cubicBezTo>
                  <a:pt x="564468" y="432476"/>
                  <a:pt x="568829" y="436829"/>
                  <a:pt x="568829" y="442158"/>
                </a:cubicBezTo>
                <a:lnTo>
                  <a:pt x="568829" y="471116"/>
                </a:lnTo>
                <a:lnTo>
                  <a:pt x="597937" y="471116"/>
                </a:lnTo>
                <a:cubicBezTo>
                  <a:pt x="603277" y="471116"/>
                  <a:pt x="607639" y="475469"/>
                  <a:pt x="607639" y="480799"/>
                </a:cubicBezTo>
                <a:cubicBezTo>
                  <a:pt x="607639" y="486217"/>
                  <a:pt x="603277" y="490481"/>
                  <a:pt x="597937" y="490481"/>
                </a:cubicBezTo>
                <a:lnTo>
                  <a:pt x="500912" y="490481"/>
                </a:lnTo>
                <a:lnTo>
                  <a:pt x="332856" y="490481"/>
                </a:lnTo>
                <a:lnTo>
                  <a:pt x="303748" y="490481"/>
                </a:lnTo>
                <a:cubicBezTo>
                  <a:pt x="298408" y="490481"/>
                  <a:pt x="294046" y="486217"/>
                  <a:pt x="294046" y="480799"/>
                </a:cubicBezTo>
                <a:cubicBezTo>
                  <a:pt x="294046" y="475469"/>
                  <a:pt x="298408" y="471116"/>
                  <a:pt x="303748" y="471116"/>
                </a:cubicBezTo>
                <a:lnTo>
                  <a:pt x="326892" y="471116"/>
                </a:lnTo>
                <a:lnTo>
                  <a:pt x="343626" y="437806"/>
                </a:lnTo>
                <a:cubicBezTo>
                  <a:pt x="345229" y="434519"/>
                  <a:pt x="348611" y="432476"/>
                  <a:pt x="352261" y="432476"/>
                </a:cubicBezTo>
                <a:close/>
                <a:moveTo>
                  <a:pt x="268254" y="393735"/>
                </a:moveTo>
                <a:lnTo>
                  <a:pt x="597937" y="393735"/>
                </a:lnTo>
                <a:cubicBezTo>
                  <a:pt x="603278" y="393735"/>
                  <a:pt x="607639" y="398081"/>
                  <a:pt x="607639" y="403403"/>
                </a:cubicBezTo>
                <a:cubicBezTo>
                  <a:pt x="607639" y="408724"/>
                  <a:pt x="603278" y="413070"/>
                  <a:pt x="597937" y="413070"/>
                </a:cubicBezTo>
                <a:lnTo>
                  <a:pt x="268254" y="413070"/>
                </a:lnTo>
                <a:cubicBezTo>
                  <a:pt x="262913" y="413070"/>
                  <a:pt x="258552" y="408724"/>
                  <a:pt x="258552" y="403403"/>
                </a:cubicBezTo>
                <a:cubicBezTo>
                  <a:pt x="258552" y="398081"/>
                  <a:pt x="262913" y="393735"/>
                  <a:pt x="268254" y="393735"/>
                </a:cubicBezTo>
                <a:close/>
                <a:moveTo>
                  <a:pt x="113148" y="393735"/>
                </a:moveTo>
                <a:lnTo>
                  <a:pt x="229447" y="393735"/>
                </a:lnTo>
                <a:cubicBezTo>
                  <a:pt x="234786" y="393735"/>
                  <a:pt x="239146" y="398081"/>
                  <a:pt x="239146" y="403403"/>
                </a:cubicBezTo>
                <a:cubicBezTo>
                  <a:pt x="239146" y="408724"/>
                  <a:pt x="234786" y="413070"/>
                  <a:pt x="229447" y="413070"/>
                </a:cubicBezTo>
                <a:lnTo>
                  <a:pt x="113148" y="413070"/>
                </a:lnTo>
                <a:cubicBezTo>
                  <a:pt x="107809" y="413070"/>
                  <a:pt x="103449" y="408724"/>
                  <a:pt x="103449" y="403403"/>
                </a:cubicBezTo>
                <a:cubicBezTo>
                  <a:pt x="103449" y="398081"/>
                  <a:pt x="107809" y="393735"/>
                  <a:pt x="113148" y="393735"/>
                </a:cubicBezTo>
                <a:close/>
                <a:moveTo>
                  <a:pt x="9701" y="354995"/>
                </a:moveTo>
                <a:lnTo>
                  <a:pt x="494489" y="354995"/>
                </a:lnTo>
                <a:cubicBezTo>
                  <a:pt x="499829" y="354995"/>
                  <a:pt x="504190" y="359341"/>
                  <a:pt x="504190" y="364663"/>
                </a:cubicBezTo>
                <a:cubicBezTo>
                  <a:pt x="504190" y="369984"/>
                  <a:pt x="499829" y="374330"/>
                  <a:pt x="494489" y="374330"/>
                </a:cubicBezTo>
                <a:lnTo>
                  <a:pt x="9701" y="374330"/>
                </a:lnTo>
                <a:cubicBezTo>
                  <a:pt x="4361" y="374330"/>
                  <a:pt x="0" y="369984"/>
                  <a:pt x="0" y="364663"/>
                </a:cubicBezTo>
                <a:cubicBezTo>
                  <a:pt x="0" y="359341"/>
                  <a:pt x="4361" y="354995"/>
                  <a:pt x="9701" y="354995"/>
                </a:cubicBezTo>
                <a:close/>
                <a:moveTo>
                  <a:pt x="420194" y="195266"/>
                </a:moveTo>
                <a:lnTo>
                  <a:pt x="420194" y="316216"/>
                </a:lnTo>
                <a:lnTo>
                  <a:pt x="452503" y="316216"/>
                </a:lnTo>
                <a:lnTo>
                  <a:pt x="452503" y="228503"/>
                </a:lnTo>
                <a:close/>
                <a:moveTo>
                  <a:pt x="261283" y="106208"/>
                </a:moveTo>
                <a:lnTo>
                  <a:pt x="303740" y="145311"/>
                </a:lnTo>
                <a:lnTo>
                  <a:pt x="346196" y="106208"/>
                </a:lnTo>
                <a:cubicBezTo>
                  <a:pt x="350113" y="102653"/>
                  <a:pt x="356254" y="102831"/>
                  <a:pt x="359904" y="106830"/>
                </a:cubicBezTo>
                <a:cubicBezTo>
                  <a:pt x="363553" y="110740"/>
                  <a:pt x="363286" y="116872"/>
                  <a:pt x="359370" y="120516"/>
                </a:cubicBezTo>
                <a:lnTo>
                  <a:pt x="313441" y="162730"/>
                </a:lnTo>
                <a:lnTo>
                  <a:pt x="313441" y="222896"/>
                </a:lnTo>
                <a:cubicBezTo>
                  <a:pt x="313441" y="228228"/>
                  <a:pt x="309080" y="232494"/>
                  <a:pt x="303740" y="232494"/>
                </a:cubicBezTo>
                <a:cubicBezTo>
                  <a:pt x="298399" y="232494"/>
                  <a:pt x="294038" y="228228"/>
                  <a:pt x="294038" y="222896"/>
                </a:cubicBezTo>
                <a:lnTo>
                  <a:pt x="294038" y="162730"/>
                </a:lnTo>
                <a:lnTo>
                  <a:pt x="248198" y="120427"/>
                </a:lnTo>
                <a:cubicBezTo>
                  <a:pt x="244193" y="116872"/>
                  <a:pt x="244015" y="110740"/>
                  <a:pt x="247575" y="106830"/>
                </a:cubicBezTo>
                <a:cubicBezTo>
                  <a:pt x="251225" y="102831"/>
                  <a:pt x="257366" y="102653"/>
                  <a:pt x="261283" y="106208"/>
                </a:cubicBezTo>
                <a:close/>
                <a:moveTo>
                  <a:pt x="297278" y="2599"/>
                </a:moveTo>
                <a:cubicBezTo>
                  <a:pt x="300927" y="-867"/>
                  <a:pt x="306712" y="-867"/>
                  <a:pt x="310361" y="2599"/>
                </a:cubicBezTo>
                <a:lnTo>
                  <a:pt x="391178" y="76982"/>
                </a:lnTo>
                <a:cubicBezTo>
                  <a:pt x="392424" y="78137"/>
                  <a:pt x="393403" y="79648"/>
                  <a:pt x="393937" y="81336"/>
                </a:cubicBezTo>
                <a:lnTo>
                  <a:pt x="419126" y="166383"/>
                </a:lnTo>
                <a:lnTo>
                  <a:pt x="469147" y="217838"/>
                </a:lnTo>
                <a:cubicBezTo>
                  <a:pt x="470927" y="219705"/>
                  <a:pt x="471906" y="222104"/>
                  <a:pt x="471906" y="224592"/>
                </a:cubicBezTo>
                <a:lnTo>
                  <a:pt x="471906" y="316216"/>
                </a:lnTo>
                <a:lnTo>
                  <a:pt x="597937" y="316216"/>
                </a:lnTo>
                <a:cubicBezTo>
                  <a:pt x="603278" y="316216"/>
                  <a:pt x="607639" y="320570"/>
                  <a:pt x="607639" y="325902"/>
                </a:cubicBezTo>
                <a:cubicBezTo>
                  <a:pt x="607639" y="331323"/>
                  <a:pt x="603278" y="335589"/>
                  <a:pt x="597937" y="335589"/>
                </a:cubicBezTo>
                <a:lnTo>
                  <a:pt x="9702" y="335589"/>
                </a:lnTo>
                <a:cubicBezTo>
                  <a:pt x="4361" y="335589"/>
                  <a:pt x="0" y="331323"/>
                  <a:pt x="0" y="325902"/>
                </a:cubicBezTo>
                <a:cubicBezTo>
                  <a:pt x="0" y="320570"/>
                  <a:pt x="4361" y="316216"/>
                  <a:pt x="9702" y="316216"/>
                </a:cubicBezTo>
                <a:lnTo>
                  <a:pt x="294073" y="316216"/>
                </a:lnTo>
                <a:lnTo>
                  <a:pt x="294073" y="261562"/>
                </a:lnTo>
                <a:cubicBezTo>
                  <a:pt x="294073" y="256229"/>
                  <a:pt x="298435" y="251875"/>
                  <a:pt x="303775" y="251875"/>
                </a:cubicBezTo>
                <a:cubicBezTo>
                  <a:pt x="309115" y="251875"/>
                  <a:pt x="313477" y="256229"/>
                  <a:pt x="313477" y="261562"/>
                </a:cubicBezTo>
                <a:lnTo>
                  <a:pt x="313477" y="316216"/>
                </a:lnTo>
                <a:lnTo>
                  <a:pt x="400791" y="316216"/>
                </a:lnTo>
                <a:lnTo>
                  <a:pt x="400791" y="172871"/>
                </a:lnTo>
                <a:lnTo>
                  <a:pt x="376047" y="89423"/>
                </a:lnTo>
                <a:lnTo>
                  <a:pt x="303775" y="22861"/>
                </a:lnTo>
                <a:lnTo>
                  <a:pt x="231592" y="89423"/>
                </a:lnTo>
                <a:lnTo>
                  <a:pt x="206848" y="172871"/>
                </a:lnTo>
                <a:lnTo>
                  <a:pt x="206848" y="287245"/>
                </a:lnTo>
                <a:cubicBezTo>
                  <a:pt x="206848" y="292577"/>
                  <a:pt x="202487" y="296931"/>
                  <a:pt x="197147" y="296931"/>
                </a:cubicBezTo>
                <a:cubicBezTo>
                  <a:pt x="191806" y="296931"/>
                  <a:pt x="187445" y="292577"/>
                  <a:pt x="187445" y="287245"/>
                </a:cubicBezTo>
                <a:lnTo>
                  <a:pt x="187445" y="195266"/>
                </a:lnTo>
                <a:lnTo>
                  <a:pt x="155136" y="228503"/>
                </a:lnTo>
                <a:lnTo>
                  <a:pt x="155136" y="287245"/>
                </a:lnTo>
                <a:cubicBezTo>
                  <a:pt x="155136" y="292577"/>
                  <a:pt x="150775" y="296931"/>
                  <a:pt x="145435" y="296931"/>
                </a:cubicBezTo>
                <a:cubicBezTo>
                  <a:pt x="140094" y="296931"/>
                  <a:pt x="135733" y="292577"/>
                  <a:pt x="135733" y="287245"/>
                </a:cubicBezTo>
                <a:lnTo>
                  <a:pt x="135733" y="224592"/>
                </a:lnTo>
                <a:cubicBezTo>
                  <a:pt x="135733" y="222104"/>
                  <a:pt x="136712" y="219705"/>
                  <a:pt x="138492" y="217838"/>
                </a:cubicBezTo>
                <a:lnTo>
                  <a:pt x="188513" y="166383"/>
                </a:lnTo>
                <a:lnTo>
                  <a:pt x="213702" y="81336"/>
                </a:lnTo>
                <a:cubicBezTo>
                  <a:pt x="214236" y="79648"/>
                  <a:pt x="215126" y="78137"/>
                  <a:pt x="216461" y="76982"/>
                </a:cubicBezTo>
                <a:close/>
              </a:path>
            </a:pathLst>
          </a:custGeom>
          <a:solidFill>
            <a:schemeClr val="tx2"/>
          </a:solidFill>
          <a:ln>
            <a:noFill/>
          </a:ln>
        </p:spPr>
      </p:sp>
      <p:sp>
        <p:nvSpPr>
          <p:cNvPr id="129" name="iceberg_309862">
            <a:extLst>
              <a:ext uri="{FF2B5EF4-FFF2-40B4-BE49-F238E27FC236}">
                <a16:creationId xmlns="" xmlns:a16="http://schemas.microsoft.com/office/drawing/2014/main" id="{EE76DE35-A9FF-4576-AE52-DE9CA6C97557}"/>
              </a:ext>
            </a:extLst>
          </p:cNvPr>
          <p:cNvSpPr>
            <a:spLocks noChangeAspect="1"/>
          </p:cNvSpPr>
          <p:nvPr/>
        </p:nvSpPr>
        <p:spPr bwMode="auto">
          <a:xfrm>
            <a:off x="4401823" y="5532699"/>
            <a:ext cx="419901" cy="423398"/>
          </a:xfrm>
          <a:custGeom>
            <a:avLst/>
            <a:gdLst>
              <a:gd name="connsiteX0" fmla="*/ 230396 w 601711"/>
              <a:gd name="connsiteY0" fmla="*/ 388040 h 606722"/>
              <a:gd name="connsiteX1" fmla="*/ 247685 w 601711"/>
              <a:gd name="connsiteY1" fmla="*/ 388040 h 606722"/>
              <a:gd name="connsiteX2" fmla="*/ 247685 w 601711"/>
              <a:gd name="connsiteY2" fmla="*/ 406528 h 606722"/>
              <a:gd name="connsiteX3" fmla="*/ 230396 w 601711"/>
              <a:gd name="connsiteY3" fmla="*/ 406528 h 606722"/>
              <a:gd name="connsiteX4" fmla="*/ 200688 w 601711"/>
              <a:gd name="connsiteY4" fmla="*/ 388040 h 606722"/>
              <a:gd name="connsiteX5" fmla="*/ 220446 w 601711"/>
              <a:gd name="connsiteY5" fmla="*/ 388040 h 606722"/>
              <a:gd name="connsiteX6" fmla="*/ 220446 w 601711"/>
              <a:gd name="connsiteY6" fmla="*/ 406528 h 606722"/>
              <a:gd name="connsiteX7" fmla="*/ 200688 w 601711"/>
              <a:gd name="connsiteY7" fmla="*/ 406528 h 606722"/>
              <a:gd name="connsiteX8" fmla="*/ 172180 w 601711"/>
              <a:gd name="connsiteY8" fmla="*/ 388040 h 606722"/>
              <a:gd name="connsiteX9" fmla="*/ 192009 w 601711"/>
              <a:gd name="connsiteY9" fmla="*/ 388040 h 606722"/>
              <a:gd name="connsiteX10" fmla="*/ 192009 w 601711"/>
              <a:gd name="connsiteY10" fmla="*/ 406528 h 606722"/>
              <a:gd name="connsiteX11" fmla="*/ 172180 w 601711"/>
              <a:gd name="connsiteY11" fmla="*/ 406528 h 606722"/>
              <a:gd name="connsiteX12" fmla="*/ 116185 w 601711"/>
              <a:gd name="connsiteY12" fmla="*/ 360311 h 606722"/>
              <a:gd name="connsiteX13" fmla="*/ 97051 w 601711"/>
              <a:gd name="connsiteY13" fmla="*/ 379405 h 606722"/>
              <a:gd name="connsiteX14" fmla="*/ 116185 w 601711"/>
              <a:gd name="connsiteY14" fmla="*/ 398499 h 606722"/>
              <a:gd name="connsiteX15" fmla="*/ 135320 w 601711"/>
              <a:gd name="connsiteY15" fmla="*/ 379405 h 606722"/>
              <a:gd name="connsiteX16" fmla="*/ 116185 w 601711"/>
              <a:gd name="connsiteY16" fmla="*/ 360311 h 606722"/>
              <a:gd name="connsiteX17" fmla="*/ 172180 w 601711"/>
              <a:gd name="connsiteY17" fmla="*/ 352192 h 606722"/>
              <a:gd name="connsiteX18" fmla="*/ 247685 w 601711"/>
              <a:gd name="connsiteY18" fmla="*/ 352192 h 606722"/>
              <a:gd name="connsiteX19" fmla="*/ 247685 w 601711"/>
              <a:gd name="connsiteY19" fmla="*/ 370680 h 606722"/>
              <a:gd name="connsiteX20" fmla="*/ 172180 w 601711"/>
              <a:gd name="connsiteY20" fmla="*/ 370680 h 606722"/>
              <a:gd name="connsiteX21" fmla="*/ 116185 w 601711"/>
              <a:gd name="connsiteY21" fmla="*/ 341749 h 606722"/>
              <a:gd name="connsiteX22" fmla="*/ 153832 w 601711"/>
              <a:gd name="connsiteY22" fmla="*/ 379405 h 606722"/>
              <a:gd name="connsiteX23" fmla="*/ 116185 w 601711"/>
              <a:gd name="connsiteY23" fmla="*/ 416972 h 606722"/>
              <a:gd name="connsiteX24" fmla="*/ 78539 w 601711"/>
              <a:gd name="connsiteY24" fmla="*/ 379405 h 606722"/>
              <a:gd name="connsiteX25" fmla="*/ 116185 w 601711"/>
              <a:gd name="connsiteY25" fmla="*/ 341749 h 606722"/>
              <a:gd name="connsiteX26" fmla="*/ 63803 w 601711"/>
              <a:gd name="connsiteY26" fmla="*/ 331953 h 606722"/>
              <a:gd name="connsiteX27" fmla="*/ 24204 w 601711"/>
              <a:gd name="connsiteY27" fmla="*/ 379404 h 606722"/>
              <a:gd name="connsiteX28" fmla="*/ 63803 w 601711"/>
              <a:gd name="connsiteY28" fmla="*/ 426855 h 606722"/>
              <a:gd name="connsiteX29" fmla="*/ 277283 w 601711"/>
              <a:gd name="connsiteY29" fmla="*/ 426855 h 606722"/>
              <a:gd name="connsiteX30" fmla="*/ 277283 w 601711"/>
              <a:gd name="connsiteY30" fmla="*/ 331953 h 606722"/>
              <a:gd name="connsiteX31" fmla="*/ 55083 w 601711"/>
              <a:gd name="connsiteY31" fmla="*/ 313381 h 606722"/>
              <a:gd name="connsiteX32" fmla="*/ 295881 w 601711"/>
              <a:gd name="connsiteY32" fmla="*/ 313381 h 606722"/>
              <a:gd name="connsiteX33" fmla="*/ 295881 w 601711"/>
              <a:gd name="connsiteY33" fmla="*/ 445338 h 606722"/>
              <a:gd name="connsiteX34" fmla="*/ 55083 w 601711"/>
              <a:gd name="connsiteY34" fmla="*/ 445338 h 606722"/>
              <a:gd name="connsiteX35" fmla="*/ 0 w 601711"/>
              <a:gd name="connsiteY35" fmla="*/ 379404 h 606722"/>
              <a:gd name="connsiteX36" fmla="*/ 305865 w 601711"/>
              <a:gd name="connsiteY36" fmla="*/ 312676 h 606722"/>
              <a:gd name="connsiteX37" fmla="*/ 324377 w 601711"/>
              <a:gd name="connsiteY37" fmla="*/ 312676 h 606722"/>
              <a:gd name="connsiteX38" fmla="*/ 324377 w 601711"/>
              <a:gd name="connsiteY38" fmla="*/ 588150 h 606722"/>
              <a:gd name="connsiteX39" fmla="*/ 333098 w 601711"/>
              <a:gd name="connsiteY39" fmla="*/ 588150 h 606722"/>
              <a:gd name="connsiteX40" fmla="*/ 333098 w 601711"/>
              <a:gd name="connsiteY40" fmla="*/ 578286 h 606722"/>
              <a:gd name="connsiteX41" fmla="*/ 351610 w 601711"/>
              <a:gd name="connsiteY41" fmla="*/ 578286 h 606722"/>
              <a:gd name="connsiteX42" fmla="*/ 351610 w 601711"/>
              <a:gd name="connsiteY42" fmla="*/ 588150 h 606722"/>
              <a:gd name="connsiteX43" fmla="*/ 371456 w 601711"/>
              <a:gd name="connsiteY43" fmla="*/ 588150 h 606722"/>
              <a:gd name="connsiteX44" fmla="*/ 371456 w 601711"/>
              <a:gd name="connsiteY44" fmla="*/ 606722 h 606722"/>
              <a:gd name="connsiteX45" fmla="*/ 230396 w 601711"/>
              <a:gd name="connsiteY45" fmla="*/ 606722 h 606722"/>
              <a:gd name="connsiteX46" fmla="*/ 230396 w 601711"/>
              <a:gd name="connsiteY46" fmla="*/ 588150 h 606722"/>
              <a:gd name="connsiteX47" fmla="*/ 247661 w 601711"/>
              <a:gd name="connsiteY47" fmla="*/ 588150 h 606722"/>
              <a:gd name="connsiteX48" fmla="*/ 247661 w 601711"/>
              <a:gd name="connsiteY48" fmla="*/ 578286 h 606722"/>
              <a:gd name="connsiteX49" fmla="*/ 266262 w 601711"/>
              <a:gd name="connsiteY49" fmla="*/ 578286 h 606722"/>
              <a:gd name="connsiteX50" fmla="*/ 266262 w 601711"/>
              <a:gd name="connsiteY50" fmla="*/ 588150 h 606722"/>
              <a:gd name="connsiteX51" fmla="*/ 277386 w 601711"/>
              <a:gd name="connsiteY51" fmla="*/ 588150 h 606722"/>
              <a:gd name="connsiteX52" fmla="*/ 277386 w 601711"/>
              <a:gd name="connsiteY52" fmla="*/ 454767 h 606722"/>
              <a:gd name="connsiteX53" fmla="*/ 295987 w 601711"/>
              <a:gd name="connsiteY53" fmla="*/ 454767 h 606722"/>
              <a:gd name="connsiteX54" fmla="*/ 295987 w 601711"/>
              <a:gd name="connsiteY54" fmla="*/ 588150 h 606722"/>
              <a:gd name="connsiteX55" fmla="*/ 305865 w 601711"/>
              <a:gd name="connsiteY55" fmla="*/ 588150 h 606722"/>
              <a:gd name="connsiteX56" fmla="*/ 409844 w 601711"/>
              <a:gd name="connsiteY56" fmla="*/ 248390 h 606722"/>
              <a:gd name="connsiteX57" fmla="*/ 428332 w 601711"/>
              <a:gd name="connsiteY57" fmla="*/ 248390 h 606722"/>
              <a:gd name="connsiteX58" fmla="*/ 428332 w 601711"/>
              <a:gd name="connsiteY58" fmla="*/ 266878 h 606722"/>
              <a:gd name="connsiteX59" fmla="*/ 409844 w 601711"/>
              <a:gd name="connsiteY59" fmla="*/ 266878 h 606722"/>
              <a:gd name="connsiteX60" fmla="*/ 381335 w 601711"/>
              <a:gd name="connsiteY60" fmla="*/ 248390 h 606722"/>
              <a:gd name="connsiteX61" fmla="*/ 399894 w 601711"/>
              <a:gd name="connsiteY61" fmla="*/ 248390 h 606722"/>
              <a:gd name="connsiteX62" fmla="*/ 399894 w 601711"/>
              <a:gd name="connsiteY62" fmla="*/ 266878 h 606722"/>
              <a:gd name="connsiteX63" fmla="*/ 381335 w 601711"/>
              <a:gd name="connsiteY63" fmla="*/ 266878 h 606722"/>
              <a:gd name="connsiteX64" fmla="*/ 352897 w 601711"/>
              <a:gd name="connsiteY64" fmla="*/ 248390 h 606722"/>
              <a:gd name="connsiteX65" fmla="*/ 371456 w 601711"/>
              <a:gd name="connsiteY65" fmla="*/ 248390 h 606722"/>
              <a:gd name="connsiteX66" fmla="*/ 371456 w 601711"/>
              <a:gd name="connsiteY66" fmla="*/ 266878 h 606722"/>
              <a:gd name="connsiteX67" fmla="*/ 352897 w 601711"/>
              <a:gd name="connsiteY67" fmla="*/ 266878 h 606722"/>
              <a:gd name="connsiteX68" fmla="*/ 485499 w 601711"/>
              <a:gd name="connsiteY68" fmla="*/ 218456 h 606722"/>
              <a:gd name="connsiteX69" fmla="*/ 466351 w 601711"/>
              <a:gd name="connsiteY69" fmla="*/ 237550 h 606722"/>
              <a:gd name="connsiteX70" fmla="*/ 485499 w 601711"/>
              <a:gd name="connsiteY70" fmla="*/ 256645 h 606722"/>
              <a:gd name="connsiteX71" fmla="*/ 504647 w 601711"/>
              <a:gd name="connsiteY71" fmla="*/ 237550 h 606722"/>
              <a:gd name="connsiteX72" fmla="*/ 485499 w 601711"/>
              <a:gd name="connsiteY72" fmla="*/ 218456 h 606722"/>
              <a:gd name="connsiteX73" fmla="*/ 352897 w 601711"/>
              <a:gd name="connsiteY73" fmla="*/ 210073 h 606722"/>
              <a:gd name="connsiteX74" fmla="*/ 428331 w 601711"/>
              <a:gd name="connsiteY74" fmla="*/ 210073 h 606722"/>
              <a:gd name="connsiteX75" fmla="*/ 428331 w 601711"/>
              <a:gd name="connsiteY75" fmla="*/ 228561 h 606722"/>
              <a:gd name="connsiteX76" fmla="*/ 352897 w 601711"/>
              <a:gd name="connsiteY76" fmla="*/ 228561 h 606722"/>
              <a:gd name="connsiteX77" fmla="*/ 485499 w 601711"/>
              <a:gd name="connsiteY77" fmla="*/ 199983 h 606722"/>
              <a:gd name="connsiteX78" fmla="*/ 523171 w 601711"/>
              <a:gd name="connsiteY78" fmla="*/ 237550 h 606722"/>
              <a:gd name="connsiteX79" fmla="*/ 485499 w 601711"/>
              <a:gd name="connsiteY79" fmla="*/ 275206 h 606722"/>
              <a:gd name="connsiteX80" fmla="*/ 447737 w 601711"/>
              <a:gd name="connsiteY80" fmla="*/ 237550 h 606722"/>
              <a:gd name="connsiteX81" fmla="*/ 485499 w 601711"/>
              <a:gd name="connsiteY81" fmla="*/ 199983 h 606722"/>
              <a:gd name="connsiteX82" fmla="*/ 324274 w 601711"/>
              <a:gd name="connsiteY82" fmla="*/ 190098 h 606722"/>
              <a:gd name="connsiteX83" fmla="*/ 324274 w 601711"/>
              <a:gd name="connsiteY83" fmla="*/ 285000 h 606722"/>
              <a:gd name="connsiteX84" fmla="*/ 537892 w 601711"/>
              <a:gd name="connsiteY84" fmla="*/ 285000 h 606722"/>
              <a:gd name="connsiteX85" fmla="*/ 577501 w 601711"/>
              <a:gd name="connsiteY85" fmla="*/ 237549 h 606722"/>
              <a:gd name="connsiteX86" fmla="*/ 537892 w 601711"/>
              <a:gd name="connsiteY86" fmla="*/ 190098 h 606722"/>
              <a:gd name="connsiteX87" fmla="*/ 305760 w 601711"/>
              <a:gd name="connsiteY87" fmla="*/ 171615 h 606722"/>
              <a:gd name="connsiteX88" fmla="*/ 546615 w 601711"/>
              <a:gd name="connsiteY88" fmla="*/ 171615 h 606722"/>
              <a:gd name="connsiteX89" fmla="*/ 601711 w 601711"/>
              <a:gd name="connsiteY89" fmla="*/ 237549 h 606722"/>
              <a:gd name="connsiteX90" fmla="*/ 546615 w 601711"/>
              <a:gd name="connsiteY90" fmla="*/ 303572 h 606722"/>
              <a:gd name="connsiteX91" fmla="*/ 305760 w 601711"/>
              <a:gd name="connsiteY91" fmla="*/ 303572 h 606722"/>
              <a:gd name="connsiteX92" fmla="*/ 277393 w 601711"/>
              <a:gd name="connsiteY92" fmla="*/ 170557 h 606722"/>
              <a:gd name="connsiteX93" fmla="*/ 296022 w 601711"/>
              <a:gd name="connsiteY93" fmla="*/ 170557 h 606722"/>
              <a:gd name="connsiteX94" fmla="*/ 296022 w 601711"/>
              <a:gd name="connsiteY94" fmla="*/ 302726 h 606722"/>
              <a:gd name="connsiteX95" fmla="*/ 277393 w 601711"/>
              <a:gd name="connsiteY95" fmla="*/ 302726 h 606722"/>
              <a:gd name="connsiteX96" fmla="*/ 230396 w 601711"/>
              <a:gd name="connsiteY96" fmla="*/ 106272 h 606722"/>
              <a:gd name="connsiteX97" fmla="*/ 247685 w 601711"/>
              <a:gd name="connsiteY97" fmla="*/ 106272 h 606722"/>
              <a:gd name="connsiteX98" fmla="*/ 247685 w 601711"/>
              <a:gd name="connsiteY98" fmla="*/ 124760 h 606722"/>
              <a:gd name="connsiteX99" fmla="*/ 230396 w 601711"/>
              <a:gd name="connsiteY99" fmla="*/ 124760 h 606722"/>
              <a:gd name="connsiteX100" fmla="*/ 200688 w 601711"/>
              <a:gd name="connsiteY100" fmla="*/ 106272 h 606722"/>
              <a:gd name="connsiteX101" fmla="*/ 220446 w 601711"/>
              <a:gd name="connsiteY101" fmla="*/ 106272 h 606722"/>
              <a:gd name="connsiteX102" fmla="*/ 220446 w 601711"/>
              <a:gd name="connsiteY102" fmla="*/ 124760 h 606722"/>
              <a:gd name="connsiteX103" fmla="*/ 200688 w 601711"/>
              <a:gd name="connsiteY103" fmla="*/ 124760 h 606722"/>
              <a:gd name="connsiteX104" fmla="*/ 172180 w 601711"/>
              <a:gd name="connsiteY104" fmla="*/ 106272 h 606722"/>
              <a:gd name="connsiteX105" fmla="*/ 192009 w 601711"/>
              <a:gd name="connsiteY105" fmla="*/ 106272 h 606722"/>
              <a:gd name="connsiteX106" fmla="*/ 192009 w 601711"/>
              <a:gd name="connsiteY106" fmla="*/ 124760 h 606722"/>
              <a:gd name="connsiteX107" fmla="*/ 172180 w 601711"/>
              <a:gd name="connsiteY107" fmla="*/ 124760 h 606722"/>
              <a:gd name="connsiteX108" fmla="*/ 116185 w 601711"/>
              <a:gd name="connsiteY108" fmla="*/ 76708 h 606722"/>
              <a:gd name="connsiteX109" fmla="*/ 97051 w 601711"/>
              <a:gd name="connsiteY109" fmla="*/ 95802 h 606722"/>
              <a:gd name="connsiteX110" fmla="*/ 116185 w 601711"/>
              <a:gd name="connsiteY110" fmla="*/ 114808 h 606722"/>
              <a:gd name="connsiteX111" fmla="*/ 135320 w 601711"/>
              <a:gd name="connsiteY111" fmla="*/ 95802 h 606722"/>
              <a:gd name="connsiteX112" fmla="*/ 116185 w 601711"/>
              <a:gd name="connsiteY112" fmla="*/ 76708 h 606722"/>
              <a:gd name="connsiteX113" fmla="*/ 172180 w 601711"/>
              <a:gd name="connsiteY113" fmla="*/ 67955 h 606722"/>
              <a:gd name="connsiteX114" fmla="*/ 247685 w 601711"/>
              <a:gd name="connsiteY114" fmla="*/ 67955 h 606722"/>
              <a:gd name="connsiteX115" fmla="*/ 247685 w 601711"/>
              <a:gd name="connsiteY115" fmla="*/ 86443 h 606722"/>
              <a:gd name="connsiteX116" fmla="*/ 172180 w 601711"/>
              <a:gd name="connsiteY116" fmla="*/ 86443 h 606722"/>
              <a:gd name="connsiteX117" fmla="*/ 116185 w 601711"/>
              <a:gd name="connsiteY117" fmla="*/ 58146 h 606722"/>
              <a:gd name="connsiteX118" fmla="*/ 153832 w 601711"/>
              <a:gd name="connsiteY118" fmla="*/ 95802 h 606722"/>
              <a:gd name="connsiteX119" fmla="*/ 116185 w 601711"/>
              <a:gd name="connsiteY119" fmla="*/ 133369 h 606722"/>
              <a:gd name="connsiteX120" fmla="*/ 78539 w 601711"/>
              <a:gd name="connsiteY120" fmla="*/ 95802 h 606722"/>
              <a:gd name="connsiteX121" fmla="*/ 116185 w 601711"/>
              <a:gd name="connsiteY121" fmla="*/ 58146 h 606722"/>
              <a:gd name="connsiteX122" fmla="*/ 63803 w 601711"/>
              <a:gd name="connsiteY122" fmla="*/ 48351 h 606722"/>
              <a:gd name="connsiteX123" fmla="*/ 24204 w 601711"/>
              <a:gd name="connsiteY123" fmla="*/ 95802 h 606722"/>
              <a:gd name="connsiteX124" fmla="*/ 63803 w 601711"/>
              <a:gd name="connsiteY124" fmla="*/ 143253 h 606722"/>
              <a:gd name="connsiteX125" fmla="*/ 277283 w 601711"/>
              <a:gd name="connsiteY125" fmla="*/ 143253 h 606722"/>
              <a:gd name="connsiteX126" fmla="*/ 277283 w 601711"/>
              <a:gd name="connsiteY126" fmla="*/ 48351 h 606722"/>
              <a:gd name="connsiteX127" fmla="*/ 55083 w 601711"/>
              <a:gd name="connsiteY127" fmla="*/ 29779 h 606722"/>
              <a:gd name="connsiteX128" fmla="*/ 295881 w 601711"/>
              <a:gd name="connsiteY128" fmla="*/ 29779 h 606722"/>
              <a:gd name="connsiteX129" fmla="*/ 295881 w 601711"/>
              <a:gd name="connsiteY129" fmla="*/ 161736 h 606722"/>
              <a:gd name="connsiteX130" fmla="*/ 55083 w 601711"/>
              <a:gd name="connsiteY130" fmla="*/ 161736 h 606722"/>
              <a:gd name="connsiteX131" fmla="*/ 0 w 601711"/>
              <a:gd name="connsiteY131" fmla="*/ 95802 h 606722"/>
              <a:gd name="connsiteX132" fmla="*/ 305901 w 601711"/>
              <a:gd name="connsiteY132" fmla="*/ 29708 h 606722"/>
              <a:gd name="connsiteX133" fmla="*/ 324389 w 601711"/>
              <a:gd name="connsiteY133" fmla="*/ 29708 h 606722"/>
              <a:gd name="connsiteX134" fmla="*/ 324389 w 601711"/>
              <a:gd name="connsiteY134" fmla="*/ 161807 h 606722"/>
              <a:gd name="connsiteX135" fmla="*/ 305901 w 601711"/>
              <a:gd name="connsiteY135" fmla="*/ 161807 h 606722"/>
              <a:gd name="connsiteX136" fmla="*/ 276122 w 601711"/>
              <a:gd name="connsiteY136" fmla="*/ 0 h 606722"/>
              <a:gd name="connsiteX137" fmla="*/ 325659 w 601711"/>
              <a:gd name="connsiteY137" fmla="*/ 0 h 606722"/>
              <a:gd name="connsiteX138" fmla="*/ 325659 w 601711"/>
              <a:gd name="connsiteY138" fmla="*/ 18559 h 606722"/>
              <a:gd name="connsiteX139" fmla="*/ 276122 w 601711"/>
              <a:gd name="connsiteY139" fmla="*/ 1855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601711" h="606722">
                <a:moveTo>
                  <a:pt x="230396" y="388040"/>
                </a:moveTo>
                <a:lnTo>
                  <a:pt x="247685" y="388040"/>
                </a:lnTo>
                <a:lnTo>
                  <a:pt x="247685" y="406528"/>
                </a:lnTo>
                <a:lnTo>
                  <a:pt x="230396" y="406528"/>
                </a:lnTo>
                <a:close/>
                <a:moveTo>
                  <a:pt x="200688" y="388040"/>
                </a:moveTo>
                <a:lnTo>
                  <a:pt x="220446" y="388040"/>
                </a:lnTo>
                <a:lnTo>
                  <a:pt x="220446" y="406528"/>
                </a:lnTo>
                <a:lnTo>
                  <a:pt x="200688" y="406528"/>
                </a:lnTo>
                <a:close/>
                <a:moveTo>
                  <a:pt x="172180" y="388040"/>
                </a:moveTo>
                <a:lnTo>
                  <a:pt x="192009" y="388040"/>
                </a:lnTo>
                <a:lnTo>
                  <a:pt x="192009" y="406528"/>
                </a:lnTo>
                <a:lnTo>
                  <a:pt x="172180" y="406528"/>
                </a:lnTo>
                <a:close/>
                <a:moveTo>
                  <a:pt x="116185" y="360311"/>
                </a:moveTo>
                <a:cubicBezTo>
                  <a:pt x="105684" y="360311"/>
                  <a:pt x="97051" y="368836"/>
                  <a:pt x="97051" y="379405"/>
                </a:cubicBezTo>
                <a:cubicBezTo>
                  <a:pt x="97051" y="389885"/>
                  <a:pt x="105684" y="398499"/>
                  <a:pt x="116185" y="398499"/>
                </a:cubicBezTo>
                <a:cubicBezTo>
                  <a:pt x="126687" y="398499"/>
                  <a:pt x="135320" y="389885"/>
                  <a:pt x="135320" y="379405"/>
                </a:cubicBezTo>
                <a:cubicBezTo>
                  <a:pt x="135320" y="368836"/>
                  <a:pt x="126687" y="360311"/>
                  <a:pt x="116185" y="360311"/>
                </a:cubicBezTo>
                <a:close/>
                <a:moveTo>
                  <a:pt x="172180" y="352192"/>
                </a:moveTo>
                <a:lnTo>
                  <a:pt x="247685" y="352192"/>
                </a:lnTo>
                <a:lnTo>
                  <a:pt x="247685" y="370680"/>
                </a:lnTo>
                <a:lnTo>
                  <a:pt x="172180" y="370680"/>
                </a:lnTo>
                <a:close/>
                <a:moveTo>
                  <a:pt x="116185" y="341749"/>
                </a:moveTo>
                <a:cubicBezTo>
                  <a:pt x="136922" y="341749"/>
                  <a:pt x="153832" y="358623"/>
                  <a:pt x="153832" y="379405"/>
                </a:cubicBezTo>
                <a:cubicBezTo>
                  <a:pt x="153832" y="400098"/>
                  <a:pt x="136922" y="416972"/>
                  <a:pt x="116185" y="416972"/>
                </a:cubicBezTo>
                <a:cubicBezTo>
                  <a:pt x="95449" y="416972"/>
                  <a:pt x="78539" y="400098"/>
                  <a:pt x="78539" y="379405"/>
                </a:cubicBezTo>
                <a:cubicBezTo>
                  <a:pt x="78539" y="358623"/>
                  <a:pt x="95449" y="341749"/>
                  <a:pt x="116185" y="341749"/>
                </a:cubicBezTo>
                <a:close/>
                <a:moveTo>
                  <a:pt x="63803" y="331953"/>
                </a:moveTo>
                <a:lnTo>
                  <a:pt x="24204" y="379404"/>
                </a:lnTo>
                <a:lnTo>
                  <a:pt x="63803" y="426855"/>
                </a:lnTo>
                <a:lnTo>
                  <a:pt x="277283" y="426855"/>
                </a:lnTo>
                <a:lnTo>
                  <a:pt x="277283" y="331953"/>
                </a:lnTo>
                <a:close/>
                <a:moveTo>
                  <a:pt x="55083" y="313381"/>
                </a:moveTo>
                <a:lnTo>
                  <a:pt x="295881" y="313381"/>
                </a:lnTo>
                <a:lnTo>
                  <a:pt x="295881" y="445338"/>
                </a:lnTo>
                <a:lnTo>
                  <a:pt x="55083" y="445338"/>
                </a:lnTo>
                <a:lnTo>
                  <a:pt x="0" y="379404"/>
                </a:lnTo>
                <a:close/>
                <a:moveTo>
                  <a:pt x="305865" y="312676"/>
                </a:moveTo>
                <a:lnTo>
                  <a:pt x="324377" y="312676"/>
                </a:lnTo>
                <a:lnTo>
                  <a:pt x="324377" y="588150"/>
                </a:lnTo>
                <a:lnTo>
                  <a:pt x="333098" y="588150"/>
                </a:lnTo>
                <a:lnTo>
                  <a:pt x="333098" y="578286"/>
                </a:lnTo>
                <a:lnTo>
                  <a:pt x="351610" y="578286"/>
                </a:lnTo>
                <a:lnTo>
                  <a:pt x="351610" y="588150"/>
                </a:lnTo>
                <a:lnTo>
                  <a:pt x="371456" y="588150"/>
                </a:lnTo>
                <a:lnTo>
                  <a:pt x="371456" y="606722"/>
                </a:lnTo>
                <a:lnTo>
                  <a:pt x="230396" y="606722"/>
                </a:lnTo>
                <a:lnTo>
                  <a:pt x="230396" y="588150"/>
                </a:lnTo>
                <a:lnTo>
                  <a:pt x="247661" y="588150"/>
                </a:lnTo>
                <a:lnTo>
                  <a:pt x="247661" y="578286"/>
                </a:lnTo>
                <a:lnTo>
                  <a:pt x="266262" y="578286"/>
                </a:lnTo>
                <a:lnTo>
                  <a:pt x="266262" y="588150"/>
                </a:lnTo>
                <a:lnTo>
                  <a:pt x="277386" y="588150"/>
                </a:lnTo>
                <a:lnTo>
                  <a:pt x="277386" y="454767"/>
                </a:lnTo>
                <a:lnTo>
                  <a:pt x="295987" y="454767"/>
                </a:lnTo>
                <a:lnTo>
                  <a:pt x="295987" y="588150"/>
                </a:lnTo>
                <a:lnTo>
                  <a:pt x="305865" y="588150"/>
                </a:lnTo>
                <a:close/>
                <a:moveTo>
                  <a:pt x="409844" y="248390"/>
                </a:moveTo>
                <a:lnTo>
                  <a:pt x="428332" y="248390"/>
                </a:lnTo>
                <a:lnTo>
                  <a:pt x="428332" y="266878"/>
                </a:lnTo>
                <a:lnTo>
                  <a:pt x="409844" y="266878"/>
                </a:lnTo>
                <a:close/>
                <a:moveTo>
                  <a:pt x="381335" y="248390"/>
                </a:moveTo>
                <a:lnTo>
                  <a:pt x="399894" y="248390"/>
                </a:lnTo>
                <a:lnTo>
                  <a:pt x="399894" y="266878"/>
                </a:lnTo>
                <a:lnTo>
                  <a:pt x="381335" y="266878"/>
                </a:lnTo>
                <a:close/>
                <a:moveTo>
                  <a:pt x="352897" y="248390"/>
                </a:moveTo>
                <a:lnTo>
                  <a:pt x="371456" y="248390"/>
                </a:lnTo>
                <a:lnTo>
                  <a:pt x="371456" y="266878"/>
                </a:lnTo>
                <a:lnTo>
                  <a:pt x="352897" y="266878"/>
                </a:lnTo>
                <a:close/>
                <a:moveTo>
                  <a:pt x="485499" y="218456"/>
                </a:moveTo>
                <a:cubicBezTo>
                  <a:pt x="474900" y="218456"/>
                  <a:pt x="466351" y="227070"/>
                  <a:pt x="466351" y="237550"/>
                </a:cubicBezTo>
                <a:cubicBezTo>
                  <a:pt x="466351" y="248119"/>
                  <a:pt x="474900" y="256645"/>
                  <a:pt x="485499" y="256645"/>
                </a:cubicBezTo>
                <a:cubicBezTo>
                  <a:pt x="496008" y="256645"/>
                  <a:pt x="504647" y="248119"/>
                  <a:pt x="504647" y="237550"/>
                </a:cubicBezTo>
                <a:cubicBezTo>
                  <a:pt x="504647" y="227070"/>
                  <a:pt x="496008" y="218456"/>
                  <a:pt x="485499" y="218456"/>
                </a:cubicBezTo>
                <a:close/>
                <a:moveTo>
                  <a:pt x="352897" y="210073"/>
                </a:moveTo>
                <a:lnTo>
                  <a:pt x="428331" y="210073"/>
                </a:lnTo>
                <a:lnTo>
                  <a:pt x="428331" y="228561"/>
                </a:lnTo>
                <a:lnTo>
                  <a:pt x="352897" y="228561"/>
                </a:lnTo>
                <a:close/>
                <a:moveTo>
                  <a:pt x="485499" y="199983"/>
                </a:moveTo>
                <a:cubicBezTo>
                  <a:pt x="506250" y="199983"/>
                  <a:pt x="523171" y="216857"/>
                  <a:pt x="523171" y="237550"/>
                </a:cubicBezTo>
                <a:cubicBezTo>
                  <a:pt x="523171" y="258332"/>
                  <a:pt x="506250" y="275206"/>
                  <a:pt x="485499" y="275206"/>
                </a:cubicBezTo>
                <a:cubicBezTo>
                  <a:pt x="464659" y="275206"/>
                  <a:pt x="447737" y="258332"/>
                  <a:pt x="447737" y="237550"/>
                </a:cubicBezTo>
                <a:cubicBezTo>
                  <a:pt x="447737" y="216857"/>
                  <a:pt x="464659" y="199983"/>
                  <a:pt x="485499" y="199983"/>
                </a:cubicBezTo>
                <a:close/>
                <a:moveTo>
                  <a:pt x="324274" y="190098"/>
                </a:moveTo>
                <a:lnTo>
                  <a:pt x="324274" y="285000"/>
                </a:lnTo>
                <a:lnTo>
                  <a:pt x="537892" y="285000"/>
                </a:lnTo>
                <a:lnTo>
                  <a:pt x="577501" y="237549"/>
                </a:lnTo>
                <a:lnTo>
                  <a:pt x="537892" y="190098"/>
                </a:lnTo>
                <a:close/>
                <a:moveTo>
                  <a:pt x="305760" y="171615"/>
                </a:moveTo>
                <a:lnTo>
                  <a:pt x="546615" y="171615"/>
                </a:lnTo>
                <a:lnTo>
                  <a:pt x="601711" y="237549"/>
                </a:lnTo>
                <a:lnTo>
                  <a:pt x="546615" y="303572"/>
                </a:lnTo>
                <a:lnTo>
                  <a:pt x="305760" y="303572"/>
                </a:lnTo>
                <a:close/>
                <a:moveTo>
                  <a:pt x="277393" y="170557"/>
                </a:moveTo>
                <a:lnTo>
                  <a:pt x="296022" y="170557"/>
                </a:lnTo>
                <a:lnTo>
                  <a:pt x="296022" y="302726"/>
                </a:lnTo>
                <a:lnTo>
                  <a:pt x="277393" y="302726"/>
                </a:lnTo>
                <a:close/>
                <a:moveTo>
                  <a:pt x="230396" y="106272"/>
                </a:moveTo>
                <a:lnTo>
                  <a:pt x="247685" y="106272"/>
                </a:lnTo>
                <a:lnTo>
                  <a:pt x="247685" y="124760"/>
                </a:lnTo>
                <a:lnTo>
                  <a:pt x="230396" y="124760"/>
                </a:lnTo>
                <a:close/>
                <a:moveTo>
                  <a:pt x="200688" y="106272"/>
                </a:moveTo>
                <a:lnTo>
                  <a:pt x="220446" y="106272"/>
                </a:lnTo>
                <a:lnTo>
                  <a:pt x="220446" y="124760"/>
                </a:lnTo>
                <a:lnTo>
                  <a:pt x="200688" y="124760"/>
                </a:lnTo>
                <a:close/>
                <a:moveTo>
                  <a:pt x="172180" y="106272"/>
                </a:moveTo>
                <a:lnTo>
                  <a:pt x="192009" y="106272"/>
                </a:lnTo>
                <a:lnTo>
                  <a:pt x="192009" y="124760"/>
                </a:lnTo>
                <a:lnTo>
                  <a:pt x="172180" y="124760"/>
                </a:lnTo>
                <a:close/>
                <a:moveTo>
                  <a:pt x="116185" y="76708"/>
                </a:moveTo>
                <a:cubicBezTo>
                  <a:pt x="105684" y="76708"/>
                  <a:pt x="97051" y="85233"/>
                  <a:pt x="97051" y="95802"/>
                </a:cubicBezTo>
                <a:cubicBezTo>
                  <a:pt x="97051" y="106282"/>
                  <a:pt x="105684" y="114808"/>
                  <a:pt x="116185" y="114808"/>
                </a:cubicBezTo>
                <a:cubicBezTo>
                  <a:pt x="126687" y="114808"/>
                  <a:pt x="135320" y="106282"/>
                  <a:pt x="135320" y="95802"/>
                </a:cubicBezTo>
                <a:cubicBezTo>
                  <a:pt x="135320" y="85233"/>
                  <a:pt x="126687" y="76708"/>
                  <a:pt x="116185" y="76708"/>
                </a:cubicBezTo>
                <a:close/>
                <a:moveTo>
                  <a:pt x="172180" y="67955"/>
                </a:moveTo>
                <a:lnTo>
                  <a:pt x="247685" y="67955"/>
                </a:lnTo>
                <a:lnTo>
                  <a:pt x="247685" y="86443"/>
                </a:lnTo>
                <a:lnTo>
                  <a:pt x="172180" y="86443"/>
                </a:lnTo>
                <a:close/>
                <a:moveTo>
                  <a:pt x="116185" y="58146"/>
                </a:moveTo>
                <a:cubicBezTo>
                  <a:pt x="136922" y="58146"/>
                  <a:pt x="153832" y="75020"/>
                  <a:pt x="153832" y="95802"/>
                </a:cubicBezTo>
                <a:cubicBezTo>
                  <a:pt x="153832" y="116495"/>
                  <a:pt x="136922" y="133369"/>
                  <a:pt x="116185" y="133369"/>
                </a:cubicBezTo>
                <a:cubicBezTo>
                  <a:pt x="95449" y="133369"/>
                  <a:pt x="78539" y="116495"/>
                  <a:pt x="78539" y="95802"/>
                </a:cubicBezTo>
                <a:cubicBezTo>
                  <a:pt x="78539" y="75020"/>
                  <a:pt x="95449" y="58146"/>
                  <a:pt x="116185" y="58146"/>
                </a:cubicBezTo>
                <a:close/>
                <a:moveTo>
                  <a:pt x="63803" y="48351"/>
                </a:moveTo>
                <a:lnTo>
                  <a:pt x="24204" y="95802"/>
                </a:lnTo>
                <a:lnTo>
                  <a:pt x="63803" y="143253"/>
                </a:lnTo>
                <a:lnTo>
                  <a:pt x="277283" y="143253"/>
                </a:lnTo>
                <a:lnTo>
                  <a:pt x="277283" y="48351"/>
                </a:lnTo>
                <a:close/>
                <a:moveTo>
                  <a:pt x="55083" y="29779"/>
                </a:moveTo>
                <a:lnTo>
                  <a:pt x="295881" y="29779"/>
                </a:lnTo>
                <a:lnTo>
                  <a:pt x="295881" y="161736"/>
                </a:lnTo>
                <a:lnTo>
                  <a:pt x="55083" y="161736"/>
                </a:lnTo>
                <a:lnTo>
                  <a:pt x="0" y="95802"/>
                </a:lnTo>
                <a:close/>
                <a:moveTo>
                  <a:pt x="305901" y="29708"/>
                </a:moveTo>
                <a:lnTo>
                  <a:pt x="324389" y="29708"/>
                </a:lnTo>
                <a:lnTo>
                  <a:pt x="324389" y="161807"/>
                </a:lnTo>
                <a:lnTo>
                  <a:pt x="305901" y="161807"/>
                </a:lnTo>
                <a:close/>
                <a:moveTo>
                  <a:pt x="276122" y="0"/>
                </a:moveTo>
                <a:lnTo>
                  <a:pt x="325659" y="0"/>
                </a:lnTo>
                <a:lnTo>
                  <a:pt x="325659" y="18559"/>
                </a:lnTo>
                <a:lnTo>
                  <a:pt x="276122" y="18559"/>
                </a:ln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iceberg_309862">
            <a:extLst>
              <a:ext uri="{FF2B5EF4-FFF2-40B4-BE49-F238E27FC236}">
                <a16:creationId xmlns="" xmlns:a16="http://schemas.microsoft.com/office/drawing/2014/main" id="{0A499773-78D2-4455-AC3B-39E3DC8D1948}"/>
              </a:ext>
            </a:extLst>
          </p:cNvPr>
          <p:cNvSpPr>
            <a:spLocks noChangeAspect="1"/>
          </p:cNvSpPr>
          <p:nvPr/>
        </p:nvSpPr>
        <p:spPr bwMode="auto">
          <a:xfrm>
            <a:off x="10772864" y="1547177"/>
            <a:ext cx="307839" cy="424648"/>
          </a:xfrm>
          <a:custGeom>
            <a:avLst/>
            <a:gdLst>
              <a:gd name="connsiteX0" fmla="*/ 59822 w 441261"/>
              <a:gd name="connsiteY0" fmla="*/ 156997 h 608697"/>
              <a:gd name="connsiteX1" fmla="*/ 63841 w 441261"/>
              <a:gd name="connsiteY1" fmla="*/ 163247 h 608697"/>
              <a:gd name="connsiteX2" fmla="*/ 58122 w 441261"/>
              <a:gd name="connsiteY2" fmla="*/ 229383 h 608697"/>
              <a:gd name="connsiteX3" fmla="*/ 69250 w 441261"/>
              <a:gd name="connsiteY3" fmla="*/ 303468 h 608697"/>
              <a:gd name="connsiteX4" fmla="*/ 178596 w 441261"/>
              <a:gd name="connsiteY4" fmla="*/ 478569 h 608697"/>
              <a:gd name="connsiteX5" fmla="*/ 185551 w 441261"/>
              <a:gd name="connsiteY5" fmla="*/ 487599 h 608697"/>
              <a:gd name="connsiteX6" fmla="*/ 184469 w 441261"/>
              <a:gd name="connsiteY6" fmla="*/ 494930 h 608697"/>
              <a:gd name="connsiteX7" fmla="*/ 181301 w 441261"/>
              <a:gd name="connsiteY7" fmla="*/ 495933 h 608697"/>
              <a:gd name="connsiteX8" fmla="*/ 177128 w 441261"/>
              <a:gd name="connsiteY8" fmla="*/ 493849 h 608697"/>
              <a:gd name="connsiteX9" fmla="*/ 170173 w 441261"/>
              <a:gd name="connsiteY9" fmla="*/ 484820 h 608697"/>
              <a:gd name="connsiteX10" fmla="*/ 59204 w 441261"/>
              <a:gd name="connsiteY10" fmla="*/ 306014 h 608697"/>
              <a:gd name="connsiteX11" fmla="*/ 47613 w 441261"/>
              <a:gd name="connsiteY11" fmla="*/ 230001 h 608697"/>
              <a:gd name="connsiteX12" fmla="*/ 53486 w 441261"/>
              <a:gd name="connsiteY12" fmla="*/ 160932 h 608697"/>
              <a:gd name="connsiteX13" fmla="*/ 59822 w 441261"/>
              <a:gd name="connsiteY13" fmla="*/ 156997 h 608697"/>
              <a:gd name="connsiteX14" fmla="*/ 220382 w 441261"/>
              <a:gd name="connsiteY14" fmla="*/ 152139 h 608697"/>
              <a:gd name="connsiteX15" fmla="*/ 225632 w 441261"/>
              <a:gd name="connsiteY15" fmla="*/ 157389 h 608697"/>
              <a:gd name="connsiteX16" fmla="*/ 220382 w 441261"/>
              <a:gd name="connsiteY16" fmla="*/ 162639 h 608697"/>
              <a:gd name="connsiteX17" fmla="*/ 183631 w 441261"/>
              <a:gd name="connsiteY17" fmla="*/ 199390 h 608697"/>
              <a:gd name="connsiteX18" fmla="*/ 178381 w 441261"/>
              <a:gd name="connsiteY18" fmla="*/ 204640 h 608697"/>
              <a:gd name="connsiteX19" fmla="*/ 173131 w 441261"/>
              <a:gd name="connsiteY19" fmla="*/ 199390 h 608697"/>
              <a:gd name="connsiteX20" fmla="*/ 220382 w 441261"/>
              <a:gd name="connsiteY20" fmla="*/ 152139 h 608697"/>
              <a:gd name="connsiteX21" fmla="*/ 220375 w 441261"/>
              <a:gd name="connsiteY21" fmla="*/ 125920 h 608697"/>
              <a:gd name="connsiteX22" fmla="*/ 146803 w 441261"/>
              <a:gd name="connsiteY22" fmla="*/ 199383 h 608697"/>
              <a:gd name="connsiteX23" fmla="*/ 220375 w 441261"/>
              <a:gd name="connsiteY23" fmla="*/ 272846 h 608697"/>
              <a:gd name="connsiteX24" fmla="*/ 293947 w 441261"/>
              <a:gd name="connsiteY24" fmla="*/ 199383 h 608697"/>
              <a:gd name="connsiteX25" fmla="*/ 220375 w 441261"/>
              <a:gd name="connsiteY25" fmla="*/ 125920 h 608697"/>
              <a:gd name="connsiteX26" fmla="*/ 220375 w 441261"/>
              <a:gd name="connsiteY26" fmla="*/ 104931 h 608697"/>
              <a:gd name="connsiteX27" fmla="*/ 314968 w 441261"/>
              <a:gd name="connsiteY27" fmla="*/ 199383 h 608697"/>
              <a:gd name="connsiteX28" fmla="*/ 220375 w 441261"/>
              <a:gd name="connsiteY28" fmla="*/ 293835 h 608697"/>
              <a:gd name="connsiteX29" fmla="*/ 125782 w 441261"/>
              <a:gd name="connsiteY29" fmla="*/ 199383 h 608697"/>
              <a:gd name="connsiteX30" fmla="*/ 220375 w 441261"/>
              <a:gd name="connsiteY30" fmla="*/ 104931 h 608697"/>
              <a:gd name="connsiteX31" fmla="*/ 220619 w 441261"/>
              <a:gd name="connsiteY31" fmla="*/ 20990 h 608697"/>
              <a:gd name="connsiteX32" fmla="*/ 94505 w 441261"/>
              <a:gd name="connsiteY32" fmla="*/ 62737 h 608697"/>
              <a:gd name="connsiteX33" fmla="*/ 32066 w 441261"/>
              <a:gd name="connsiteY33" fmla="*/ 302265 h 608697"/>
              <a:gd name="connsiteX34" fmla="*/ 220619 w 441261"/>
              <a:gd name="connsiteY34" fmla="*/ 582460 h 608697"/>
              <a:gd name="connsiteX35" fmla="*/ 409558 w 441261"/>
              <a:gd name="connsiteY35" fmla="*/ 300336 h 608697"/>
              <a:gd name="connsiteX36" fmla="*/ 346501 w 441261"/>
              <a:gd name="connsiteY36" fmla="*/ 62583 h 608697"/>
              <a:gd name="connsiteX37" fmla="*/ 220619 w 441261"/>
              <a:gd name="connsiteY37" fmla="*/ 20990 h 608697"/>
              <a:gd name="connsiteX38" fmla="*/ 220619 w 441261"/>
              <a:gd name="connsiteY38" fmla="*/ 0 h 608697"/>
              <a:gd name="connsiteX39" fmla="*/ 359097 w 441261"/>
              <a:gd name="connsiteY39" fmla="*/ 45760 h 608697"/>
              <a:gd name="connsiteX40" fmla="*/ 430191 w 441261"/>
              <a:gd name="connsiteY40" fmla="*/ 305429 h 608697"/>
              <a:gd name="connsiteX41" fmla="*/ 228579 w 441261"/>
              <a:gd name="connsiteY41" fmla="*/ 605302 h 608697"/>
              <a:gd name="connsiteX42" fmla="*/ 220851 w 441261"/>
              <a:gd name="connsiteY42" fmla="*/ 608697 h 608697"/>
              <a:gd name="connsiteX43" fmla="*/ 213046 w 441261"/>
              <a:gd name="connsiteY43" fmla="*/ 605302 h 608697"/>
              <a:gd name="connsiteX44" fmla="*/ 11897 w 441261"/>
              <a:gd name="connsiteY44" fmla="*/ 307281 h 608697"/>
              <a:gd name="connsiteX45" fmla="*/ 6179 w 441261"/>
              <a:gd name="connsiteY45" fmla="*/ 159737 h 608697"/>
              <a:gd name="connsiteX46" fmla="*/ 82064 w 441261"/>
              <a:gd name="connsiteY46" fmla="*/ 45760 h 608697"/>
              <a:gd name="connsiteX47" fmla="*/ 220619 w 441261"/>
              <a:gd name="connsiteY47"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1261" h="608697">
                <a:moveTo>
                  <a:pt x="59822" y="156997"/>
                </a:moveTo>
                <a:cubicBezTo>
                  <a:pt x="62759" y="157614"/>
                  <a:pt x="64459" y="160546"/>
                  <a:pt x="63841" y="163247"/>
                </a:cubicBezTo>
                <a:cubicBezTo>
                  <a:pt x="58972" y="183389"/>
                  <a:pt x="57118" y="205692"/>
                  <a:pt x="58122" y="229383"/>
                </a:cubicBezTo>
                <a:cubicBezTo>
                  <a:pt x="59204" y="252226"/>
                  <a:pt x="62991" y="277229"/>
                  <a:pt x="69250" y="303468"/>
                </a:cubicBezTo>
                <a:cubicBezTo>
                  <a:pt x="81073" y="352163"/>
                  <a:pt x="135090" y="422312"/>
                  <a:pt x="178596" y="478569"/>
                </a:cubicBezTo>
                <a:lnTo>
                  <a:pt x="185551" y="487599"/>
                </a:lnTo>
                <a:cubicBezTo>
                  <a:pt x="187174" y="489836"/>
                  <a:pt x="186788" y="493232"/>
                  <a:pt x="184469" y="494930"/>
                </a:cubicBezTo>
                <a:cubicBezTo>
                  <a:pt x="183619" y="495547"/>
                  <a:pt x="182383" y="495933"/>
                  <a:pt x="181301" y="495933"/>
                </a:cubicBezTo>
                <a:cubicBezTo>
                  <a:pt x="179601" y="495933"/>
                  <a:pt x="178133" y="495084"/>
                  <a:pt x="177128" y="493849"/>
                </a:cubicBezTo>
                <a:lnTo>
                  <a:pt x="170173" y="484820"/>
                </a:lnTo>
                <a:cubicBezTo>
                  <a:pt x="123730" y="424781"/>
                  <a:pt x="71182" y="356793"/>
                  <a:pt x="59204" y="306014"/>
                </a:cubicBezTo>
                <a:cubicBezTo>
                  <a:pt x="52481" y="279159"/>
                  <a:pt x="48694" y="253538"/>
                  <a:pt x="47613" y="230001"/>
                </a:cubicBezTo>
                <a:cubicBezTo>
                  <a:pt x="46608" y="205229"/>
                  <a:pt x="48463" y="181923"/>
                  <a:pt x="53486" y="160932"/>
                </a:cubicBezTo>
                <a:cubicBezTo>
                  <a:pt x="54181" y="158000"/>
                  <a:pt x="57118" y="156302"/>
                  <a:pt x="59822" y="156997"/>
                </a:cubicBezTo>
                <a:close/>
                <a:moveTo>
                  <a:pt x="220382" y="152139"/>
                </a:moveTo>
                <a:cubicBezTo>
                  <a:pt x="223316" y="152139"/>
                  <a:pt x="225632" y="154455"/>
                  <a:pt x="225632" y="157389"/>
                </a:cubicBezTo>
                <a:cubicBezTo>
                  <a:pt x="225632" y="160323"/>
                  <a:pt x="223316" y="162639"/>
                  <a:pt x="220382" y="162639"/>
                </a:cubicBezTo>
                <a:cubicBezTo>
                  <a:pt x="200231" y="162639"/>
                  <a:pt x="183631" y="179239"/>
                  <a:pt x="183631" y="199390"/>
                </a:cubicBezTo>
                <a:cubicBezTo>
                  <a:pt x="183631" y="202324"/>
                  <a:pt x="181315" y="204640"/>
                  <a:pt x="178381" y="204640"/>
                </a:cubicBezTo>
                <a:cubicBezTo>
                  <a:pt x="175447" y="204640"/>
                  <a:pt x="173131" y="202324"/>
                  <a:pt x="173131" y="199390"/>
                </a:cubicBezTo>
                <a:cubicBezTo>
                  <a:pt x="173131" y="173371"/>
                  <a:pt x="194363" y="152139"/>
                  <a:pt x="220382" y="152139"/>
                </a:cubicBezTo>
                <a:close/>
                <a:moveTo>
                  <a:pt x="220375" y="125920"/>
                </a:moveTo>
                <a:cubicBezTo>
                  <a:pt x="179802" y="125920"/>
                  <a:pt x="146803" y="158871"/>
                  <a:pt x="146803" y="199383"/>
                </a:cubicBezTo>
                <a:cubicBezTo>
                  <a:pt x="146803" y="239895"/>
                  <a:pt x="179802" y="272846"/>
                  <a:pt x="220375" y="272846"/>
                </a:cubicBezTo>
                <a:cubicBezTo>
                  <a:pt x="260948" y="272846"/>
                  <a:pt x="293947" y="239895"/>
                  <a:pt x="293947" y="199383"/>
                </a:cubicBezTo>
                <a:cubicBezTo>
                  <a:pt x="293947" y="158871"/>
                  <a:pt x="260948" y="125920"/>
                  <a:pt x="220375" y="125920"/>
                </a:cubicBezTo>
                <a:close/>
                <a:moveTo>
                  <a:pt x="220375" y="104931"/>
                </a:moveTo>
                <a:cubicBezTo>
                  <a:pt x="272540" y="104931"/>
                  <a:pt x="314968" y="147295"/>
                  <a:pt x="314968" y="199383"/>
                </a:cubicBezTo>
                <a:cubicBezTo>
                  <a:pt x="314968" y="251471"/>
                  <a:pt x="272540" y="293835"/>
                  <a:pt x="220375" y="293835"/>
                </a:cubicBezTo>
                <a:cubicBezTo>
                  <a:pt x="168287" y="293835"/>
                  <a:pt x="125782" y="251471"/>
                  <a:pt x="125782" y="199383"/>
                </a:cubicBezTo>
                <a:cubicBezTo>
                  <a:pt x="125782" y="147295"/>
                  <a:pt x="168287" y="104931"/>
                  <a:pt x="220375" y="104931"/>
                </a:cubicBezTo>
                <a:close/>
                <a:moveTo>
                  <a:pt x="220619" y="20990"/>
                </a:moveTo>
                <a:cubicBezTo>
                  <a:pt x="175181" y="20990"/>
                  <a:pt x="130438" y="35651"/>
                  <a:pt x="94505" y="62737"/>
                </a:cubicBezTo>
                <a:cubicBezTo>
                  <a:pt x="25730" y="114208"/>
                  <a:pt x="5406" y="192456"/>
                  <a:pt x="32066" y="302265"/>
                </a:cubicBezTo>
                <a:cubicBezTo>
                  <a:pt x="53704" y="390622"/>
                  <a:pt x="186772" y="544494"/>
                  <a:pt x="220619" y="582460"/>
                </a:cubicBezTo>
                <a:cubicBezTo>
                  <a:pt x="254234" y="544494"/>
                  <a:pt x="387458" y="390159"/>
                  <a:pt x="409558" y="300336"/>
                </a:cubicBezTo>
                <a:cubicBezTo>
                  <a:pt x="427409" y="226872"/>
                  <a:pt x="431196" y="126169"/>
                  <a:pt x="346501" y="62583"/>
                </a:cubicBezTo>
                <a:cubicBezTo>
                  <a:pt x="310568" y="35651"/>
                  <a:pt x="265980" y="20990"/>
                  <a:pt x="220619" y="20990"/>
                </a:cubicBezTo>
                <a:close/>
                <a:moveTo>
                  <a:pt x="220619" y="0"/>
                </a:moveTo>
                <a:cubicBezTo>
                  <a:pt x="270385" y="0"/>
                  <a:pt x="319609" y="16360"/>
                  <a:pt x="359097" y="45760"/>
                </a:cubicBezTo>
                <a:cubicBezTo>
                  <a:pt x="433282" y="101552"/>
                  <a:pt x="457933" y="191221"/>
                  <a:pt x="430191" y="305429"/>
                </a:cubicBezTo>
                <a:cubicBezTo>
                  <a:pt x="403917" y="413309"/>
                  <a:pt x="235765" y="597585"/>
                  <a:pt x="228579" y="605302"/>
                </a:cubicBezTo>
                <a:cubicBezTo>
                  <a:pt x="226492" y="607462"/>
                  <a:pt x="223788" y="608697"/>
                  <a:pt x="220851" y="608697"/>
                </a:cubicBezTo>
                <a:cubicBezTo>
                  <a:pt x="217837" y="608697"/>
                  <a:pt x="214901" y="607462"/>
                  <a:pt x="213046" y="605302"/>
                </a:cubicBezTo>
                <a:cubicBezTo>
                  <a:pt x="205860" y="597585"/>
                  <a:pt x="37708" y="413309"/>
                  <a:pt x="11897" y="307281"/>
                </a:cubicBezTo>
                <a:cubicBezTo>
                  <a:pt x="-1780" y="251257"/>
                  <a:pt x="-3635" y="201484"/>
                  <a:pt x="6179" y="159737"/>
                </a:cubicBezTo>
                <a:cubicBezTo>
                  <a:pt x="17152" y="113591"/>
                  <a:pt x="42576" y="75315"/>
                  <a:pt x="82064" y="45760"/>
                </a:cubicBezTo>
                <a:cubicBezTo>
                  <a:pt x="121629" y="16360"/>
                  <a:pt x="170776" y="0"/>
                  <a:pt x="220619" y="0"/>
                </a:cubicBez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椭圆 131">
            <a:extLst>
              <a:ext uri="{FF2B5EF4-FFF2-40B4-BE49-F238E27FC236}">
                <a16:creationId xmlns="" xmlns:a16="http://schemas.microsoft.com/office/drawing/2014/main" id="{EFE9667D-C7AF-4873-B659-2D9D2A64B5A1}"/>
              </a:ext>
            </a:extLst>
          </p:cNvPr>
          <p:cNvSpPr/>
          <p:nvPr/>
        </p:nvSpPr>
        <p:spPr>
          <a:xfrm>
            <a:off x="575937" y="2065278"/>
            <a:ext cx="294730" cy="299262"/>
          </a:xfrm>
          <a:prstGeom prst="ellipse">
            <a:avLst/>
          </a:prstGeom>
          <a:solidFill>
            <a:schemeClr val="accent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33" name="Oval 144_1">
            <a:extLst>
              <a:ext uri="{FF2B5EF4-FFF2-40B4-BE49-F238E27FC236}">
                <a16:creationId xmlns="" xmlns:a16="http://schemas.microsoft.com/office/drawing/2014/main" id="{05DD8864-6FD7-46D6-8072-7252F262EC95}"/>
              </a:ext>
            </a:extLst>
          </p:cNvPr>
          <p:cNvSpPr/>
          <p:nvPr/>
        </p:nvSpPr>
        <p:spPr>
          <a:xfrm>
            <a:off x="670628" y="2164854"/>
            <a:ext cx="105350" cy="104746"/>
          </a:xfrm>
          <a:prstGeom prst="ellipse">
            <a:avLst/>
          </a:prstGeom>
          <a:gradFill>
            <a:gsLst>
              <a:gs pos="0">
                <a:schemeClr val="accent2"/>
              </a:gs>
              <a:gs pos="86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34" name="iceberg_309862">
            <a:extLst>
              <a:ext uri="{FF2B5EF4-FFF2-40B4-BE49-F238E27FC236}">
                <a16:creationId xmlns="" xmlns:a16="http://schemas.microsoft.com/office/drawing/2014/main" id="{7E2CBDE1-0034-4102-8BDD-8DFD9A797FB6}"/>
              </a:ext>
            </a:extLst>
          </p:cNvPr>
          <p:cNvSpPr>
            <a:spLocks noChangeAspect="1"/>
          </p:cNvSpPr>
          <p:nvPr/>
        </p:nvSpPr>
        <p:spPr bwMode="auto">
          <a:xfrm>
            <a:off x="4401823" y="4171970"/>
            <a:ext cx="419901" cy="423398"/>
          </a:xfrm>
          <a:custGeom>
            <a:avLst/>
            <a:gdLst>
              <a:gd name="connsiteX0" fmla="*/ 230396 w 601711"/>
              <a:gd name="connsiteY0" fmla="*/ 388040 h 606722"/>
              <a:gd name="connsiteX1" fmla="*/ 247685 w 601711"/>
              <a:gd name="connsiteY1" fmla="*/ 388040 h 606722"/>
              <a:gd name="connsiteX2" fmla="*/ 247685 w 601711"/>
              <a:gd name="connsiteY2" fmla="*/ 406528 h 606722"/>
              <a:gd name="connsiteX3" fmla="*/ 230396 w 601711"/>
              <a:gd name="connsiteY3" fmla="*/ 406528 h 606722"/>
              <a:gd name="connsiteX4" fmla="*/ 200688 w 601711"/>
              <a:gd name="connsiteY4" fmla="*/ 388040 h 606722"/>
              <a:gd name="connsiteX5" fmla="*/ 220446 w 601711"/>
              <a:gd name="connsiteY5" fmla="*/ 388040 h 606722"/>
              <a:gd name="connsiteX6" fmla="*/ 220446 w 601711"/>
              <a:gd name="connsiteY6" fmla="*/ 406528 h 606722"/>
              <a:gd name="connsiteX7" fmla="*/ 200688 w 601711"/>
              <a:gd name="connsiteY7" fmla="*/ 406528 h 606722"/>
              <a:gd name="connsiteX8" fmla="*/ 172180 w 601711"/>
              <a:gd name="connsiteY8" fmla="*/ 388040 h 606722"/>
              <a:gd name="connsiteX9" fmla="*/ 192009 w 601711"/>
              <a:gd name="connsiteY9" fmla="*/ 388040 h 606722"/>
              <a:gd name="connsiteX10" fmla="*/ 192009 w 601711"/>
              <a:gd name="connsiteY10" fmla="*/ 406528 h 606722"/>
              <a:gd name="connsiteX11" fmla="*/ 172180 w 601711"/>
              <a:gd name="connsiteY11" fmla="*/ 406528 h 606722"/>
              <a:gd name="connsiteX12" fmla="*/ 116185 w 601711"/>
              <a:gd name="connsiteY12" fmla="*/ 360311 h 606722"/>
              <a:gd name="connsiteX13" fmla="*/ 97051 w 601711"/>
              <a:gd name="connsiteY13" fmla="*/ 379405 h 606722"/>
              <a:gd name="connsiteX14" fmla="*/ 116185 w 601711"/>
              <a:gd name="connsiteY14" fmla="*/ 398499 h 606722"/>
              <a:gd name="connsiteX15" fmla="*/ 135320 w 601711"/>
              <a:gd name="connsiteY15" fmla="*/ 379405 h 606722"/>
              <a:gd name="connsiteX16" fmla="*/ 116185 w 601711"/>
              <a:gd name="connsiteY16" fmla="*/ 360311 h 606722"/>
              <a:gd name="connsiteX17" fmla="*/ 172180 w 601711"/>
              <a:gd name="connsiteY17" fmla="*/ 352192 h 606722"/>
              <a:gd name="connsiteX18" fmla="*/ 247685 w 601711"/>
              <a:gd name="connsiteY18" fmla="*/ 352192 h 606722"/>
              <a:gd name="connsiteX19" fmla="*/ 247685 w 601711"/>
              <a:gd name="connsiteY19" fmla="*/ 370680 h 606722"/>
              <a:gd name="connsiteX20" fmla="*/ 172180 w 601711"/>
              <a:gd name="connsiteY20" fmla="*/ 370680 h 606722"/>
              <a:gd name="connsiteX21" fmla="*/ 116185 w 601711"/>
              <a:gd name="connsiteY21" fmla="*/ 341749 h 606722"/>
              <a:gd name="connsiteX22" fmla="*/ 153832 w 601711"/>
              <a:gd name="connsiteY22" fmla="*/ 379405 h 606722"/>
              <a:gd name="connsiteX23" fmla="*/ 116185 w 601711"/>
              <a:gd name="connsiteY23" fmla="*/ 416972 h 606722"/>
              <a:gd name="connsiteX24" fmla="*/ 78539 w 601711"/>
              <a:gd name="connsiteY24" fmla="*/ 379405 h 606722"/>
              <a:gd name="connsiteX25" fmla="*/ 116185 w 601711"/>
              <a:gd name="connsiteY25" fmla="*/ 341749 h 606722"/>
              <a:gd name="connsiteX26" fmla="*/ 63803 w 601711"/>
              <a:gd name="connsiteY26" fmla="*/ 331953 h 606722"/>
              <a:gd name="connsiteX27" fmla="*/ 24204 w 601711"/>
              <a:gd name="connsiteY27" fmla="*/ 379404 h 606722"/>
              <a:gd name="connsiteX28" fmla="*/ 63803 w 601711"/>
              <a:gd name="connsiteY28" fmla="*/ 426855 h 606722"/>
              <a:gd name="connsiteX29" fmla="*/ 277283 w 601711"/>
              <a:gd name="connsiteY29" fmla="*/ 426855 h 606722"/>
              <a:gd name="connsiteX30" fmla="*/ 277283 w 601711"/>
              <a:gd name="connsiteY30" fmla="*/ 331953 h 606722"/>
              <a:gd name="connsiteX31" fmla="*/ 55083 w 601711"/>
              <a:gd name="connsiteY31" fmla="*/ 313381 h 606722"/>
              <a:gd name="connsiteX32" fmla="*/ 295881 w 601711"/>
              <a:gd name="connsiteY32" fmla="*/ 313381 h 606722"/>
              <a:gd name="connsiteX33" fmla="*/ 295881 w 601711"/>
              <a:gd name="connsiteY33" fmla="*/ 445338 h 606722"/>
              <a:gd name="connsiteX34" fmla="*/ 55083 w 601711"/>
              <a:gd name="connsiteY34" fmla="*/ 445338 h 606722"/>
              <a:gd name="connsiteX35" fmla="*/ 0 w 601711"/>
              <a:gd name="connsiteY35" fmla="*/ 379404 h 606722"/>
              <a:gd name="connsiteX36" fmla="*/ 305865 w 601711"/>
              <a:gd name="connsiteY36" fmla="*/ 312676 h 606722"/>
              <a:gd name="connsiteX37" fmla="*/ 324377 w 601711"/>
              <a:gd name="connsiteY37" fmla="*/ 312676 h 606722"/>
              <a:gd name="connsiteX38" fmla="*/ 324377 w 601711"/>
              <a:gd name="connsiteY38" fmla="*/ 588150 h 606722"/>
              <a:gd name="connsiteX39" fmla="*/ 333098 w 601711"/>
              <a:gd name="connsiteY39" fmla="*/ 588150 h 606722"/>
              <a:gd name="connsiteX40" fmla="*/ 333098 w 601711"/>
              <a:gd name="connsiteY40" fmla="*/ 578286 h 606722"/>
              <a:gd name="connsiteX41" fmla="*/ 351610 w 601711"/>
              <a:gd name="connsiteY41" fmla="*/ 578286 h 606722"/>
              <a:gd name="connsiteX42" fmla="*/ 351610 w 601711"/>
              <a:gd name="connsiteY42" fmla="*/ 588150 h 606722"/>
              <a:gd name="connsiteX43" fmla="*/ 371456 w 601711"/>
              <a:gd name="connsiteY43" fmla="*/ 588150 h 606722"/>
              <a:gd name="connsiteX44" fmla="*/ 371456 w 601711"/>
              <a:gd name="connsiteY44" fmla="*/ 606722 h 606722"/>
              <a:gd name="connsiteX45" fmla="*/ 230396 w 601711"/>
              <a:gd name="connsiteY45" fmla="*/ 606722 h 606722"/>
              <a:gd name="connsiteX46" fmla="*/ 230396 w 601711"/>
              <a:gd name="connsiteY46" fmla="*/ 588150 h 606722"/>
              <a:gd name="connsiteX47" fmla="*/ 247661 w 601711"/>
              <a:gd name="connsiteY47" fmla="*/ 588150 h 606722"/>
              <a:gd name="connsiteX48" fmla="*/ 247661 w 601711"/>
              <a:gd name="connsiteY48" fmla="*/ 578286 h 606722"/>
              <a:gd name="connsiteX49" fmla="*/ 266262 w 601711"/>
              <a:gd name="connsiteY49" fmla="*/ 578286 h 606722"/>
              <a:gd name="connsiteX50" fmla="*/ 266262 w 601711"/>
              <a:gd name="connsiteY50" fmla="*/ 588150 h 606722"/>
              <a:gd name="connsiteX51" fmla="*/ 277386 w 601711"/>
              <a:gd name="connsiteY51" fmla="*/ 588150 h 606722"/>
              <a:gd name="connsiteX52" fmla="*/ 277386 w 601711"/>
              <a:gd name="connsiteY52" fmla="*/ 454767 h 606722"/>
              <a:gd name="connsiteX53" fmla="*/ 295987 w 601711"/>
              <a:gd name="connsiteY53" fmla="*/ 454767 h 606722"/>
              <a:gd name="connsiteX54" fmla="*/ 295987 w 601711"/>
              <a:gd name="connsiteY54" fmla="*/ 588150 h 606722"/>
              <a:gd name="connsiteX55" fmla="*/ 305865 w 601711"/>
              <a:gd name="connsiteY55" fmla="*/ 588150 h 606722"/>
              <a:gd name="connsiteX56" fmla="*/ 409844 w 601711"/>
              <a:gd name="connsiteY56" fmla="*/ 248390 h 606722"/>
              <a:gd name="connsiteX57" fmla="*/ 428332 w 601711"/>
              <a:gd name="connsiteY57" fmla="*/ 248390 h 606722"/>
              <a:gd name="connsiteX58" fmla="*/ 428332 w 601711"/>
              <a:gd name="connsiteY58" fmla="*/ 266878 h 606722"/>
              <a:gd name="connsiteX59" fmla="*/ 409844 w 601711"/>
              <a:gd name="connsiteY59" fmla="*/ 266878 h 606722"/>
              <a:gd name="connsiteX60" fmla="*/ 381335 w 601711"/>
              <a:gd name="connsiteY60" fmla="*/ 248390 h 606722"/>
              <a:gd name="connsiteX61" fmla="*/ 399894 w 601711"/>
              <a:gd name="connsiteY61" fmla="*/ 248390 h 606722"/>
              <a:gd name="connsiteX62" fmla="*/ 399894 w 601711"/>
              <a:gd name="connsiteY62" fmla="*/ 266878 h 606722"/>
              <a:gd name="connsiteX63" fmla="*/ 381335 w 601711"/>
              <a:gd name="connsiteY63" fmla="*/ 266878 h 606722"/>
              <a:gd name="connsiteX64" fmla="*/ 352897 w 601711"/>
              <a:gd name="connsiteY64" fmla="*/ 248390 h 606722"/>
              <a:gd name="connsiteX65" fmla="*/ 371456 w 601711"/>
              <a:gd name="connsiteY65" fmla="*/ 248390 h 606722"/>
              <a:gd name="connsiteX66" fmla="*/ 371456 w 601711"/>
              <a:gd name="connsiteY66" fmla="*/ 266878 h 606722"/>
              <a:gd name="connsiteX67" fmla="*/ 352897 w 601711"/>
              <a:gd name="connsiteY67" fmla="*/ 266878 h 606722"/>
              <a:gd name="connsiteX68" fmla="*/ 485499 w 601711"/>
              <a:gd name="connsiteY68" fmla="*/ 218456 h 606722"/>
              <a:gd name="connsiteX69" fmla="*/ 466351 w 601711"/>
              <a:gd name="connsiteY69" fmla="*/ 237550 h 606722"/>
              <a:gd name="connsiteX70" fmla="*/ 485499 w 601711"/>
              <a:gd name="connsiteY70" fmla="*/ 256645 h 606722"/>
              <a:gd name="connsiteX71" fmla="*/ 504647 w 601711"/>
              <a:gd name="connsiteY71" fmla="*/ 237550 h 606722"/>
              <a:gd name="connsiteX72" fmla="*/ 485499 w 601711"/>
              <a:gd name="connsiteY72" fmla="*/ 218456 h 606722"/>
              <a:gd name="connsiteX73" fmla="*/ 352897 w 601711"/>
              <a:gd name="connsiteY73" fmla="*/ 210073 h 606722"/>
              <a:gd name="connsiteX74" fmla="*/ 428331 w 601711"/>
              <a:gd name="connsiteY74" fmla="*/ 210073 h 606722"/>
              <a:gd name="connsiteX75" fmla="*/ 428331 w 601711"/>
              <a:gd name="connsiteY75" fmla="*/ 228561 h 606722"/>
              <a:gd name="connsiteX76" fmla="*/ 352897 w 601711"/>
              <a:gd name="connsiteY76" fmla="*/ 228561 h 606722"/>
              <a:gd name="connsiteX77" fmla="*/ 485499 w 601711"/>
              <a:gd name="connsiteY77" fmla="*/ 199983 h 606722"/>
              <a:gd name="connsiteX78" fmla="*/ 523171 w 601711"/>
              <a:gd name="connsiteY78" fmla="*/ 237550 h 606722"/>
              <a:gd name="connsiteX79" fmla="*/ 485499 w 601711"/>
              <a:gd name="connsiteY79" fmla="*/ 275206 h 606722"/>
              <a:gd name="connsiteX80" fmla="*/ 447737 w 601711"/>
              <a:gd name="connsiteY80" fmla="*/ 237550 h 606722"/>
              <a:gd name="connsiteX81" fmla="*/ 485499 w 601711"/>
              <a:gd name="connsiteY81" fmla="*/ 199983 h 606722"/>
              <a:gd name="connsiteX82" fmla="*/ 324274 w 601711"/>
              <a:gd name="connsiteY82" fmla="*/ 190098 h 606722"/>
              <a:gd name="connsiteX83" fmla="*/ 324274 w 601711"/>
              <a:gd name="connsiteY83" fmla="*/ 285000 h 606722"/>
              <a:gd name="connsiteX84" fmla="*/ 537892 w 601711"/>
              <a:gd name="connsiteY84" fmla="*/ 285000 h 606722"/>
              <a:gd name="connsiteX85" fmla="*/ 577501 w 601711"/>
              <a:gd name="connsiteY85" fmla="*/ 237549 h 606722"/>
              <a:gd name="connsiteX86" fmla="*/ 537892 w 601711"/>
              <a:gd name="connsiteY86" fmla="*/ 190098 h 606722"/>
              <a:gd name="connsiteX87" fmla="*/ 305760 w 601711"/>
              <a:gd name="connsiteY87" fmla="*/ 171615 h 606722"/>
              <a:gd name="connsiteX88" fmla="*/ 546615 w 601711"/>
              <a:gd name="connsiteY88" fmla="*/ 171615 h 606722"/>
              <a:gd name="connsiteX89" fmla="*/ 601711 w 601711"/>
              <a:gd name="connsiteY89" fmla="*/ 237549 h 606722"/>
              <a:gd name="connsiteX90" fmla="*/ 546615 w 601711"/>
              <a:gd name="connsiteY90" fmla="*/ 303572 h 606722"/>
              <a:gd name="connsiteX91" fmla="*/ 305760 w 601711"/>
              <a:gd name="connsiteY91" fmla="*/ 303572 h 606722"/>
              <a:gd name="connsiteX92" fmla="*/ 277393 w 601711"/>
              <a:gd name="connsiteY92" fmla="*/ 170557 h 606722"/>
              <a:gd name="connsiteX93" fmla="*/ 296022 w 601711"/>
              <a:gd name="connsiteY93" fmla="*/ 170557 h 606722"/>
              <a:gd name="connsiteX94" fmla="*/ 296022 w 601711"/>
              <a:gd name="connsiteY94" fmla="*/ 302726 h 606722"/>
              <a:gd name="connsiteX95" fmla="*/ 277393 w 601711"/>
              <a:gd name="connsiteY95" fmla="*/ 302726 h 606722"/>
              <a:gd name="connsiteX96" fmla="*/ 230396 w 601711"/>
              <a:gd name="connsiteY96" fmla="*/ 106272 h 606722"/>
              <a:gd name="connsiteX97" fmla="*/ 247685 w 601711"/>
              <a:gd name="connsiteY97" fmla="*/ 106272 h 606722"/>
              <a:gd name="connsiteX98" fmla="*/ 247685 w 601711"/>
              <a:gd name="connsiteY98" fmla="*/ 124760 h 606722"/>
              <a:gd name="connsiteX99" fmla="*/ 230396 w 601711"/>
              <a:gd name="connsiteY99" fmla="*/ 124760 h 606722"/>
              <a:gd name="connsiteX100" fmla="*/ 200688 w 601711"/>
              <a:gd name="connsiteY100" fmla="*/ 106272 h 606722"/>
              <a:gd name="connsiteX101" fmla="*/ 220446 w 601711"/>
              <a:gd name="connsiteY101" fmla="*/ 106272 h 606722"/>
              <a:gd name="connsiteX102" fmla="*/ 220446 w 601711"/>
              <a:gd name="connsiteY102" fmla="*/ 124760 h 606722"/>
              <a:gd name="connsiteX103" fmla="*/ 200688 w 601711"/>
              <a:gd name="connsiteY103" fmla="*/ 124760 h 606722"/>
              <a:gd name="connsiteX104" fmla="*/ 172180 w 601711"/>
              <a:gd name="connsiteY104" fmla="*/ 106272 h 606722"/>
              <a:gd name="connsiteX105" fmla="*/ 192009 w 601711"/>
              <a:gd name="connsiteY105" fmla="*/ 106272 h 606722"/>
              <a:gd name="connsiteX106" fmla="*/ 192009 w 601711"/>
              <a:gd name="connsiteY106" fmla="*/ 124760 h 606722"/>
              <a:gd name="connsiteX107" fmla="*/ 172180 w 601711"/>
              <a:gd name="connsiteY107" fmla="*/ 124760 h 606722"/>
              <a:gd name="connsiteX108" fmla="*/ 116185 w 601711"/>
              <a:gd name="connsiteY108" fmla="*/ 76708 h 606722"/>
              <a:gd name="connsiteX109" fmla="*/ 97051 w 601711"/>
              <a:gd name="connsiteY109" fmla="*/ 95802 h 606722"/>
              <a:gd name="connsiteX110" fmla="*/ 116185 w 601711"/>
              <a:gd name="connsiteY110" fmla="*/ 114808 h 606722"/>
              <a:gd name="connsiteX111" fmla="*/ 135320 w 601711"/>
              <a:gd name="connsiteY111" fmla="*/ 95802 h 606722"/>
              <a:gd name="connsiteX112" fmla="*/ 116185 w 601711"/>
              <a:gd name="connsiteY112" fmla="*/ 76708 h 606722"/>
              <a:gd name="connsiteX113" fmla="*/ 172180 w 601711"/>
              <a:gd name="connsiteY113" fmla="*/ 67955 h 606722"/>
              <a:gd name="connsiteX114" fmla="*/ 247685 w 601711"/>
              <a:gd name="connsiteY114" fmla="*/ 67955 h 606722"/>
              <a:gd name="connsiteX115" fmla="*/ 247685 w 601711"/>
              <a:gd name="connsiteY115" fmla="*/ 86443 h 606722"/>
              <a:gd name="connsiteX116" fmla="*/ 172180 w 601711"/>
              <a:gd name="connsiteY116" fmla="*/ 86443 h 606722"/>
              <a:gd name="connsiteX117" fmla="*/ 116185 w 601711"/>
              <a:gd name="connsiteY117" fmla="*/ 58146 h 606722"/>
              <a:gd name="connsiteX118" fmla="*/ 153832 w 601711"/>
              <a:gd name="connsiteY118" fmla="*/ 95802 h 606722"/>
              <a:gd name="connsiteX119" fmla="*/ 116185 w 601711"/>
              <a:gd name="connsiteY119" fmla="*/ 133369 h 606722"/>
              <a:gd name="connsiteX120" fmla="*/ 78539 w 601711"/>
              <a:gd name="connsiteY120" fmla="*/ 95802 h 606722"/>
              <a:gd name="connsiteX121" fmla="*/ 116185 w 601711"/>
              <a:gd name="connsiteY121" fmla="*/ 58146 h 606722"/>
              <a:gd name="connsiteX122" fmla="*/ 63803 w 601711"/>
              <a:gd name="connsiteY122" fmla="*/ 48351 h 606722"/>
              <a:gd name="connsiteX123" fmla="*/ 24204 w 601711"/>
              <a:gd name="connsiteY123" fmla="*/ 95802 h 606722"/>
              <a:gd name="connsiteX124" fmla="*/ 63803 w 601711"/>
              <a:gd name="connsiteY124" fmla="*/ 143253 h 606722"/>
              <a:gd name="connsiteX125" fmla="*/ 277283 w 601711"/>
              <a:gd name="connsiteY125" fmla="*/ 143253 h 606722"/>
              <a:gd name="connsiteX126" fmla="*/ 277283 w 601711"/>
              <a:gd name="connsiteY126" fmla="*/ 48351 h 606722"/>
              <a:gd name="connsiteX127" fmla="*/ 55083 w 601711"/>
              <a:gd name="connsiteY127" fmla="*/ 29779 h 606722"/>
              <a:gd name="connsiteX128" fmla="*/ 295881 w 601711"/>
              <a:gd name="connsiteY128" fmla="*/ 29779 h 606722"/>
              <a:gd name="connsiteX129" fmla="*/ 295881 w 601711"/>
              <a:gd name="connsiteY129" fmla="*/ 161736 h 606722"/>
              <a:gd name="connsiteX130" fmla="*/ 55083 w 601711"/>
              <a:gd name="connsiteY130" fmla="*/ 161736 h 606722"/>
              <a:gd name="connsiteX131" fmla="*/ 0 w 601711"/>
              <a:gd name="connsiteY131" fmla="*/ 95802 h 606722"/>
              <a:gd name="connsiteX132" fmla="*/ 305901 w 601711"/>
              <a:gd name="connsiteY132" fmla="*/ 29708 h 606722"/>
              <a:gd name="connsiteX133" fmla="*/ 324389 w 601711"/>
              <a:gd name="connsiteY133" fmla="*/ 29708 h 606722"/>
              <a:gd name="connsiteX134" fmla="*/ 324389 w 601711"/>
              <a:gd name="connsiteY134" fmla="*/ 161807 h 606722"/>
              <a:gd name="connsiteX135" fmla="*/ 305901 w 601711"/>
              <a:gd name="connsiteY135" fmla="*/ 161807 h 606722"/>
              <a:gd name="connsiteX136" fmla="*/ 276122 w 601711"/>
              <a:gd name="connsiteY136" fmla="*/ 0 h 606722"/>
              <a:gd name="connsiteX137" fmla="*/ 325659 w 601711"/>
              <a:gd name="connsiteY137" fmla="*/ 0 h 606722"/>
              <a:gd name="connsiteX138" fmla="*/ 325659 w 601711"/>
              <a:gd name="connsiteY138" fmla="*/ 18559 h 606722"/>
              <a:gd name="connsiteX139" fmla="*/ 276122 w 601711"/>
              <a:gd name="connsiteY139" fmla="*/ 1855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601711" h="606722">
                <a:moveTo>
                  <a:pt x="230396" y="388040"/>
                </a:moveTo>
                <a:lnTo>
                  <a:pt x="247685" y="388040"/>
                </a:lnTo>
                <a:lnTo>
                  <a:pt x="247685" y="406528"/>
                </a:lnTo>
                <a:lnTo>
                  <a:pt x="230396" y="406528"/>
                </a:lnTo>
                <a:close/>
                <a:moveTo>
                  <a:pt x="200688" y="388040"/>
                </a:moveTo>
                <a:lnTo>
                  <a:pt x="220446" y="388040"/>
                </a:lnTo>
                <a:lnTo>
                  <a:pt x="220446" y="406528"/>
                </a:lnTo>
                <a:lnTo>
                  <a:pt x="200688" y="406528"/>
                </a:lnTo>
                <a:close/>
                <a:moveTo>
                  <a:pt x="172180" y="388040"/>
                </a:moveTo>
                <a:lnTo>
                  <a:pt x="192009" y="388040"/>
                </a:lnTo>
                <a:lnTo>
                  <a:pt x="192009" y="406528"/>
                </a:lnTo>
                <a:lnTo>
                  <a:pt x="172180" y="406528"/>
                </a:lnTo>
                <a:close/>
                <a:moveTo>
                  <a:pt x="116185" y="360311"/>
                </a:moveTo>
                <a:cubicBezTo>
                  <a:pt x="105684" y="360311"/>
                  <a:pt x="97051" y="368836"/>
                  <a:pt x="97051" y="379405"/>
                </a:cubicBezTo>
                <a:cubicBezTo>
                  <a:pt x="97051" y="389885"/>
                  <a:pt x="105684" y="398499"/>
                  <a:pt x="116185" y="398499"/>
                </a:cubicBezTo>
                <a:cubicBezTo>
                  <a:pt x="126687" y="398499"/>
                  <a:pt x="135320" y="389885"/>
                  <a:pt x="135320" y="379405"/>
                </a:cubicBezTo>
                <a:cubicBezTo>
                  <a:pt x="135320" y="368836"/>
                  <a:pt x="126687" y="360311"/>
                  <a:pt x="116185" y="360311"/>
                </a:cubicBezTo>
                <a:close/>
                <a:moveTo>
                  <a:pt x="172180" y="352192"/>
                </a:moveTo>
                <a:lnTo>
                  <a:pt x="247685" y="352192"/>
                </a:lnTo>
                <a:lnTo>
                  <a:pt x="247685" y="370680"/>
                </a:lnTo>
                <a:lnTo>
                  <a:pt x="172180" y="370680"/>
                </a:lnTo>
                <a:close/>
                <a:moveTo>
                  <a:pt x="116185" y="341749"/>
                </a:moveTo>
                <a:cubicBezTo>
                  <a:pt x="136922" y="341749"/>
                  <a:pt x="153832" y="358623"/>
                  <a:pt x="153832" y="379405"/>
                </a:cubicBezTo>
                <a:cubicBezTo>
                  <a:pt x="153832" y="400098"/>
                  <a:pt x="136922" y="416972"/>
                  <a:pt x="116185" y="416972"/>
                </a:cubicBezTo>
                <a:cubicBezTo>
                  <a:pt x="95449" y="416972"/>
                  <a:pt x="78539" y="400098"/>
                  <a:pt x="78539" y="379405"/>
                </a:cubicBezTo>
                <a:cubicBezTo>
                  <a:pt x="78539" y="358623"/>
                  <a:pt x="95449" y="341749"/>
                  <a:pt x="116185" y="341749"/>
                </a:cubicBezTo>
                <a:close/>
                <a:moveTo>
                  <a:pt x="63803" y="331953"/>
                </a:moveTo>
                <a:lnTo>
                  <a:pt x="24204" y="379404"/>
                </a:lnTo>
                <a:lnTo>
                  <a:pt x="63803" y="426855"/>
                </a:lnTo>
                <a:lnTo>
                  <a:pt x="277283" y="426855"/>
                </a:lnTo>
                <a:lnTo>
                  <a:pt x="277283" y="331953"/>
                </a:lnTo>
                <a:close/>
                <a:moveTo>
                  <a:pt x="55083" y="313381"/>
                </a:moveTo>
                <a:lnTo>
                  <a:pt x="295881" y="313381"/>
                </a:lnTo>
                <a:lnTo>
                  <a:pt x="295881" y="445338"/>
                </a:lnTo>
                <a:lnTo>
                  <a:pt x="55083" y="445338"/>
                </a:lnTo>
                <a:lnTo>
                  <a:pt x="0" y="379404"/>
                </a:lnTo>
                <a:close/>
                <a:moveTo>
                  <a:pt x="305865" y="312676"/>
                </a:moveTo>
                <a:lnTo>
                  <a:pt x="324377" y="312676"/>
                </a:lnTo>
                <a:lnTo>
                  <a:pt x="324377" y="588150"/>
                </a:lnTo>
                <a:lnTo>
                  <a:pt x="333098" y="588150"/>
                </a:lnTo>
                <a:lnTo>
                  <a:pt x="333098" y="578286"/>
                </a:lnTo>
                <a:lnTo>
                  <a:pt x="351610" y="578286"/>
                </a:lnTo>
                <a:lnTo>
                  <a:pt x="351610" y="588150"/>
                </a:lnTo>
                <a:lnTo>
                  <a:pt x="371456" y="588150"/>
                </a:lnTo>
                <a:lnTo>
                  <a:pt x="371456" y="606722"/>
                </a:lnTo>
                <a:lnTo>
                  <a:pt x="230396" y="606722"/>
                </a:lnTo>
                <a:lnTo>
                  <a:pt x="230396" y="588150"/>
                </a:lnTo>
                <a:lnTo>
                  <a:pt x="247661" y="588150"/>
                </a:lnTo>
                <a:lnTo>
                  <a:pt x="247661" y="578286"/>
                </a:lnTo>
                <a:lnTo>
                  <a:pt x="266262" y="578286"/>
                </a:lnTo>
                <a:lnTo>
                  <a:pt x="266262" y="588150"/>
                </a:lnTo>
                <a:lnTo>
                  <a:pt x="277386" y="588150"/>
                </a:lnTo>
                <a:lnTo>
                  <a:pt x="277386" y="454767"/>
                </a:lnTo>
                <a:lnTo>
                  <a:pt x="295987" y="454767"/>
                </a:lnTo>
                <a:lnTo>
                  <a:pt x="295987" y="588150"/>
                </a:lnTo>
                <a:lnTo>
                  <a:pt x="305865" y="588150"/>
                </a:lnTo>
                <a:close/>
                <a:moveTo>
                  <a:pt x="409844" y="248390"/>
                </a:moveTo>
                <a:lnTo>
                  <a:pt x="428332" y="248390"/>
                </a:lnTo>
                <a:lnTo>
                  <a:pt x="428332" y="266878"/>
                </a:lnTo>
                <a:lnTo>
                  <a:pt x="409844" y="266878"/>
                </a:lnTo>
                <a:close/>
                <a:moveTo>
                  <a:pt x="381335" y="248390"/>
                </a:moveTo>
                <a:lnTo>
                  <a:pt x="399894" y="248390"/>
                </a:lnTo>
                <a:lnTo>
                  <a:pt x="399894" y="266878"/>
                </a:lnTo>
                <a:lnTo>
                  <a:pt x="381335" y="266878"/>
                </a:lnTo>
                <a:close/>
                <a:moveTo>
                  <a:pt x="352897" y="248390"/>
                </a:moveTo>
                <a:lnTo>
                  <a:pt x="371456" y="248390"/>
                </a:lnTo>
                <a:lnTo>
                  <a:pt x="371456" y="266878"/>
                </a:lnTo>
                <a:lnTo>
                  <a:pt x="352897" y="266878"/>
                </a:lnTo>
                <a:close/>
                <a:moveTo>
                  <a:pt x="485499" y="218456"/>
                </a:moveTo>
                <a:cubicBezTo>
                  <a:pt x="474900" y="218456"/>
                  <a:pt x="466351" y="227070"/>
                  <a:pt x="466351" y="237550"/>
                </a:cubicBezTo>
                <a:cubicBezTo>
                  <a:pt x="466351" y="248119"/>
                  <a:pt x="474900" y="256645"/>
                  <a:pt x="485499" y="256645"/>
                </a:cubicBezTo>
                <a:cubicBezTo>
                  <a:pt x="496008" y="256645"/>
                  <a:pt x="504647" y="248119"/>
                  <a:pt x="504647" y="237550"/>
                </a:cubicBezTo>
                <a:cubicBezTo>
                  <a:pt x="504647" y="227070"/>
                  <a:pt x="496008" y="218456"/>
                  <a:pt x="485499" y="218456"/>
                </a:cubicBezTo>
                <a:close/>
                <a:moveTo>
                  <a:pt x="352897" y="210073"/>
                </a:moveTo>
                <a:lnTo>
                  <a:pt x="428331" y="210073"/>
                </a:lnTo>
                <a:lnTo>
                  <a:pt x="428331" y="228561"/>
                </a:lnTo>
                <a:lnTo>
                  <a:pt x="352897" y="228561"/>
                </a:lnTo>
                <a:close/>
                <a:moveTo>
                  <a:pt x="485499" y="199983"/>
                </a:moveTo>
                <a:cubicBezTo>
                  <a:pt x="506250" y="199983"/>
                  <a:pt x="523171" y="216857"/>
                  <a:pt x="523171" y="237550"/>
                </a:cubicBezTo>
                <a:cubicBezTo>
                  <a:pt x="523171" y="258332"/>
                  <a:pt x="506250" y="275206"/>
                  <a:pt x="485499" y="275206"/>
                </a:cubicBezTo>
                <a:cubicBezTo>
                  <a:pt x="464659" y="275206"/>
                  <a:pt x="447737" y="258332"/>
                  <a:pt x="447737" y="237550"/>
                </a:cubicBezTo>
                <a:cubicBezTo>
                  <a:pt x="447737" y="216857"/>
                  <a:pt x="464659" y="199983"/>
                  <a:pt x="485499" y="199983"/>
                </a:cubicBezTo>
                <a:close/>
                <a:moveTo>
                  <a:pt x="324274" y="190098"/>
                </a:moveTo>
                <a:lnTo>
                  <a:pt x="324274" y="285000"/>
                </a:lnTo>
                <a:lnTo>
                  <a:pt x="537892" y="285000"/>
                </a:lnTo>
                <a:lnTo>
                  <a:pt x="577501" y="237549"/>
                </a:lnTo>
                <a:lnTo>
                  <a:pt x="537892" y="190098"/>
                </a:lnTo>
                <a:close/>
                <a:moveTo>
                  <a:pt x="305760" y="171615"/>
                </a:moveTo>
                <a:lnTo>
                  <a:pt x="546615" y="171615"/>
                </a:lnTo>
                <a:lnTo>
                  <a:pt x="601711" y="237549"/>
                </a:lnTo>
                <a:lnTo>
                  <a:pt x="546615" y="303572"/>
                </a:lnTo>
                <a:lnTo>
                  <a:pt x="305760" y="303572"/>
                </a:lnTo>
                <a:close/>
                <a:moveTo>
                  <a:pt x="277393" y="170557"/>
                </a:moveTo>
                <a:lnTo>
                  <a:pt x="296022" y="170557"/>
                </a:lnTo>
                <a:lnTo>
                  <a:pt x="296022" y="302726"/>
                </a:lnTo>
                <a:lnTo>
                  <a:pt x="277393" y="302726"/>
                </a:lnTo>
                <a:close/>
                <a:moveTo>
                  <a:pt x="230396" y="106272"/>
                </a:moveTo>
                <a:lnTo>
                  <a:pt x="247685" y="106272"/>
                </a:lnTo>
                <a:lnTo>
                  <a:pt x="247685" y="124760"/>
                </a:lnTo>
                <a:lnTo>
                  <a:pt x="230396" y="124760"/>
                </a:lnTo>
                <a:close/>
                <a:moveTo>
                  <a:pt x="200688" y="106272"/>
                </a:moveTo>
                <a:lnTo>
                  <a:pt x="220446" y="106272"/>
                </a:lnTo>
                <a:lnTo>
                  <a:pt x="220446" y="124760"/>
                </a:lnTo>
                <a:lnTo>
                  <a:pt x="200688" y="124760"/>
                </a:lnTo>
                <a:close/>
                <a:moveTo>
                  <a:pt x="172180" y="106272"/>
                </a:moveTo>
                <a:lnTo>
                  <a:pt x="192009" y="106272"/>
                </a:lnTo>
                <a:lnTo>
                  <a:pt x="192009" y="124760"/>
                </a:lnTo>
                <a:lnTo>
                  <a:pt x="172180" y="124760"/>
                </a:lnTo>
                <a:close/>
                <a:moveTo>
                  <a:pt x="116185" y="76708"/>
                </a:moveTo>
                <a:cubicBezTo>
                  <a:pt x="105684" y="76708"/>
                  <a:pt x="97051" y="85233"/>
                  <a:pt x="97051" y="95802"/>
                </a:cubicBezTo>
                <a:cubicBezTo>
                  <a:pt x="97051" y="106282"/>
                  <a:pt x="105684" y="114808"/>
                  <a:pt x="116185" y="114808"/>
                </a:cubicBezTo>
                <a:cubicBezTo>
                  <a:pt x="126687" y="114808"/>
                  <a:pt x="135320" y="106282"/>
                  <a:pt x="135320" y="95802"/>
                </a:cubicBezTo>
                <a:cubicBezTo>
                  <a:pt x="135320" y="85233"/>
                  <a:pt x="126687" y="76708"/>
                  <a:pt x="116185" y="76708"/>
                </a:cubicBezTo>
                <a:close/>
                <a:moveTo>
                  <a:pt x="172180" y="67955"/>
                </a:moveTo>
                <a:lnTo>
                  <a:pt x="247685" y="67955"/>
                </a:lnTo>
                <a:lnTo>
                  <a:pt x="247685" y="86443"/>
                </a:lnTo>
                <a:lnTo>
                  <a:pt x="172180" y="86443"/>
                </a:lnTo>
                <a:close/>
                <a:moveTo>
                  <a:pt x="116185" y="58146"/>
                </a:moveTo>
                <a:cubicBezTo>
                  <a:pt x="136922" y="58146"/>
                  <a:pt x="153832" y="75020"/>
                  <a:pt x="153832" y="95802"/>
                </a:cubicBezTo>
                <a:cubicBezTo>
                  <a:pt x="153832" y="116495"/>
                  <a:pt x="136922" y="133369"/>
                  <a:pt x="116185" y="133369"/>
                </a:cubicBezTo>
                <a:cubicBezTo>
                  <a:pt x="95449" y="133369"/>
                  <a:pt x="78539" y="116495"/>
                  <a:pt x="78539" y="95802"/>
                </a:cubicBezTo>
                <a:cubicBezTo>
                  <a:pt x="78539" y="75020"/>
                  <a:pt x="95449" y="58146"/>
                  <a:pt x="116185" y="58146"/>
                </a:cubicBezTo>
                <a:close/>
                <a:moveTo>
                  <a:pt x="63803" y="48351"/>
                </a:moveTo>
                <a:lnTo>
                  <a:pt x="24204" y="95802"/>
                </a:lnTo>
                <a:lnTo>
                  <a:pt x="63803" y="143253"/>
                </a:lnTo>
                <a:lnTo>
                  <a:pt x="277283" y="143253"/>
                </a:lnTo>
                <a:lnTo>
                  <a:pt x="277283" y="48351"/>
                </a:lnTo>
                <a:close/>
                <a:moveTo>
                  <a:pt x="55083" y="29779"/>
                </a:moveTo>
                <a:lnTo>
                  <a:pt x="295881" y="29779"/>
                </a:lnTo>
                <a:lnTo>
                  <a:pt x="295881" y="161736"/>
                </a:lnTo>
                <a:lnTo>
                  <a:pt x="55083" y="161736"/>
                </a:lnTo>
                <a:lnTo>
                  <a:pt x="0" y="95802"/>
                </a:lnTo>
                <a:close/>
                <a:moveTo>
                  <a:pt x="305901" y="29708"/>
                </a:moveTo>
                <a:lnTo>
                  <a:pt x="324389" y="29708"/>
                </a:lnTo>
                <a:lnTo>
                  <a:pt x="324389" y="161807"/>
                </a:lnTo>
                <a:lnTo>
                  <a:pt x="305901" y="161807"/>
                </a:lnTo>
                <a:close/>
                <a:moveTo>
                  <a:pt x="276122" y="0"/>
                </a:moveTo>
                <a:lnTo>
                  <a:pt x="325659" y="0"/>
                </a:lnTo>
                <a:lnTo>
                  <a:pt x="325659" y="18559"/>
                </a:lnTo>
                <a:lnTo>
                  <a:pt x="276122" y="18559"/>
                </a:ln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iceberg_309862">
            <a:extLst>
              <a:ext uri="{FF2B5EF4-FFF2-40B4-BE49-F238E27FC236}">
                <a16:creationId xmlns="" xmlns:a16="http://schemas.microsoft.com/office/drawing/2014/main" id="{EB5CED9E-8BCD-4487-A4D4-55791B4F3682}"/>
              </a:ext>
            </a:extLst>
          </p:cNvPr>
          <p:cNvSpPr>
            <a:spLocks noChangeAspect="1"/>
          </p:cNvSpPr>
          <p:nvPr/>
        </p:nvSpPr>
        <p:spPr bwMode="auto">
          <a:xfrm>
            <a:off x="4401823" y="2701796"/>
            <a:ext cx="419901" cy="423398"/>
          </a:xfrm>
          <a:custGeom>
            <a:avLst/>
            <a:gdLst>
              <a:gd name="connsiteX0" fmla="*/ 230396 w 601711"/>
              <a:gd name="connsiteY0" fmla="*/ 388040 h 606722"/>
              <a:gd name="connsiteX1" fmla="*/ 247685 w 601711"/>
              <a:gd name="connsiteY1" fmla="*/ 388040 h 606722"/>
              <a:gd name="connsiteX2" fmla="*/ 247685 w 601711"/>
              <a:gd name="connsiteY2" fmla="*/ 406528 h 606722"/>
              <a:gd name="connsiteX3" fmla="*/ 230396 w 601711"/>
              <a:gd name="connsiteY3" fmla="*/ 406528 h 606722"/>
              <a:gd name="connsiteX4" fmla="*/ 200688 w 601711"/>
              <a:gd name="connsiteY4" fmla="*/ 388040 h 606722"/>
              <a:gd name="connsiteX5" fmla="*/ 220446 w 601711"/>
              <a:gd name="connsiteY5" fmla="*/ 388040 h 606722"/>
              <a:gd name="connsiteX6" fmla="*/ 220446 w 601711"/>
              <a:gd name="connsiteY6" fmla="*/ 406528 h 606722"/>
              <a:gd name="connsiteX7" fmla="*/ 200688 w 601711"/>
              <a:gd name="connsiteY7" fmla="*/ 406528 h 606722"/>
              <a:gd name="connsiteX8" fmla="*/ 172180 w 601711"/>
              <a:gd name="connsiteY8" fmla="*/ 388040 h 606722"/>
              <a:gd name="connsiteX9" fmla="*/ 192009 w 601711"/>
              <a:gd name="connsiteY9" fmla="*/ 388040 h 606722"/>
              <a:gd name="connsiteX10" fmla="*/ 192009 w 601711"/>
              <a:gd name="connsiteY10" fmla="*/ 406528 h 606722"/>
              <a:gd name="connsiteX11" fmla="*/ 172180 w 601711"/>
              <a:gd name="connsiteY11" fmla="*/ 406528 h 606722"/>
              <a:gd name="connsiteX12" fmla="*/ 116185 w 601711"/>
              <a:gd name="connsiteY12" fmla="*/ 360311 h 606722"/>
              <a:gd name="connsiteX13" fmla="*/ 97051 w 601711"/>
              <a:gd name="connsiteY13" fmla="*/ 379405 h 606722"/>
              <a:gd name="connsiteX14" fmla="*/ 116185 w 601711"/>
              <a:gd name="connsiteY14" fmla="*/ 398499 h 606722"/>
              <a:gd name="connsiteX15" fmla="*/ 135320 w 601711"/>
              <a:gd name="connsiteY15" fmla="*/ 379405 h 606722"/>
              <a:gd name="connsiteX16" fmla="*/ 116185 w 601711"/>
              <a:gd name="connsiteY16" fmla="*/ 360311 h 606722"/>
              <a:gd name="connsiteX17" fmla="*/ 172180 w 601711"/>
              <a:gd name="connsiteY17" fmla="*/ 352192 h 606722"/>
              <a:gd name="connsiteX18" fmla="*/ 247685 w 601711"/>
              <a:gd name="connsiteY18" fmla="*/ 352192 h 606722"/>
              <a:gd name="connsiteX19" fmla="*/ 247685 w 601711"/>
              <a:gd name="connsiteY19" fmla="*/ 370680 h 606722"/>
              <a:gd name="connsiteX20" fmla="*/ 172180 w 601711"/>
              <a:gd name="connsiteY20" fmla="*/ 370680 h 606722"/>
              <a:gd name="connsiteX21" fmla="*/ 116185 w 601711"/>
              <a:gd name="connsiteY21" fmla="*/ 341749 h 606722"/>
              <a:gd name="connsiteX22" fmla="*/ 153832 w 601711"/>
              <a:gd name="connsiteY22" fmla="*/ 379405 h 606722"/>
              <a:gd name="connsiteX23" fmla="*/ 116185 w 601711"/>
              <a:gd name="connsiteY23" fmla="*/ 416972 h 606722"/>
              <a:gd name="connsiteX24" fmla="*/ 78539 w 601711"/>
              <a:gd name="connsiteY24" fmla="*/ 379405 h 606722"/>
              <a:gd name="connsiteX25" fmla="*/ 116185 w 601711"/>
              <a:gd name="connsiteY25" fmla="*/ 341749 h 606722"/>
              <a:gd name="connsiteX26" fmla="*/ 63803 w 601711"/>
              <a:gd name="connsiteY26" fmla="*/ 331953 h 606722"/>
              <a:gd name="connsiteX27" fmla="*/ 24204 w 601711"/>
              <a:gd name="connsiteY27" fmla="*/ 379404 h 606722"/>
              <a:gd name="connsiteX28" fmla="*/ 63803 w 601711"/>
              <a:gd name="connsiteY28" fmla="*/ 426855 h 606722"/>
              <a:gd name="connsiteX29" fmla="*/ 277283 w 601711"/>
              <a:gd name="connsiteY29" fmla="*/ 426855 h 606722"/>
              <a:gd name="connsiteX30" fmla="*/ 277283 w 601711"/>
              <a:gd name="connsiteY30" fmla="*/ 331953 h 606722"/>
              <a:gd name="connsiteX31" fmla="*/ 55083 w 601711"/>
              <a:gd name="connsiteY31" fmla="*/ 313381 h 606722"/>
              <a:gd name="connsiteX32" fmla="*/ 295881 w 601711"/>
              <a:gd name="connsiteY32" fmla="*/ 313381 h 606722"/>
              <a:gd name="connsiteX33" fmla="*/ 295881 w 601711"/>
              <a:gd name="connsiteY33" fmla="*/ 445338 h 606722"/>
              <a:gd name="connsiteX34" fmla="*/ 55083 w 601711"/>
              <a:gd name="connsiteY34" fmla="*/ 445338 h 606722"/>
              <a:gd name="connsiteX35" fmla="*/ 0 w 601711"/>
              <a:gd name="connsiteY35" fmla="*/ 379404 h 606722"/>
              <a:gd name="connsiteX36" fmla="*/ 305865 w 601711"/>
              <a:gd name="connsiteY36" fmla="*/ 312676 h 606722"/>
              <a:gd name="connsiteX37" fmla="*/ 324377 w 601711"/>
              <a:gd name="connsiteY37" fmla="*/ 312676 h 606722"/>
              <a:gd name="connsiteX38" fmla="*/ 324377 w 601711"/>
              <a:gd name="connsiteY38" fmla="*/ 588150 h 606722"/>
              <a:gd name="connsiteX39" fmla="*/ 333098 w 601711"/>
              <a:gd name="connsiteY39" fmla="*/ 588150 h 606722"/>
              <a:gd name="connsiteX40" fmla="*/ 333098 w 601711"/>
              <a:gd name="connsiteY40" fmla="*/ 578286 h 606722"/>
              <a:gd name="connsiteX41" fmla="*/ 351610 w 601711"/>
              <a:gd name="connsiteY41" fmla="*/ 578286 h 606722"/>
              <a:gd name="connsiteX42" fmla="*/ 351610 w 601711"/>
              <a:gd name="connsiteY42" fmla="*/ 588150 h 606722"/>
              <a:gd name="connsiteX43" fmla="*/ 371456 w 601711"/>
              <a:gd name="connsiteY43" fmla="*/ 588150 h 606722"/>
              <a:gd name="connsiteX44" fmla="*/ 371456 w 601711"/>
              <a:gd name="connsiteY44" fmla="*/ 606722 h 606722"/>
              <a:gd name="connsiteX45" fmla="*/ 230396 w 601711"/>
              <a:gd name="connsiteY45" fmla="*/ 606722 h 606722"/>
              <a:gd name="connsiteX46" fmla="*/ 230396 w 601711"/>
              <a:gd name="connsiteY46" fmla="*/ 588150 h 606722"/>
              <a:gd name="connsiteX47" fmla="*/ 247661 w 601711"/>
              <a:gd name="connsiteY47" fmla="*/ 588150 h 606722"/>
              <a:gd name="connsiteX48" fmla="*/ 247661 w 601711"/>
              <a:gd name="connsiteY48" fmla="*/ 578286 h 606722"/>
              <a:gd name="connsiteX49" fmla="*/ 266262 w 601711"/>
              <a:gd name="connsiteY49" fmla="*/ 578286 h 606722"/>
              <a:gd name="connsiteX50" fmla="*/ 266262 w 601711"/>
              <a:gd name="connsiteY50" fmla="*/ 588150 h 606722"/>
              <a:gd name="connsiteX51" fmla="*/ 277386 w 601711"/>
              <a:gd name="connsiteY51" fmla="*/ 588150 h 606722"/>
              <a:gd name="connsiteX52" fmla="*/ 277386 w 601711"/>
              <a:gd name="connsiteY52" fmla="*/ 454767 h 606722"/>
              <a:gd name="connsiteX53" fmla="*/ 295987 w 601711"/>
              <a:gd name="connsiteY53" fmla="*/ 454767 h 606722"/>
              <a:gd name="connsiteX54" fmla="*/ 295987 w 601711"/>
              <a:gd name="connsiteY54" fmla="*/ 588150 h 606722"/>
              <a:gd name="connsiteX55" fmla="*/ 305865 w 601711"/>
              <a:gd name="connsiteY55" fmla="*/ 588150 h 606722"/>
              <a:gd name="connsiteX56" fmla="*/ 409844 w 601711"/>
              <a:gd name="connsiteY56" fmla="*/ 248390 h 606722"/>
              <a:gd name="connsiteX57" fmla="*/ 428332 w 601711"/>
              <a:gd name="connsiteY57" fmla="*/ 248390 h 606722"/>
              <a:gd name="connsiteX58" fmla="*/ 428332 w 601711"/>
              <a:gd name="connsiteY58" fmla="*/ 266878 h 606722"/>
              <a:gd name="connsiteX59" fmla="*/ 409844 w 601711"/>
              <a:gd name="connsiteY59" fmla="*/ 266878 h 606722"/>
              <a:gd name="connsiteX60" fmla="*/ 381335 w 601711"/>
              <a:gd name="connsiteY60" fmla="*/ 248390 h 606722"/>
              <a:gd name="connsiteX61" fmla="*/ 399894 w 601711"/>
              <a:gd name="connsiteY61" fmla="*/ 248390 h 606722"/>
              <a:gd name="connsiteX62" fmla="*/ 399894 w 601711"/>
              <a:gd name="connsiteY62" fmla="*/ 266878 h 606722"/>
              <a:gd name="connsiteX63" fmla="*/ 381335 w 601711"/>
              <a:gd name="connsiteY63" fmla="*/ 266878 h 606722"/>
              <a:gd name="connsiteX64" fmla="*/ 352897 w 601711"/>
              <a:gd name="connsiteY64" fmla="*/ 248390 h 606722"/>
              <a:gd name="connsiteX65" fmla="*/ 371456 w 601711"/>
              <a:gd name="connsiteY65" fmla="*/ 248390 h 606722"/>
              <a:gd name="connsiteX66" fmla="*/ 371456 w 601711"/>
              <a:gd name="connsiteY66" fmla="*/ 266878 h 606722"/>
              <a:gd name="connsiteX67" fmla="*/ 352897 w 601711"/>
              <a:gd name="connsiteY67" fmla="*/ 266878 h 606722"/>
              <a:gd name="connsiteX68" fmla="*/ 485499 w 601711"/>
              <a:gd name="connsiteY68" fmla="*/ 218456 h 606722"/>
              <a:gd name="connsiteX69" fmla="*/ 466351 w 601711"/>
              <a:gd name="connsiteY69" fmla="*/ 237550 h 606722"/>
              <a:gd name="connsiteX70" fmla="*/ 485499 w 601711"/>
              <a:gd name="connsiteY70" fmla="*/ 256645 h 606722"/>
              <a:gd name="connsiteX71" fmla="*/ 504647 w 601711"/>
              <a:gd name="connsiteY71" fmla="*/ 237550 h 606722"/>
              <a:gd name="connsiteX72" fmla="*/ 485499 w 601711"/>
              <a:gd name="connsiteY72" fmla="*/ 218456 h 606722"/>
              <a:gd name="connsiteX73" fmla="*/ 352897 w 601711"/>
              <a:gd name="connsiteY73" fmla="*/ 210073 h 606722"/>
              <a:gd name="connsiteX74" fmla="*/ 428331 w 601711"/>
              <a:gd name="connsiteY74" fmla="*/ 210073 h 606722"/>
              <a:gd name="connsiteX75" fmla="*/ 428331 w 601711"/>
              <a:gd name="connsiteY75" fmla="*/ 228561 h 606722"/>
              <a:gd name="connsiteX76" fmla="*/ 352897 w 601711"/>
              <a:gd name="connsiteY76" fmla="*/ 228561 h 606722"/>
              <a:gd name="connsiteX77" fmla="*/ 485499 w 601711"/>
              <a:gd name="connsiteY77" fmla="*/ 199983 h 606722"/>
              <a:gd name="connsiteX78" fmla="*/ 523171 w 601711"/>
              <a:gd name="connsiteY78" fmla="*/ 237550 h 606722"/>
              <a:gd name="connsiteX79" fmla="*/ 485499 w 601711"/>
              <a:gd name="connsiteY79" fmla="*/ 275206 h 606722"/>
              <a:gd name="connsiteX80" fmla="*/ 447737 w 601711"/>
              <a:gd name="connsiteY80" fmla="*/ 237550 h 606722"/>
              <a:gd name="connsiteX81" fmla="*/ 485499 w 601711"/>
              <a:gd name="connsiteY81" fmla="*/ 199983 h 606722"/>
              <a:gd name="connsiteX82" fmla="*/ 324274 w 601711"/>
              <a:gd name="connsiteY82" fmla="*/ 190098 h 606722"/>
              <a:gd name="connsiteX83" fmla="*/ 324274 w 601711"/>
              <a:gd name="connsiteY83" fmla="*/ 285000 h 606722"/>
              <a:gd name="connsiteX84" fmla="*/ 537892 w 601711"/>
              <a:gd name="connsiteY84" fmla="*/ 285000 h 606722"/>
              <a:gd name="connsiteX85" fmla="*/ 577501 w 601711"/>
              <a:gd name="connsiteY85" fmla="*/ 237549 h 606722"/>
              <a:gd name="connsiteX86" fmla="*/ 537892 w 601711"/>
              <a:gd name="connsiteY86" fmla="*/ 190098 h 606722"/>
              <a:gd name="connsiteX87" fmla="*/ 305760 w 601711"/>
              <a:gd name="connsiteY87" fmla="*/ 171615 h 606722"/>
              <a:gd name="connsiteX88" fmla="*/ 546615 w 601711"/>
              <a:gd name="connsiteY88" fmla="*/ 171615 h 606722"/>
              <a:gd name="connsiteX89" fmla="*/ 601711 w 601711"/>
              <a:gd name="connsiteY89" fmla="*/ 237549 h 606722"/>
              <a:gd name="connsiteX90" fmla="*/ 546615 w 601711"/>
              <a:gd name="connsiteY90" fmla="*/ 303572 h 606722"/>
              <a:gd name="connsiteX91" fmla="*/ 305760 w 601711"/>
              <a:gd name="connsiteY91" fmla="*/ 303572 h 606722"/>
              <a:gd name="connsiteX92" fmla="*/ 277393 w 601711"/>
              <a:gd name="connsiteY92" fmla="*/ 170557 h 606722"/>
              <a:gd name="connsiteX93" fmla="*/ 296022 w 601711"/>
              <a:gd name="connsiteY93" fmla="*/ 170557 h 606722"/>
              <a:gd name="connsiteX94" fmla="*/ 296022 w 601711"/>
              <a:gd name="connsiteY94" fmla="*/ 302726 h 606722"/>
              <a:gd name="connsiteX95" fmla="*/ 277393 w 601711"/>
              <a:gd name="connsiteY95" fmla="*/ 302726 h 606722"/>
              <a:gd name="connsiteX96" fmla="*/ 230396 w 601711"/>
              <a:gd name="connsiteY96" fmla="*/ 106272 h 606722"/>
              <a:gd name="connsiteX97" fmla="*/ 247685 w 601711"/>
              <a:gd name="connsiteY97" fmla="*/ 106272 h 606722"/>
              <a:gd name="connsiteX98" fmla="*/ 247685 w 601711"/>
              <a:gd name="connsiteY98" fmla="*/ 124760 h 606722"/>
              <a:gd name="connsiteX99" fmla="*/ 230396 w 601711"/>
              <a:gd name="connsiteY99" fmla="*/ 124760 h 606722"/>
              <a:gd name="connsiteX100" fmla="*/ 200688 w 601711"/>
              <a:gd name="connsiteY100" fmla="*/ 106272 h 606722"/>
              <a:gd name="connsiteX101" fmla="*/ 220446 w 601711"/>
              <a:gd name="connsiteY101" fmla="*/ 106272 h 606722"/>
              <a:gd name="connsiteX102" fmla="*/ 220446 w 601711"/>
              <a:gd name="connsiteY102" fmla="*/ 124760 h 606722"/>
              <a:gd name="connsiteX103" fmla="*/ 200688 w 601711"/>
              <a:gd name="connsiteY103" fmla="*/ 124760 h 606722"/>
              <a:gd name="connsiteX104" fmla="*/ 172180 w 601711"/>
              <a:gd name="connsiteY104" fmla="*/ 106272 h 606722"/>
              <a:gd name="connsiteX105" fmla="*/ 192009 w 601711"/>
              <a:gd name="connsiteY105" fmla="*/ 106272 h 606722"/>
              <a:gd name="connsiteX106" fmla="*/ 192009 w 601711"/>
              <a:gd name="connsiteY106" fmla="*/ 124760 h 606722"/>
              <a:gd name="connsiteX107" fmla="*/ 172180 w 601711"/>
              <a:gd name="connsiteY107" fmla="*/ 124760 h 606722"/>
              <a:gd name="connsiteX108" fmla="*/ 116185 w 601711"/>
              <a:gd name="connsiteY108" fmla="*/ 76708 h 606722"/>
              <a:gd name="connsiteX109" fmla="*/ 97051 w 601711"/>
              <a:gd name="connsiteY109" fmla="*/ 95802 h 606722"/>
              <a:gd name="connsiteX110" fmla="*/ 116185 w 601711"/>
              <a:gd name="connsiteY110" fmla="*/ 114808 h 606722"/>
              <a:gd name="connsiteX111" fmla="*/ 135320 w 601711"/>
              <a:gd name="connsiteY111" fmla="*/ 95802 h 606722"/>
              <a:gd name="connsiteX112" fmla="*/ 116185 w 601711"/>
              <a:gd name="connsiteY112" fmla="*/ 76708 h 606722"/>
              <a:gd name="connsiteX113" fmla="*/ 172180 w 601711"/>
              <a:gd name="connsiteY113" fmla="*/ 67955 h 606722"/>
              <a:gd name="connsiteX114" fmla="*/ 247685 w 601711"/>
              <a:gd name="connsiteY114" fmla="*/ 67955 h 606722"/>
              <a:gd name="connsiteX115" fmla="*/ 247685 w 601711"/>
              <a:gd name="connsiteY115" fmla="*/ 86443 h 606722"/>
              <a:gd name="connsiteX116" fmla="*/ 172180 w 601711"/>
              <a:gd name="connsiteY116" fmla="*/ 86443 h 606722"/>
              <a:gd name="connsiteX117" fmla="*/ 116185 w 601711"/>
              <a:gd name="connsiteY117" fmla="*/ 58146 h 606722"/>
              <a:gd name="connsiteX118" fmla="*/ 153832 w 601711"/>
              <a:gd name="connsiteY118" fmla="*/ 95802 h 606722"/>
              <a:gd name="connsiteX119" fmla="*/ 116185 w 601711"/>
              <a:gd name="connsiteY119" fmla="*/ 133369 h 606722"/>
              <a:gd name="connsiteX120" fmla="*/ 78539 w 601711"/>
              <a:gd name="connsiteY120" fmla="*/ 95802 h 606722"/>
              <a:gd name="connsiteX121" fmla="*/ 116185 w 601711"/>
              <a:gd name="connsiteY121" fmla="*/ 58146 h 606722"/>
              <a:gd name="connsiteX122" fmla="*/ 63803 w 601711"/>
              <a:gd name="connsiteY122" fmla="*/ 48351 h 606722"/>
              <a:gd name="connsiteX123" fmla="*/ 24204 w 601711"/>
              <a:gd name="connsiteY123" fmla="*/ 95802 h 606722"/>
              <a:gd name="connsiteX124" fmla="*/ 63803 w 601711"/>
              <a:gd name="connsiteY124" fmla="*/ 143253 h 606722"/>
              <a:gd name="connsiteX125" fmla="*/ 277283 w 601711"/>
              <a:gd name="connsiteY125" fmla="*/ 143253 h 606722"/>
              <a:gd name="connsiteX126" fmla="*/ 277283 w 601711"/>
              <a:gd name="connsiteY126" fmla="*/ 48351 h 606722"/>
              <a:gd name="connsiteX127" fmla="*/ 55083 w 601711"/>
              <a:gd name="connsiteY127" fmla="*/ 29779 h 606722"/>
              <a:gd name="connsiteX128" fmla="*/ 295881 w 601711"/>
              <a:gd name="connsiteY128" fmla="*/ 29779 h 606722"/>
              <a:gd name="connsiteX129" fmla="*/ 295881 w 601711"/>
              <a:gd name="connsiteY129" fmla="*/ 161736 h 606722"/>
              <a:gd name="connsiteX130" fmla="*/ 55083 w 601711"/>
              <a:gd name="connsiteY130" fmla="*/ 161736 h 606722"/>
              <a:gd name="connsiteX131" fmla="*/ 0 w 601711"/>
              <a:gd name="connsiteY131" fmla="*/ 95802 h 606722"/>
              <a:gd name="connsiteX132" fmla="*/ 305901 w 601711"/>
              <a:gd name="connsiteY132" fmla="*/ 29708 h 606722"/>
              <a:gd name="connsiteX133" fmla="*/ 324389 w 601711"/>
              <a:gd name="connsiteY133" fmla="*/ 29708 h 606722"/>
              <a:gd name="connsiteX134" fmla="*/ 324389 w 601711"/>
              <a:gd name="connsiteY134" fmla="*/ 161807 h 606722"/>
              <a:gd name="connsiteX135" fmla="*/ 305901 w 601711"/>
              <a:gd name="connsiteY135" fmla="*/ 161807 h 606722"/>
              <a:gd name="connsiteX136" fmla="*/ 276122 w 601711"/>
              <a:gd name="connsiteY136" fmla="*/ 0 h 606722"/>
              <a:gd name="connsiteX137" fmla="*/ 325659 w 601711"/>
              <a:gd name="connsiteY137" fmla="*/ 0 h 606722"/>
              <a:gd name="connsiteX138" fmla="*/ 325659 w 601711"/>
              <a:gd name="connsiteY138" fmla="*/ 18559 h 606722"/>
              <a:gd name="connsiteX139" fmla="*/ 276122 w 601711"/>
              <a:gd name="connsiteY139" fmla="*/ 1855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601711" h="606722">
                <a:moveTo>
                  <a:pt x="230396" y="388040"/>
                </a:moveTo>
                <a:lnTo>
                  <a:pt x="247685" y="388040"/>
                </a:lnTo>
                <a:lnTo>
                  <a:pt x="247685" y="406528"/>
                </a:lnTo>
                <a:lnTo>
                  <a:pt x="230396" y="406528"/>
                </a:lnTo>
                <a:close/>
                <a:moveTo>
                  <a:pt x="200688" y="388040"/>
                </a:moveTo>
                <a:lnTo>
                  <a:pt x="220446" y="388040"/>
                </a:lnTo>
                <a:lnTo>
                  <a:pt x="220446" y="406528"/>
                </a:lnTo>
                <a:lnTo>
                  <a:pt x="200688" y="406528"/>
                </a:lnTo>
                <a:close/>
                <a:moveTo>
                  <a:pt x="172180" y="388040"/>
                </a:moveTo>
                <a:lnTo>
                  <a:pt x="192009" y="388040"/>
                </a:lnTo>
                <a:lnTo>
                  <a:pt x="192009" y="406528"/>
                </a:lnTo>
                <a:lnTo>
                  <a:pt x="172180" y="406528"/>
                </a:lnTo>
                <a:close/>
                <a:moveTo>
                  <a:pt x="116185" y="360311"/>
                </a:moveTo>
                <a:cubicBezTo>
                  <a:pt x="105684" y="360311"/>
                  <a:pt x="97051" y="368836"/>
                  <a:pt x="97051" y="379405"/>
                </a:cubicBezTo>
                <a:cubicBezTo>
                  <a:pt x="97051" y="389885"/>
                  <a:pt x="105684" y="398499"/>
                  <a:pt x="116185" y="398499"/>
                </a:cubicBezTo>
                <a:cubicBezTo>
                  <a:pt x="126687" y="398499"/>
                  <a:pt x="135320" y="389885"/>
                  <a:pt x="135320" y="379405"/>
                </a:cubicBezTo>
                <a:cubicBezTo>
                  <a:pt x="135320" y="368836"/>
                  <a:pt x="126687" y="360311"/>
                  <a:pt x="116185" y="360311"/>
                </a:cubicBezTo>
                <a:close/>
                <a:moveTo>
                  <a:pt x="172180" y="352192"/>
                </a:moveTo>
                <a:lnTo>
                  <a:pt x="247685" y="352192"/>
                </a:lnTo>
                <a:lnTo>
                  <a:pt x="247685" y="370680"/>
                </a:lnTo>
                <a:lnTo>
                  <a:pt x="172180" y="370680"/>
                </a:lnTo>
                <a:close/>
                <a:moveTo>
                  <a:pt x="116185" y="341749"/>
                </a:moveTo>
                <a:cubicBezTo>
                  <a:pt x="136922" y="341749"/>
                  <a:pt x="153832" y="358623"/>
                  <a:pt x="153832" y="379405"/>
                </a:cubicBezTo>
                <a:cubicBezTo>
                  <a:pt x="153832" y="400098"/>
                  <a:pt x="136922" y="416972"/>
                  <a:pt x="116185" y="416972"/>
                </a:cubicBezTo>
                <a:cubicBezTo>
                  <a:pt x="95449" y="416972"/>
                  <a:pt x="78539" y="400098"/>
                  <a:pt x="78539" y="379405"/>
                </a:cubicBezTo>
                <a:cubicBezTo>
                  <a:pt x="78539" y="358623"/>
                  <a:pt x="95449" y="341749"/>
                  <a:pt x="116185" y="341749"/>
                </a:cubicBezTo>
                <a:close/>
                <a:moveTo>
                  <a:pt x="63803" y="331953"/>
                </a:moveTo>
                <a:lnTo>
                  <a:pt x="24204" y="379404"/>
                </a:lnTo>
                <a:lnTo>
                  <a:pt x="63803" y="426855"/>
                </a:lnTo>
                <a:lnTo>
                  <a:pt x="277283" y="426855"/>
                </a:lnTo>
                <a:lnTo>
                  <a:pt x="277283" y="331953"/>
                </a:lnTo>
                <a:close/>
                <a:moveTo>
                  <a:pt x="55083" y="313381"/>
                </a:moveTo>
                <a:lnTo>
                  <a:pt x="295881" y="313381"/>
                </a:lnTo>
                <a:lnTo>
                  <a:pt x="295881" y="445338"/>
                </a:lnTo>
                <a:lnTo>
                  <a:pt x="55083" y="445338"/>
                </a:lnTo>
                <a:lnTo>
                  <a:pt x="0" y="379404"/>
                </a:lnTo>
                <a:close/>
                <a:moveTo>
                  <a:pt x="305865" y="312676"/>
                </a:moveTo>
                <a:lnTo>
                  <a:pt x="324377" y="312676"/>
                </a:lnTo>
                <a:lnTo>
                  <a:pt x="324377" y="588150"/>
                </a:lnTo>
                <a:lnTo>
                  <a:pt x="333098" y="588150"/>
                </a:lnTo>
                <a:lnTo>
                  <a:pt x="333098" y="578286"/>
                </a:lnTo>
                <a:lnTo>
                  <a:pt x="351610" y="578286"/>
                </a:lnTo>
                <a:lnTo>
                  <a:pt x="351610" y="588150"/>
                </a:lnTo>
                <a:lnTo>
                  <a:pt x="371456" y="588150"/>
                </a:lnTo>
                <a:lnTo>
                  <a:pt x="371456" y="606722"/>
                </a:lnTo>
                <a:lnTo>
                  <a:pt x="230396" y="606722"/>
                </a:lnTo>
                <a:lnTo>
                  <a:pt x="230396" y="588150"/>
                </a:lnTo>
                <a:lnTo>
                  <a:pt x="247661" y="588150"/>
                </a:lnTo>
                <a:lnTo>
                  <a:pt x="247661" y="578286"/>
                </a:lnTo>
                <a:lnTo>
                  <a:pt x="266262" y="578286"/>
                </a:lnTo>
                <a:lnTo>
                  <a:pt x="266262" y="588150"/>
                </a:lnTo>
                <a:lnTo>
                  <a:pt x="277386" y="588150"/>
                </a:lnTo>
                <a:lnTo>
                  <a:pt x="277386" y="454767"/>
                </a:lnTo>
                <a:lnTo>
                  <a:pt x="295987" y="454767"/>
                </a:lnTo>
                <a:lnTo>
                  <a:pt x="295987" y="588150"/>
                </a:lnTo>
                <a:lnTo>
                  <a:pt x="305865" y="588150"/>
                </a:lnTo>
                <a:close/>
                <a:moveTo>
                  <a:pt x="409844" y="248390"/>
                </a:moveTo>
                <a:lnTo>
                  <a:pt x="428332" y="248390"/>
                </a:lnTo>
                <a:lnTo>
                  <a:pt x="428332" y="266878"/>
                </a:lnTo>
                <a:lnTo>
                  <a:pt x="409844" y="266878"/>
                </a:lnTo>
                <a:close/>
                <a:moveTo>
                  <a:pt x="381335" y="248390"/>
                </a:moveTo>
                <a:lnTo>
                  <a:pt x="399894" y="248390"/>
                </a:lnTo>
                <a:lnTo>
                  <a:pt x="399894" y="266878"/>
                </a:lnTo>
                <a:lnTo>
                  <a:pt x="381335" y="266878"/>
                </a:lnTo>
                <a:close/>
                <a:moveTo>
                  <a:pt x="352897" y="248390"/>
                </a:moveTo>
                <a:lnTo>
                  <a:pt x="371456" y="248390"/>
                </a:lnTo>
                <a:lnTo>
                  <a:pt x="371456" y="266878"/>
                </a:lnTo>
                <a:lnTo>
                  <a:pt x="352897" y="266878"/>
                </a:lnTo>
                <a:close/>
                <a:moveTo>
                  <a:pt x="485499" y="218456"/>
                </a:moveTo>
                <a:cubicBezTo>
                  <a:pt x="474900" y="218456"/>
                  <a:pt x="466351" y="227070"/>
                  <a:pt x="466351" y="237550"/>
                </a:cubicBezTo>
                <a:cubicBezTo>
                  <a:pt x="466351" y="248119"/>
                  <a:pt x="474900" y="256645"/>
                  <a:pt x="485499" y="256645"/>
                </a:cubicBezTo>
                <a:cubicBezTo>
                  <a:pt x="496008" y="256645"/>
                  <a:pt x="504647" y="248119"/>
                  <a:pt x="504647" y="237550"/>
                </a:cubicBezTo>
                <a:cubicBezTo>
                  <a:pt x="504647" y="227070"/>
                  <a:pt x="496008" y="218456"/>
                  <a:pt x="485499" y="218456"/>
                </a:cubicBezTo>
                <a:close/>
                <a:moveTo>
                  <a:pt x="352897" y="210073"/>
                </a:moveTo>
                <a:lnTo>
                  <a:pt x="428331" y="210073"/>
                </a:lnTo>
                <a:lnTo>
                  <a:pt x="428331" y="228561"/>
                </a:lnTo>
                <a:lnTo>
                  <a:pt x="352897" y="228561"/>
                </a:lnTo>
                <a:close/>
                <a:moveTo>
                  <a:pt x="485499" y="199983"/>
                </a:moveTo>
                <a:cubicBezTo>
                  <a:pt x="506250" y="199983"/>
                  <a:pt x="523171" y="216857"/>
                  <a:pt x="523171" y="237550"/>
                </a:cubicBezTo>
                <a:cubicBezTo>
                  <a:pt x="523171" y="258332"/>
                  <a:pt x="506250" y="275206"/>
                  <a:pt x="485499" y="275206"/>
                </a:cubicBezTo>
                <a:cubicBezTo>
                  <a:pt x="464659" y="275206"/>
                  <a:pt x="447737" y="258332"/>
                  <a:pt x="447737" y="237550"/>
                </a:cubicBezTo>
                <a:cubicBezTo>
                  <a:pt x="447737" y="216857"/>
                  <a:pt x="464659" y="199983"/>
                  <a:pt x="485499" y="199983"/>
                </a:cubicBezTo>
                <a:close/>
                <a:moveTo>
                  <a:pt x="324274" y="190098"/>
                </a:moveTo>
                <a:lnTo>
                  <a:pt x="324274" y="285000"/>
                </a:lnTo>
                <a:lnTo>
                  <a:pt x="537892" y="285000"/>
                </a:lnTo>
                <a:lnTo>
                  <a:pt x="577501" y="237549"/>
                </a:lnTo>
                <a:lnTo>
                  <a:pt x="537892" y="190098"/>
                </a:lnTo>
                <a:close/>
                <a:moveTo>
                  <a:pt x="305760" y="171615"/>
                </a:moveTo>
                <a:lnTo>
                  <a:pt x="546615" y="171615"/>
                </a:lnTo>
                <a:lnTo>
                  <a:pt x="601711" y="237549"/>
                </a:lnTo>
                <a:lnTo>
                  <a:pt x="546615" y="303572"/>
                </a:lnTo>
                <a:lnTo>
                  <a:pt x="305760" y="303572"/>
                </a:lnTo>
                <a:close/>
                <a:moveTo>
                  <a:pt x="277393" y="170557"/>
                </a:moveTo>
                <a:lnTo>
                  <a:pt x="296022" y="170557"/>
                </a:lnTo>
                <a:lnTo>
                  <a:pt x="296022" y="302726"/>
                </a:lnTo>
                <a:lnTo>
                  <a:pt x="277393" y="302726"/>
                </a:lnTo>
                <a:close/>
                <a:moveTo>
                  <a:pt x="230396" y="106272"/>
                </a:moveTo>
                <a:lnTo>
                  <a:pt x="247685" y="106272"/>
                </a:lnTo>
                <a:lnTo>
                  <a:pt x="247685" y="124760"/>
                </a:lnTo>
                <a:lnTo>
                  <a:pt x="230396" y="124760"/>
                </a:lnTo>
                <a:close/>
                <a:moveTo>
                  <a:pt x="200688" y="106272"/>
                </a:moveTo>
                <a:lnTo>
                  <a:pt x="220446" y="106272"/>
                </a:lnTo>
                <a:lnTo>
                  <a:pt x="220446" y="124760"/>
                </a:lnTo>
                <a:lnTo>
                  <a:pt x="200688" y="124760"/>
                </a:lnTo>
                <a:close/>
                <a:moveTo>
                  <a:pt x="172180" y="106272"/>
                </a:moveTo>
                <a:lnTo>
                  <a:pt x="192009" y="106272"/>
                </a:lnTo>
                <a:lnTo>
                  <a:pt x="192009" y="124760"/>
                </a:lnTo>
                <a:lnTo>
                  <a:pt x="172180" y="124760"/>
                </a:lnTo>
                <a:close/>
                <a:moveTo>
                  <a:pt x="116185" y="76708"/>
                </a:moveTo>
                <a:cubicBezTo>
                  <a:pt x="105684" y="76708"/>
                  <a:pt x="97051" y="85233"/>
                  <a:pt x="97051" y="95802"/>
                </a:cubicBezTo>
                <a:cubicBezTo>
                  <a:pt x="97051" y="106282"/>
                  <a:pt x="105684" y="114808"/>
                  <a:pt x="116185" y="114808"/>
                </a:cubicBezTo>
                <a:cubicBezTo>
                  <a:pt x="126687" y="114808"/>
                  <a:pt x="135320" y="106282"/>
                  <a:pt x="135320" y="95802"/>
                </a:cubicBezTo>
                <a:cubicBezTo>
                  <a:pt x="135320" y="85233"/>
                  <a:pt x="126687" y="76708"/>
                  <a:pt x="116185" y="76708"/>
                </a:cubicBezTo>
                <a:close/>
                <a:moveTo>
                  <a:pt x="172180" y="67955"/>
                </a:moveTo>
                <a:lnTo>
                  <a:pt x="247685" y="67955"/>
                </a:lnTo>
                <a:lnTo>
                  <a:pt x="247685" y="86443"/>
                </a:lnTo>
                <a:lnTo>
                  <a:pt x="172180" y="86443"/>
                </a:lnTo>
                <a:close/>
                <a:moveTo>
                  <a:pt x="116185" y="58146"/>
                </a:moveTo>
                <a:cubicBezTo>
                  <a:pt x="136922" y="58146"/>
                  <a:pt x="153832" y="75020"/>
                  <a:pt x="153832" y="95802"/>
                </a:cubicBezTo>
                <a:cubicBezTo>
                  <a:pt x="153832" y="116495"/>
                  <a:pt x="136922" y="133369"/>
                  <a:pt x="116185" y="133369"/>
                </a:cubicBezTo>
                <a:cubicBezTo>
                  <a:pt x="95449" y="133369"/>
                  <a:pt x="78539" y="116495"/>
                  <a:pt x="78539" y="95802"/>
                </a:cubicBezTo>
                <a:cubicBezTo>
                  <a:pt x="78539" y="75020"/>
                  <a:pt x="95449" y="58146"/>
                  <a:pt x="116185" y="58146"/>
                </a:cubicBezTo>
                <a:close/>
                <a:moveTo>
                  <a:pt x="63803" y="48351"/>
                </a:moveTo>
                <a:lnTo>
                  <a:pt x="24204" y="95802"/>
                </a:lnTo>
                <a:lnTo>
                  <a:pt x="63803" y="143253"/>
                </a:lnTo>
                <a:lnTo>
                  <a:pt x="277283" y="143253"/>
                </a:lnTo>
                <a:lnTo>
                  <a:pt x="277283" y="48351"/>
                </a:lnTo>
                <a:close/>
                <a:moveTo>
                  <a:pt x="55083" y="29779"/>
                </a:moveTo>
                <a:lnTo>
                  <a:pt x="295881" y="29779"/>
                </a:lnTo>
                <a:lnTo>
                  <a:pt x="295881" y="161736"/>
                </a:lnTo>
                <a:lnTo>
                  <a:pt x="55083" y="161736"/>
                </a:lnTo>
                <a:lnTo>
                  <a:pt x="0" y="95802"/>
                </a:lnTo>
                <a:close/>
                <a:moveTo>
                  <a:pt x="305901" y="29708"/>
                </a:moveTo>
                <a:lnTo>
                  <a:pt x="324389" y="29708"/>
                </a:lnTo>
                <a:lnTo>
                  <a:pt x="324389" y="161807"/>
                </a:lnTo>
                <a:lnTo>
                  <a:pt x="305901" y="161807"/>
                </a:lnTo>
                <a:close/>
                <a:moveTo>
                  <a:pt x="276122" y="0"/>
                </a:moveTo>
                <a:lnTo>
                  <a:pt x="325659" y="0"/>
                </a:lnTo>
                <a:lnTo>
                  <a:pt x="325659" y="18559"/>
                </a:lnTo>
                <a:lnTo>
                  <a:pt x="276122" y="18559"/>
                </a:lnTo>
                <a:close/>
              </a:path>
            </a:pathLst>
          </a:custGeom>
          <a:solidFill>
            <a:schemeClr val="tx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Oval 189_1">
            <a:extLst>
              <a:ext uri="{FF2B5EF4-FFF2-40B4-BE49-F238E27FC236}">
                <a16:creationId xmlns="" xmlns:a16="http://schemas.microsoft.com/office/drawing/2014/main" id="{ED75B026-E3B7-4134-BC9E-DC2C836B5635}"/>
              </a:ext>
            </a:extLst>
          </p:cNvPr>
          <p:cNvSpPr/>
          <p:nvPr/>
        </p:nvSpPr>
        <p:spPr>
          <a:xfrm>
            <a:off x="4813262" y="2464837"/>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04" name="椭圆 203">
            <a:extLst>
              <a:ext uri="{FF2B5EF4-FFF2-40B4-BE49-F238E27FC236}">
                <a16:creationId xmlns="" xmlns:a16="http://schemas.microsoft.com/office/drawing/2014/main" id="{95B2FE62-85AD-4E57-B00C-A17D9591481A}"/>
              </a:ext>
            </a:extLst>
          </p:cNvPr>
          <p:cNvSpPr/>
          <p:nvPr/>
        </p:nvSpPr>
        <p:spPr>
          <a:xfrm>
            <a:off x="4882605" y="2530259"/>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49" name="文本框 248">
            <a:extLst>
              <a:ext uri="{FF2B5EF4-FFF2-40B4-BE49-F238E27FC236}">
                <a16:creationId xmlns="" xmlns:a16="http://schemas.microsoft.com/office/drawing/2014/main" id="{2F2C54AF-8BA5-4A98-A43C-E3A8BFF00B89}"/>
              </a:ext>
            </a:extLst>
          </p:cNvPr>
          <p:cNvSpPr txBox="1"/>
          <p:nvPr/>
        </p:nvSpPr>
        <p:spPr>
          <a:xfrm>
            <a:off x="4944294" y="2666111"/>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7"/>
                  <a:pt x="80610" y="103480"/>
                </a:cubicBezTo>
                <a:cubicBezTo>
                  <a:pt x="81544" y="103302"/>
                  <a:pt x="82233" y="102968"/>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1"/>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69"/>
                  <a:pt x="190246" y="107258"/>
                  <a:pt x="192824" y="103880"/>
                </a:cubicBezTo>
                <a:lnTo>
                  <a:pt x="184823" y="108014"/>
                </a:lnTo>
                <a:cubicBezTo>
                  <a:pt x="184468" y="107125"/>
                  <a:pt x="184157" y="106258"/>
                  <a:pt x="183890" y="105413"/>
                </a:cubicBezTo>
                <a:cubicBezTo>
                  <a:pt x="183623" y="104569"/>
                  <a:pt x="183312" y="103657"/>
                  <a:pt x="182957" y="102680"/>
                </a:cubicBezTo>
                <a:cubicBezTo>
                  <a:pt x="176378" y="103924"/>
                  <a:pt x="170066" y="104991"/>
                  <a:pt x="164021" y="105880"/>
                </a:cubicBezTo>
                <a:cubicBezTo>
                  <a:pt x="157976" y="106769"/>
                  <a:pt x="152508" y="107613"/>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38" name="Oval 189_1">
            <a:extLst>
              <a:ext uri="{FF2B5EF4-FFF2-40B4-BE49-F238E27FC236}">
                <a16:creationId xmlns="" xmlns:a16="http://schemas.microsoft.com/office/drawing/2014/main" id="{04DC6617-64E3-489F-AB6C-F03182692017}"/>
              </a:ext>
            </a:extLst>
          </p:cNvPr>
          <p:cNvSpPr/>
          <p:nvPr/>
        </p:nvSpPr>
        <p:spPr>
          <a:xfrm>
            <a:off x="4813262" y="3895060"/>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39" name="椭圆 138">
            <a:extLst>
              <a:ext uri="{FF2B5EF4-FFF2-40B4-BE49-F238E27FC236}">
                <a16:creationId xmlns="" xmlns:a16="http://schemas.microsoft.com/office/drawing/2014/main" id="{7FB6EF86-FCE9-49E2-A50D-0DAC27A87D8B}"/>
              </a:ext>
            </a:extLst>
          </p:cNvPr>
          <p:cNvSpPr/>
          <p:nvPr/>
        </p:nvSpPr>
        <p:spPr>
          <a:xfrm>
            <a:off x="4882605" y="3960482"/>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50" name="文本框 249">
            <a:extLst>
              <a:ext uri="{FF2B5EF4-FFF2-40B4-BE49-F238E27FC236}">
                <a16:creationId xmlns="" xmlns:a16="http://schemas.microsoft.com/office/drawing/2014/main" id="{D1981CCE-9017-491C-BB5B-6679AD3D4523}"/>
              </a:ext>
            </a:extLst>
          </p:cNvPr>
          <p:cNvSpPr txBox="1"/>
          <p:nvPr/>
        </p:nvSpPr>
        <p:spPr>
          <a:xfrm>
            <a:off x="4944294" y="4096334"/>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42" name="Oval 189_1">
            <a:extLst>
              <a:ext uri="{FF2B5EF4-FFF2-40B4-BE49-F238E27FC236}">
                <a16:creationId xmlns="" xmlns:a16="http://schemas.microsoft.com/office/drawing/2014/main" id="{0B4D6AC3-AE79-4870-B6F4-238A56E68297}"/>
              </a:ext>
            </a:extLst>
          </p:cNvPr>
          <p:cNvSpPr/>
          <p:nvPr/>
        </p:nvSpPr>
        <p:spPr>
          <a:xfrm>
            <a:off x="4813262" y="5325282"/>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43" name="椭圆 142">
            <a:extLst>
              <a:ext uri="{FF2B5EF4-FFF2-40B4-BE49-F238E27FC236}">
                <a16:creationId xmlns="" xmlns:a16="http://schemas.microsoft.com/office/drawing/2014/main" id="{F9E33579-B5BA-42D1-844B-F83AFCAB4584}"/>
              </a:ext>
            </a:extLst>
          </p:cNvPr>
          <p:cNvSpPr/>
          <p:nvPr/>
        </p:nvSpPr>
        <p:spPr>
          <a:xfrm>
            <a:off x="4882605" y="5390704"/>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60" name="文本框 259">
            <a:extLst>
              <a:ext uri="{FF2B5EF4-FFF2-40B4-BE49-F238E27FC236}">
                <a16:creationId xmlns="" xmlns:a16="http://schemas.microsoft.com/office/drawing/2014/main" id="{735AD89B-F658-4F19-AAA1-93070E8101F0}"/>
              </a:ext>
            </a:extLst>
          </p:cNvPr>
          <p:cNvSpPr txBox="1"/>
          <p:nvPr/>
        </p:nvSpPr>
        <p:spPr>
          <a:xfrm>
            <a:off x="4944294" y="5526556"/>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6"/>
                </a:lnTo>
                <a:cubicBezTo>
                  <a:pt x="44762" y="45117"/>
                  <a:pt x="43072" y="47539"/>
                  <a:pt x="41206" y="50073"/>
                </a:cubicBezTo>
                <a:cubicBezTo>
                  <a:pt x="39339" y="52607"/>
                  <a:pt x="37383" y="55163"/>
                  <a:pt x="35338" y="57741"/>
                </a:cubicBezTo>
                <a:lnTo>
                  <a:pt x="35338" y="120015"/>
                </a:lnTo>
                <a:lnTo>
                  <a:pt x="18669" y="120015"/>
                </a:lnTo>
                <a:lnTo>
                  <a:pt x="18669" y="76410"/>
                </a:lnTo>
                <a:cubicBezTo>
                  <a:pt x="15202" y="80055"/>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8"/>
                </a:moveTo>
                <a:lnTo>
                  <a:pt x="113081" y="6268"/>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9"/>
                </a:cubicBezTo>
                <a:cubicBezTo>
                  <a:pt x="220984" y="41316"/>
                  <a:pt x="220961" y="41917"/>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5"/>
                  <a:pt x="144018" y="87478"/>
                </a:cubicBezTo>
                <a:cubicBezTo>
                  <a:pt x="144463" y="86678"/>
                  <a:pt x="145152" y="85322"/>
                  <a:pt x="146085" y="83411"/>
                </a:cubicBezTo>
                <a:cubicBezTo>
                  <a:pt x="147019" y="81499"/>
                  <a:pt x="148063" y="79210"/>
                  <a:pt x="149219" y="76543"/>
                </a:cubicBezTo>
                <a:cubicBezTo>
                  <a:pt x="150375" y="73876"/>
                  <a:pt x="151553" y="70898"/>
                  <a:pt x="152753" y="67609"/>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9"/>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8"/>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9"/>
                  <a:pt x="33293" y="25781"/>
                  <a:pt x="30271" y="28804"/>
                </a:cubicBezTo>
                <a:cubicBezTo>
                  <a:pt x="27248" y="31826"/>
                  <a:pt x="24181" y="34738"/>
                  <a:pt x="21070" y="37538"/>
                </a:cubicBezTo>
                <a:cubicBezTo>
                  <a:pt x="17958" y="40339"/>
                  <a:pt x="14980" y="42850"/>
                  <a:pt x="12135" y="45072"/>
                </a:cubicBezTo>
                <a:lnTo>
                  <a:pt x="2001" y="30671"/>
                </a:lnTo>
                <a:cubicBezTo>
                  <a:pt x="4401" y="28982"/>
                  <a:pt x="7068" y="26892"/>
                  <a:pt x="10002" y="24403"/>
                </a:cubicBezTo>
                <a:cubicBezTo>
                  <a:pt x="12935" y="21914"/>
                  <a:pt x="15847" y="19269"/>
                  <a:pt x="18736" y="16469"/>
                </a:cubicBezTo>
                <a:cubicBezTo>
                  <a:pt x="21625" y="13669"/>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58" name="椭圆 157">
            <a:extLst>
              <a:ext uri="{FF2B5EF4-FFF2-40B4-BE49-F238E27FC236}">
                <a16:creationId xmlns="" xmlns:a16="http://schemas.microsoft.com/office/drawing/2014/main" id="{C36D7D3D-0AA2-4F89-9A95-34FA13FC5071}"/>
              </a:ext>
            </a:extLst>
          </p:cNvPr>
          <p:cNvSpPr/>
          <p:nvPr/>
        </p:nvSpPr>
        <p:spPr>
          <a:xfrm>
            <a:off x="3933859" y="2761320"/>
            <a:ext cx="294730" cy="299262"/>
          </a:xfrm>
          <a:prstGeom prst="ellipse">
            <a:avLst/>
          </a:prstGeom>
          <a:solidFill>
            <a:schemeClr val="accent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59" name="Oval 144_1">
            <a:extLst>
              <a:ext uri="{FF2B5EF4-FFF2-40B4-BE49-F238E27FC236}">
                <a16:creationId xmlns="" xmlns:a16="http://schemas.microsoft.com/office/drawing/2014/main" id="{EBD234CE-9E9D-45D8-8BA8-2DD84364E7B5}"/>
              </a:ext>
            </a:extLst>
          </p:cNvPr>
          <p:cNvSpPr/>
          <p:nvPr/>
        </p:nvSpPr>
        <p:spPr>
          <a:xfrm>
            <a:off x="4028550" y="2860896"/>
            <a:ext cx="105350" cy="104746"/>
          </a:xfrm>
          <a:prstGeom prst="ellipse">
            <a:avLst/>
          </a:prstGeom>
          <a:gradFill>
            <a:gsLst>
              <a:gs pos="0">
                <a:schemeClr val="accent2"/>
              </a:gs>
              <a:gs pos="86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68" name="椭圆 167">
            <a:extLst>
              <a:ext uri="{FF2B5EF4-FFF2-40B4-BE49-F238E27FC236}">
                <a16:creationId xmlns="" xmlns:a16="http://schemas.microsoft.com/office/drawing/2014/main" id="{DB6FF6A1-0C4D-4F7C-A701-8D05BB9ABE04}"/>
              </a:ext>
            </a:extLst>
          </p:cNvPr>
          <p:cNvSpPr/>
          <p:nvPr/>
        </p:nvSpPr>
        <p:spPr>
          <a:xfrm>
            <a:off x="3933859" y="4171970"/>
            <a:ext cx="294730" cy="299262"/>
          </a:xfrm>
          <a:prstGeom prst="ellipse">
            <a:avLst/>
          </a:prstGeom>
          <a:solidFill>
            <a:schemeClr val="accent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69" name="Oval 144_1">
            <a:extLst>
              <a:ext uri="{FF2B5EF4-FFF2-40B4-BE49-F238E27FC236}">
                <a16:creationId xmlns="" xmlns:a16="http://schemas.microsoft.com/office/drawing/2014/main" id="{16D4B175-88A7-4092-9B96-CEF420B65A03}"/>
              </a:ext>
            </a:extLst>
          </p:cNvPr>
          <p:cNvSpPr/>
          <p:nvPr/>
        </p:nvSpPr>
        <p:spPr>
          <a:xfrm>
            <a:off x="4028550" y="4271546"/>
            <a:ext cx="105350" cy="104746"/>
          </a:xfrm>
          <a:prstGeom prst="ellipse">
            <a:avLst/>
          </a:prstGeom>
          <a:gradFill>
            <a:gsLst>
              <a:gs pos="0">
                <a:schemeClr val="accent2"/>
              </a:gs>
              <a:gs pos="86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74" name="椭圆 173">
            <a:extLst>
              <a:ext uri="{FF2B5EF4-FFF2-40B4-BE49-F238E27FC236}">
                <a16:creationId xmlns="" xmlns:a16="http://schemas.microsoft.com/office/drawing/2014/main" id="{BCD00867-7D44-4419-9D6C-4B94CA3C153D}"/>
              </a:ext>
            </a:extLst>
          </p:cNvPr>
          <p:cNvSpPr/>
          <p:nvPr/>
        </p:nvSpPr>
        <p:spPr>
          <a:xfrm>
            <a:off x="3933859" y="5582620"/>
            <a:ext cx="294730" cy="299262"/>
          </a:xfrm>
          <a:prstGeom prst="ellipse">
            <a:avLst/>
          </a:prstGeom>
          <a:solidFill>
            <a:schemeClr val="accent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175" name="Oval 144_1">
            <a:extLst>
              <a:ext uri="{FF2B5EF4-FFF2-40B4-BE49-F238E27FC236}">
                <a16:creationId xmlns="" xmlns:a16="http://schemas.microsoft.com/office/drawing/2014/main" id="{16E9F820-5A5E-42E3-A1BF-28C114111A2F}"/>
              </a:ext>
            </a:extLst>
          </p:cNvPr>
          <p:cNvSpPr/>
          <p:nvPr/>
        </p:nvSpPr>
        <p:spPr>
          <a:xfrm>
            <a:off x="4028550" y="5682196"/>
            <a:ext cx="105350" cy="104746"/>
          </a:xfrm>
          <a:prstGeom prst="ellipse">
            <a:avLst/>
          </a:prstGeom>
          <a:gradFill>
            <a:gsLst>
              <a:gs pos="0">
                <a:schemeClr val="accent2"/>
              </a:gs>
              <a:gs pos="86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200" name="椭圆 199">
            <a:extLst>
              <a:ext uri="{FF2B5EF4-FFF2-40B4-BE49-F238E27FC236}">
                <a16:creationId xmlns="" xmlns:a16="http://schemas.microsoft.com/office/drawing/2014/main" id="{6B667F2B-E4A6-4FE5-A807-541F92E3EF2B}"/>
              </a:ext>
            </a:extLst>
          </p:cNvPr>
          <p:cNvSpPr/>
          <p:nvPr/>
        </p:nvSpPr>
        <p:spPr>
          <a:xfrm>
            <a:off x="10785973" y="2053572"/>
            <a:ext cx="294730" cy="299262"/>
          </a:xfrm>
          <a:prstGeom prst="ellipse">
            <a:avLst/>
          </a:prstGeom>
          <a:solidFill>
            <a:schemeClr val="accent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201" name="Oval 144_1">
            <a:extLst>
              <a:ext uri="{FF2B5EF4-FFF2-40B4-BE49-F238E27FC236}">
                <a16:creationId xmlns="" xmlns:a16="http://schemas.microsoft.com/office/drawing/2014/main" id="{A3B1012D-54EB-4464-82B8-A1A25D355305}"/>
              </a:ext>
            </a:extLst>
          </p:cNvPr>
          <p:cNvSpPr/>
          <p:nvPr/>
        </p:nvSpPr>
        <p:spPr>
          <a:xfrm>
            <a:off x="10880664" y="2153148"/>
            <a:ext cx="105350" cy="104746"/>
          </a:xfrm>
          <a:prstGeom prst="ellipse">
            <a:avLst/>
          </a:prstGeom>
          <a:gradFill>
            <a:gsLst>
              <a:gs pos="0">
                <a:schemeClr val="accent2"/>
              </a:gs>
              <a:gs pos="86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21" name="任意多边形: 形状 20">
            <a:extLst>
              <a:ext uri="{FF2B5EF4-FFF2-40B4-BE49-F238E27FC236}">
                <a16:creationId xmlns="" xmlns:a16="http://schemas.microsoft.com/office/drawing/2014/main" id="{ED07346C-026A-4B57-929C-8D6A7C5C5CAD}"/>
              </a:ext>
            </a:extLst>
          </p:cNvPr>
          <p:cNvSpPr/>
          <p:nvPr/>
        </p:nvSpPr>
        <p:spPr>
          <a:xfrm>
            <a:off x="716437" y="2372152"/>
            <a:ext cx="3367055" cy="3900623"/>
          </a:xfrm>
          <a:custGeom>
            <a:avLst/>
            <a:gdLst>
              <a:gd name="connsiteX0" fmla="*/ 0 w 3365369"/>
              <a:gd name="connsiteY0" fmla="*/ 0 h 4081806"/>
              <a:gd name="connsiteX1" fmla="*/ 0 w 3365369"/>
              <a:gd name="connsiteY1" fmla="*/ 4081806 h 4081806"/>
              <a:gd name="connsiteX2" fmla="*/ 3365369 w 3365369"/>
              <a:gd name="connsiteY2" fmla="*/ 4081806 h 4081806"/>
              <a:gd name="connsiteX3" fmla="*/ 3365369 w 3365369"/>
              <a:gd name="connsiteY3" fmla="*/ 3506771 h 4081806"/>
              <a:gd name="connsiteX0" fmla="*/ 0 w 3365369"/>
              <a:gd name="connsiteY0" fmla="*/ 0 h 4081806"/>
              <a:gd name="connsiteX1" fmla="*/ 0 w 3365369"/>
              <a:gd name="connsiteY1" fmla="*/ 4081806 h 4081806"/>
              <a:gd name="connsiteX2" fmla="*/ 3365369 w 3365369"/>
              <a:gd name="connsiteY2" fmla="*/ 4081806 h 4081806"/>
              <a:gd name="connsiteX3" fmla="*/ 3355942 w 3365369"/>
              <a:gd name="connsiteY3" fmla="*/ 3615283 h 4081806"/>
              <a:gd name="connsiteX0" fmla="*/ 0 w 3371817"/>
              <a:gd name="connsiteY0" fmla="*/ 0 h 4081806"/>
              <a:gd name="connsiteX1" fmla="*/ 0 w 3371817"/>
              <a:gd name="connsiteY1" fmla="*/ 4081806 h 4081806"/>
              <a:gd name="connsiteX2" fmla="*/ 3365369 w 3371817"/>
              <a:gd name="connsiteY2" fmla="*/ 4081806 h 4081806"/>
              <a:gd name="connsiteX3" fmla="*/ 3371817 w 3371817"/>
              <a:gd name="connsiteY3" fmla="*/ 3665120 h 4081806"/>
              <a:gd name="connsiteX0" fmla="*/ 0 w 3367055"/>
              <a:gd name="connsiteY0" fmla="*/ 0 h 4081806"/>
              <a:gd name="connsiteX1" fmla="*/ 0 w 3367055"/>
              <a:gd name="connsiteY1" fmla="*/ 4081806 h 4081806"/>
              <a:gd name="connsiteX2" fmla="*/ 3365369 w 3367055"/>
              <a:gd name="connsiteY2" fmla="*/ 4081806 h 4081806"/>
              <a:gd name="connsiteX3" fmla="*/ 3367055 w 3367055"/>
              <a:gd name="connsiteY3" fmla="*/ 3670103 h 4081806"/>
            </a:gdLst>
            <a:ahLst/>
            <a:cxnLst>
              <a:cxn ang="0">
                <a:pos x="connsiteX0" y="connsiteY0"/>
              </a:cxn>
              <a:cxn ang="0">
                <a:pos x="connsiteX1" y="connsiteY1"/>
              </a:cxn>
              <a:cxn ang="0">
                <a:pos x="connsiteX2" y="connsiteY2"/>
              </a:cxn>
              <a:cxn ang="0">
                <a:pos x="connsiteX3" y="connsiteY3"/>
              </a:cxn>
            </a:cxnLst>
            <a:rect l="l" t="t" r="r" b="b"/>
            <a:pathLst>
              <a:path w="3367055" h="4081806">
                <a:moveTo>
                  <a:pt x="0" y="0"/>
                </a:moveTo>
                <a:lnTo>
                  <a:pt x="0" y="4081806"/>
                </a:lnTo>
                <a:lnTo>
                  <a:pt x="3365369" y="4081806"/>
                </a:lnTo>
                <a:lnTo>
                  <a:pt x="3367055" y="3670103"/>
                </a:lnTo>
              </a:path>
            </a:pathLst>
          </a:cu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 xmlns:a16="http://schemas.microsoft.com/office/drawing/2014/main" id="{7C19C65C-FBAA-4C73-AF14-05862BAAA3DC}"/>
              </a:ext>
            </a:extLst>
          </p:cNvPr>
          <p:cNvCxnSpPr>
            <a:stCxn id="174" idx="0"/>
            <a:endCxn id="168" idx="4"/>
          </p:cNvCxnSpPr>
          <p:nvPr/>
        </p:nvCxnSpPr>
        <p:spPr>
          <a:xfrm flipV="1">
            <a:off x="4081224" y="4471232"/>
            <a:ext cx="0" cy="1111388"/>
          </a:xfrm>
          <a:prstGeom prst="line">
            <a:avLst/>
          </a:pr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206" name="直接连接符 205">
            <a:extLst>
              <a:ext uri="{FF2B5EF4-FFF2-40B4-BE49-F238E27FC236}">
                <a16:creationId xmlns="" xmlns:a16="http://schemas.microsoft.com/office/drawing/2014/main" id="{EFAF55A3-7996-439A-99C2-BDD0704C6D7A}"/>
              </a:ext>
            </a:extLst>
          </p:cNvPr>
          <p:cNvCxnSpPr/>
          <p:nvPr/>
        </p:nvCxnSpPr>
        <p:spPr>
          <a:xfrm flipV="1">
            <a:off x="4081224" y="3057934"/>
            <a:ext cx="0" cy="1111388"/>
          </a:xfrm>
          <a:prstGeom prst="line">
            <a:avLst/>
          </a:pr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5" name="任意多边形: 形状 24">
            <a:extLst>
              <a:ext uri="{FF2B5EF4-FFF2-40B4-BE49-F238E27FC236}">
                <a16:creationId xmlns="" xmlns:a16="http://schemas.microsoft.com/office/drawing/2014/main" id="{987FF6D9-70A2-4379-8C26-61EF869A01EB}"/>
              </a:ext>
            </a:extLst>
          </p:cNvPr>
          <p:cNvSpPr/>
          <p:nvPr/>
        </p:nvSpPr>
        <p:spPr>
          <a:xfrm>
            <a:off x="4081806" y="2206631"/>
            <a:ext cx="6702458" cy="542593"/>
          </a:xfrm>
          <a:custGeom>
            <a:avLst/>
            <a:gdLst>
              <a:gd name="connsiteX0" fmla="*/ 0 w 6702458"/>
              <a:gd name="connsiteY0" fmla="*/ 509047 h 509047"/>
              <a:gd name="connsiteX1" fmla="*/ 0 w 6702458"/>
              <a:gd name="connsiteY1" fmla="*/ 0 h 509047"/>
              <a:gd name="connsiteX2" fmla="*/ 6702458 w 6702458"/>
              <a:gd name="connsiteY2" fmla="*/ 0 h 509047"/>
            </a:gdLst>
            <a:ahLst/>
            <a:cxnLst>
              <a:cxn ang="0">
                <a:pos x="connsiteX0" y="connsiteY0"/>
              </a:cxn>
              <a:cxn ang="0">
                <a:pos x="connsiteX1" y="connsiteY1"/>
              </a:cxn>
              <a:cxn ang="0">
                <a:pos x="connsiteX2" y="connsiteY2"/>
              </a:cxn>
            </a:cxnLst>
            <a:rect l="l" t="t" r="r" b="b"/>
            <a:pathLst>
              <a:path w="6702458" h="509047">
                <a:moveTo>
                  <a:pt x="0" y="509047"/>
                </a:moveTo>
                <a:lnTo>
                  <a:pt x="0" y="0"/>
                </a:lnTo>
                <a:lnTo>
                  <a:pt x="6702458" y="0"/>
                </a:lnTo>
              </a:path>
            </a:pathLst>
          </a:custGeom>
          <a:noFill/>
          <a:ln w="19050" cap="flat" cmpd="sng" algn="ctr">
            <a:solidFill>
              <a:schemeClr val="accent1">
                <a:shade val="50000"/>
                <a:alpha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任意多边形: 形状 211">
            <a:extLst>
              <a:ext uri="{FF2B5EF4-FFF2-40B4-BE49-F238E27FC236}">
                <a16:creationId xmlns="" xmlns:a16="http://schemas.microsoft.com/office/drawing/2014/main" id="{62AA2C76-4D67-4A6F-80EC-6D10AE19733D}"/>
              </a:ext>
            </a:extLst>
          </p:cNvPr>
          <p:cNvSpPr>
            <a:spLocks noChangeAspect="1"/>
          </p:cNvSpPr>
          <p:nvPr/>
        </p:nvSpPr>
        <p:spPr bwMode="auto">
          <a:xfrm rot="10800000">
            <a:off x="785374" y="2515739"/>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13" name="任意多边形: 形状 212">
            <a:extLst>
              <a:ext uri="{FF2B5EF4-FFF2-40B4-BE49-F238E27FC236}">
                <a16:creationId xmlns="" xmlns:a16="http://schemas.microsoft.com/office/drawing/2014/main" id="{E6233ADD-D314-4A66-862D-5EB3385047BF}"/>
              </a:ext>
            </a:extLst>
          </p:cNvPr>
          <p:cNvSpPr>
            <a:spLocks noChangeAspect="1"/>
          </p:cNvSpPr>
          <p:nvPr/>
        </p:nvSpPr>
        <p:spPr bwMode="auto">
          <a:xfrm rot="10800000">
            <a:off x="552684" y="2844072"/>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19" name="任意多边形: 形状 218">
            <a:extLst>
              <a:ext uri="{FF2B5EF4-FFF2-40B4-BE49-F238E27FC236}">
                <a16:creationId xmlns="" xmlns:a16="http://schemas.microsoft.com/office/drawing/2014/main" id="{F5ADF9B8-F622-482E-8996-553C5B33AB0B}"/>
              </a:ext>
            </a:extLst>
          </p:cNvPr>
          <p:cNvSpPr>
            <a:spLocks noChangeAspect="1"/>
          </p:cNvSpPr>
          <p:nvPr/>
        </p:nvSpPr>
        <p:spPr bwMode="auto">
          <a:xfrm rot="11074137">
            <a:off x="785627" y="3222748"/>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45" name="任意多边形: 形状 244">
            <a:extLst>
              <a:ext uri="{FF2B5EF4-FFF2-40B4-BE49-F238E27FC236}">
                <a16:creationId xmlns="" xmlns:a16="http://schemas.microsoft.com/office/drawing/2014/main" id="{FF997542-B7D6-4480-9DBF-EE688F3ED712}"/>
              </a:ext>
            </a:extLst>
          </p:cNvPr>
          <p:cNvSpPr>
            <a:spLocks noChangeAspect="1"/>
          </p:cNvSpPr>
          <p:nvPr/>
        </p:nvSpPr>
        <p:spPr bwMode="auto">
          <a:xfrm rot="10456835">
            <a:off x="560282" y="3504311"/>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53" name="任意多边形: 形状 252">
            <a:extLst>
              <a:ext uri="{FF2B5EF4-FFF2-40B4-BE49-F238E27FC236}">
                <a16:creationId xmlns="" xmlns:a16="http://schemas.microsoft.com/office/drawing/2014/main" id="{1E9A69C2-EC94-43E0-A5FA-9EA73D031626}"/>
              </a:ext>
            </a:extLst>
          </p:cNvPr>
          <p:cNvSpPr>
            <a:spLocks noChangeAspect="1"/>
          </p:cNvSpPr>
          <p:nvPr/>
        </p:nvSpPr>
        <p:spPr bwMode="auto">
          <a:xfrm rot="5400000">
            <a:off x="1731190" y="6062849"/>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54" name="任意多边形: 形状 253">
            <a:extLst>
              <a:ext uri="{FF2B5EF4-FFF2-40B4-BE49-F238E27FC236}">
                <a16:creationId xmlns="" xmlns:a16="http://schemas.microsoft.com/office/drawing/2014/main" id="{82A2FE56-D52F-45AC-A1B3-F956D03D6E12}"/>
              </a:ext>
            </a:extLst>
          </p:cNvPr>
          <p:cNvSpPr>
            <a:spLocks noChangeAspect="1"/>
          </p:cNvSpPr>
          <p:nvPr/>
        </p:nvSpPr>
        <p:spPr bwMode="auto">
          <a:xfrm rot="5400000">
            <a:off x="2059587" y="6295604"/>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55" name="任意多边形: 形状 254">
            <a:extLst>
              <a:ext uri="{FF2B5EF4-FFF2-40B4-BE49-F238E27FC236}">
                <a16:creationId xmlns="" xmlns:a16="http://schemas.microsoft.com/office/drawing/2014/main" id="{F8FF5FB4-DA43-49EF-90E3-2620C97A393C}"/>
              </a:ext>
            </a:extLst>
          </p:cNvPr>
          <p:cNvSpPr>
            <a:spLocks noChangeAspect="1"/>
          </p:cNvSpPr>
          <p:nvPr/>
        </p:nvSpPr>
        <p:spPr bwMode="auto">
          <a:xfrm rot="5674137">
            <a:off x="2438199" y="6062596"/>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56" name="任意多边形: 形状 255">
            <a:extLst>
              <a:ext uri="{FF2B5EF4-FFF2-40B4-BE49-F238E27FC236}">
                <a16:creationId xmlns="" xmlns:a16="http://schemas.microsoft.com/office/drawing/2014/main" id="{DB93B07B-9DC2-44C1-8301-D51F40337FFC}"/>
              </a:ext>
            </a:extLst>
          </p:cNvPr>
          <p:cNvSpPr>
            <a:spLocks noChangeAspect="1"/>
          </p:cNvSpPr>
          <p:nvPr/>
        </p:nvSpPr>
        <p:spPr bwMode="auto">
          <a:xfrm rot="5056835">
            <a:off x="2719826" y="6288006"/>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58" name="任意多边形: 形状 257">
            <a:extLst>
              <a:ext uri="{FF2B5EF4-FFF2-40B4-BE49-F238E27FC236}">
                <a16:creationId xmlns="" xmlns:a16="http://schemas.microsoft.com/office/drawing/2014/main" id="{BE933506-EC50-43F8-A1D3-C42A6888A92F}"/>
              </a:ext>
            </a:extLst>
          </p:cNvPr>
          <p:cNvSpPr>
            <a:spLocks noChangeAspect="1"/>
          </p:cNvSpPr>
          <p:nvPr/>
        </p:nvSpPr>
        <p:spPr bwMode="auto">
          <a:xfrm rot="10800000" flipH="1">
            <a:off x="552684" y="4783259"/>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59" name="任意多边形: 形状 258">
            <a:extLst>
              <a:ext uri="{FF2B5EF4-FFF2-40B4-BE49-F238E27FC236}">
                <a16:creationId xmlns="" xmlns:a16="http://schemas.microsoft.com/office/drawing/2014/main" id="{00953F67-ED4B-448E-BACC-06D6749F2816}"/>
              </a:ext>
            </a:extLst>
          </p:cNvPr>
          <p:cNvSpPr>
            <a:spLocks noChangeAspect="1"/>
          </p:cNvSpPr>
          <p:nvPr/>
        </p:nvSpPr>
        <p:spPr bwMode="auto">
          <a:xfrm rot="10800000" flipH="1">
            <a:off x="785503" y="5111592"/>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63" name="任意多边形: 形状 262">
            <a:extLst>
              <a:ext uri="{FF2B5EF4-FFF2-40B4-BE49-F238E27FC236}">
                <a16:creationId xmlns="" xmlns:a16="http://schemas.microsoft.com/office/drawing/2014/main" id="{C1E7A146-DEDE-4924-BF8F-1CAF5F3DC27C}"/>
              </a:ext>
            </a:extLst>
          </p:cNvPr>
          <p:cNvSpPr>
            <a:spLocks noChangeAspect="1"/>
          </p:cNvSpPr>
          <p:nvPr/>
        </p:nvSpPr>
        <p:spPr bwMode="auto">
          <a:xfrm rot="16200000" flipV="1">
            <a:off x="9180473" y="2222292"/>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64" name="任意多边形: 形状 263">
            <a:extLst>
              <a:ext uri="{FF2B5EF4-FFF2-40B4-BE49-F238E27FC236}">
                <a16:creationId xmlns="" xmlns:a16="http://schemas.microsoft.com/office/drawing/2014/main" id="{02B8B19F-CC50-47E7-BE14-4F580FF35058}"/>
              </a:ext>
            </a:extLst>
          </p:cNvPr>
          <p:cNvSpPr>
            <a:spLocks noChangeAspect="1"/>
          </p:cNvSpPr>
          <p:nvPr/>
        </p:nvSpPr>
        <p:spPr bwMode="auto">
          <a:xfrm rot="16200000" flipV="1">
            <a:off x="9508870" y="1989538"/>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65" name="任意多边形: 形状 264">
            <a:extLst>
              <a:ext uri="{FF2B5EF4-FFF2-40B4-BE49-F238E27FC236}">
                <a16:creationId xmlns="" xmlns:a16="http://schemas.microsoft.com/office/drawing/2014/main" id="{C3A7EBC7-D4CC-4CEC-9533-6EFA05D62C00}"/>
              </a:ext>
            </a:extLst>
          </p:cNvPr>
          <p:cNvSpPr>
            <a:spLocks noChangeAspect="1"/>
          </p:cNvSpPr>
          <p:nvPr/>
        </p:nvSpPr>
        <p:spPr bwMode="auto">
          <a:xfrm rot="15925863" flipV="1">
            <a:off x="9887482" y="2222545"/>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66" name="任意多边形: 形状 265">
            <a:extLst>
              <a:ext uri="{FF2B5EF4-FFF2-40B4-BE49-F238E27FC236}">
                <a16:creationId xmlns="" xmlns:a16="http://schemas.microsoft.com/office/drawing/2014/main" id="{036E61ED-08F5-416E-8E8F-F97552ADFA37}"/>
              </a:ext>
            </a:extLst>
          </p:cNvPr>
          <p:cNvSpPr>
            <a:spLocks noChangeAspect="1"/>
          </p:cNvSpPr>
          <p:nvPr/>
        </p:nvSpPr>
        <p:spPr bwMode="auto">
          <a:xfrm rot="16543165" flipV="1">
            <a:off x="10169109" y="1997136"/>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68" name="任意多边形: 形状 267">
            <a:extLst>
              <a:ext uri="{FF2B5EF4-FFF2-40B4-BE49-F238E27FC236}">
                <a16:creationId xmlns="" xmlns:a16="http://schemas.microsoft.com/office/drawing/2014/main" id="{B0D6293C-7686-49E7-9E69-25190B1D6051}"/>
              </a:ext>
            </a:extLst>
          </p:cNvPr>
          <p:cNvSpPr>
            <a:spLocks noChangeAspect="1"/>
          </p:cNvSpPr>
          <p:nvPr/>
        </p:nvSpPr>
        <p:spPr bwMode="auto">
          <a:xfrm rot="16200000" flipH="1" flipV="1">
            <a:off x="6932404" y="1962755"/>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69" name="任意多边形: 形状 268">
            <a:extLst>
              <a:ext uri="{FF2B5EF4-FFF2-40B4-BE49-F238E27FC236}">
                <a16:creationId xmlns="" xmlns:a16="http://schemas.microsoft.com/office/drawing/2014/main" id="{DFDF6C79-FE24-4BA5-8D1E-AFCD31B6AB50}"/>
              </a:ext>
            </a:extLst>
          </p:cNvPr>
          <p:cNvSpPr>
            <a:spLocks noChangeAspect="1"/>
          </p:cNvSpPr>
          <p:nvPr/>
        </p:nvSpPr>
        <p:spPr bwMode="auto">
          <a:xfrm rot="16200000" flipH="1" flipV="1">
            <a:off x="7260801" y="2195510"/>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71" name="任意多边形: 形状 270">
            <a:extLst>
              <a:ext uri="{FF2B5EF4-FFF2-40B4-BE49-F238E27FC236}">
                <a16:creationId xmlns="" xmlns:a16="http://schemas.microsoft.com/office/drawing/2014/main" id="{2FCD89D6-FE49-46B2-B3AC-D46D3F59E99E}"/>
              </a:ext>
            </a:extLst>
          </p:cNvPr>
          <p:cNvSpPr>
            <a:spLocks noChangeAspect="1"/>
          </p:cNvSpPr>
          <p:nvPr/>
        </p:nvSpPr>
        <p:spPr bwMode="auto">
          <a:xfrm rot="5400000" flipH="1">
            <a:off x="5531526" y="2216272"/>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72" name="任意多边形: 形状 271">
            <a:extLst>
              <a:ext uri="{FF2B5EF4-FFF2-40B4-BE49-F238E27FC236}">
                <a16:creationId xmlns="" xmlns:a16="http://schemas.microsoft.com/office/drawing/2014/main" id="{C8028D45-F6C6-4A00-A0AB-69D2DA58B406}"/>
              </a:ext>
            </a:extLst>
          </p:cNvPr>
          <p:cNvSpPr>
            <a:spLocks noChangeAspect="1"/>
          </p:cNvSpPr>
          <p:nvPr/>
        </p:nvSpPr>
        <p:spPr bwMode="auto">
          <a:xfrm rot="5400000" flipH="1">
            <a:off x="5859923" y="1983518"/>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74" name="任意多边形: 形状 273">
            <a:extLst>
              <a:ext uri="{FF2B5EF4-FFF2-40B4-BE49-F238E27FC236}">
                <a16:creationId xmlns="" xmlns:a16="http://schemas.microsoft.com/office/drawing/2014/main" id="{73315AAE-7769-4EC3-9FA1-D02F6D5BFD35}"/>
              </a:ext>
            </a:extLst>
          </p:cNvPr>
          <p:cNvSpPr>
            <a:spLocks noChangeAspect="1"/>
          </p:cNvSpPr>
          <p:nvPr/>
        </p:nvSpPr>
        <p:spPr bwMode="auto">
          <a:xfrm flipH="1">
            <a:off x="4153869" y="5150298"/>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75" name="任意多边形: 形状 274">
            <a:extLst>
              <a:ext uri="{FF2B5EF4-FFF2-40B4-BE49-F238E27FC236}">
                <a16:creationId xmlns="" xmlns:a16="http://schemas.microsoft.com/office/drawing/2014/main" id="{226FE063-AE69-44F0-A227-F8116B66E434}"/>
              </a:ext>
            </a:extLst>
          </p:cNvPr>
          <p:cNvSpPr>
            <a:spLocks noChangeAspect="1"/>
          </p:cNvSpPr>
          <p:nvPr/>
        </p:nvSpPr>
        <p:spPr bwMode="auto">
          <a:xfrm flipH="1">
            <a:off x="3921179" y="4821966"/>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77" name="任意多边形: 形状 276">
            <a:extLst>
              <a:ext uri="{FF2B5EF4-FFF2-40B4-BE49-F238E27FC236}">
                <a16:creationId xmlns="" xmlns:a16="http://schemas.microsoft.com/office/drawing/2014/main" id="{77BB4667-482B-41E7-A785-5E690B93285C}"/>
              </a:ext>
            </a:extLst>
          </p:cNvPr>
          <p:cNvSpPr>
            <a:spLocks noChangeAspect="1"/>
          </p:cNvSpPr>
          <p:nvPr/>
        </p:nvSpPr>
        <p:spPr bwMode="auto">
          <a:xfrm flipH="1">
            <a:off x="4153869" y="3670496"/>
            <a:ext cx="91936" cy="185664"/>
          </a:xfrm>
          <a:custGeom>
            <a:avLst/>
            <a:gdLst>
              <a:gd name="connsiteX0" fmla="*/ 168739 w 213088"/>
              <a:gd name="connsiteY0" fmla="*/ 331185 h 430329"/>
              <a:gd name="connsiteX1" fmla="*/ 184456 w 213088"/>
              <a:gd name="connsiteY1" fmla="*/ 349875 h 430329"/>
              <a:gd name="connsiteX2" fmla="*/ 113356 w 213088"/>
              <a:gd name="connsiteY2" fmla="*/ 430240 h 430329"/>
              <a:gd name="connsiteX3" fmla="*/ 32527 w 213088"/>
              <a:gd name="connsiteY3" fmla="*/ 359967 h 430329"/>
              <a:gd name="connsiteX4" fmla="*/ 45624 w 213088"/>
              <a:gd name="connsiteY4" fmla="*/ 339035 h 430329"/>
              <a:gd name="connsiteX5" fmla="*/ 117847 w 213088"/>
              <a:gd name="connsiteY5" fmla="*/ 151 h 430329"/>
              <a:gd name="connsiteX6" fmla="*/ 210656 w 213088"/>
              <a:gd name="connsiteY6" fmla="*/ 164182 h 430329"/>
              <a:gd name="connsiteX7" fmla="*/ 204294 w 213088"/>
              <a:gd name="connsiteY7" fmla="*/ 246010 h 430329"/>
              <a:gd name="connsiteX8" fmla="*/ 176226 w 213088"/>
              <a:gd name="connsiteY8" fmla="*/ 275902 h 430329"/>
              <a:gd name="connsiteX9" fmla="*/ 40757 w 213088"/>
              <a:gd name="connsiteY9" fmla="*/ 284869 h 430329"/>
              <a:gd name="connsiteX10" fmla="*/ 9695 w 213088"/>
              <a:gd name="connsiteY10" fmla="*/ 262450 h 430329"/>
              <a:gd name="connsiteX11" fmla="*/ 714 w 213088"/>
              <a:gd name="connsiteY11" fmla="*/ 203041 h 430329"/>
              <a:gd name="connsiteX12" fmla="*/ 117847 w 213088"/>
              <a:gd name="connsiteY12" fmla="*/ 151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88" h="430329">
                <a:moveTo>
                  <a:pt x="168739" y="331185"/>
                </a:moveTo>
                <a:cubicBezTo>
                  <a:pt x="179217" y="330437"/>
                  <a:pt x="187449" y="340156"/>
                  <a:pt x="184456" y="349875"/>
                </a:cubicBezTo>
                <a:cubicBezTo>
                  <a:pt x="170236" y="396225"/>
                  <a:pt x="144789" y="428371"/>
                  <a:pt x="113356" y="430240"/>
                </a:cubicBezTo>
                <a:cubicBezTo>
                  <a:pt x="81922" y="432109"/>
                  <a:pt x="51986" y="404448"/>
                  <a:pt x="32527" y="359967"/>
                </a:cubicBezTo>
                <a:cubicBezTo>
                  <a:pt x="28785" y="350622"/>
                  <a:pt x="35147" y="339409"/>
                  <a:pt x="45624" y="339035"/>
                </a:cubicBezTo>
                <a:close/>
                <a:moveTo>
                  <a:pt x="117847" y="151"/>
                </a:moveTo>
                <a:cubicBezTo>
                  <a:pt x="203171" y="4635"/>
                  <a:pt x="220385" y="95805"/>
                  <a:pt x="210656" y="164182"/>
                </a:cubicBezTo>
                <a:cubicBezTo>
                  <a:pt x="206913" y="194074"/>
                  <a:pt x="204294" y="221350"/>
                  <a:pt x="204294" y="246010"/>
                </a:cubicBezTo>
                <a:cubicBezTo>
                  <a:pt x="204294" y="261702"/>
                  <a:pt x="191944" y="274780"/>
                  <a:pt x="176226" y="275902"/>
                </a:cubicBezTo>
                <a:lnTo>
                  <a:pt x="40757" y="284869"/>
                </a:lnTo>
                <a:cubicBezTo>
                  <a:pt x="26162" y="285616"/>
                  <a:pt x="13064" y="276275"/>
                  <a:pt x="9695" y="262450"/>
                </a:cubicBezTo>
                <a:cubicBezTo>
                  <a:pt x="5205" y="243767"/>
                  <a:pt x="2211" y="223964"/>
                  <a:pt x="714" y="203041"/>
                </a:cubicBezTo>
                <a:cubicBezTo>
                  <a:pt x="-4151" y="126444"/>
                  <a:pt x="13812" y="-5079"/>
                  <a:pt x="117847" y="151"/>
                </a:cubicBezTo>
                <a:close/>
              </a:path>
            </a:pathLst>
          </a:custGeom>
          <a:solidFill>
            <a:schemeClr val="bg1">
              <a:lumMod val="85000"/>
            </a:schemeClr>
          </a:solidFill>
          <a:ln>
            <a:noFill/>
          </a:ln>
        </p:spPr>
      </p:sp>
      <p:sp>
        <p:nvSpPr>
          <p:cNvPr id="278" name="任意多边形: 形状 277">
            <a:extLst>
              <a:ext uri="{FF2B5EF4-FFF2-40B4-BE49-F238E27FC236}">
                <a16:creationId xmlns="" xmlns:a16="http://schemas.microsoft.com/office/drawing/2014/main" id="{2FC875A3-2C9E-43A1-9E38-F73CF5D0785C}"/>
              </a:ext>
            </a:extLst>
          </p:cNvPr>
          <p:cNvSpPr>
            <a:spLocks noChangeAspect="1"/>
          </p:cNvSpPr>
          <p:nvPr/>
        </p:nvSpPr>
        <p:spPr bwMode="auto">
          <a:xfrm flipH="1">
            <a:off x="3921179" y="3342164"/>
            <a:ext cx="91807" cy="185663"/>
          </a:xfrm>
          <a:custGeom>
            <a:avLst/>
            <a:gdLst>
              <a:gd name="connsiteX0" fmla="*/ 44222 w 212789"/>
              <a:gd name="connsiteY0" fmla="*/ 331185 h 430329"/>
              <a:gd name="connsiteX1" fmla="*/ 167712 w 212789"/>
              <a:gd name="connsiteY1" fmla="*/ 339034 h 430329"/>
              <a:gd name="connsiteX2" fmla="*/ 180435 w 212789"/>
              <a:gd name="connsiteY2" fmla="*/ 359967 h 430329"/>
              <a:gd name="connsiteX3" fmla="*/ 99605 w 212789"/>
              <a:gd name="connsiteY3" fmla="*/ 430240 h 430329"/>
              <a:gd name="connsiteX4" fmla="*/ 28880 w 212789"/>
              <a:gd name="connsiteY4" fmla="*/ 349875 h 430329"/>
              <a:gd name="connsiteX5" fmla="*/ 44222 w 212789"/>
              <a:gd name="connsiteY5" fmla="*/ 331185 h 430329"/>
              <a:gd name="connsiteX6" fmla="*/ 95114 w 212789"/>
              <a:gd name="connsiteY6" fmla="*/ 152 h 430329"/>
              <a:gd name="connsiteX7" fmla="*/ 211874 w 212789"/>
              <a:gd name="connsiteY7" fmla="*/ 203041 h 430329"/>
              <a:gd name="connsiteX8" fmla="*/ 202892 w 212789"/>
              <a:gd name="connsiteY8" fmla="*/ 262450 h 430329"/>
              <a:gd name="connsiteX9" fmla="*/ 172206 w 212789"/>
              <a:gd name="connsiteY9" fmla="*/ 284869 h 430329"/>
              <a:gd name="connsiteX10" fmla="*/ 36735 w 212789"/>
              <a:gd name="connsiteY10" fmla="*/ 275901 h 430329"/>
              <a:gd name="connsiteX11" fmla="*/ 9042 w 212789"/>
              <a:gd name="connsiteY11" fmla="*/ 246010 h 430329"/>
              <a:gd name="connsiteX12" fmla="*/ 2307 w 212789"/>
              <a:gd name="connsiteY12" fmla="*/ 164182 h 430329"/>
              <a:gd name="connsiteX13" fmla="*/ 95114 w 212789"/>
              <a:gd name="connsiteY13" fmla="*/ 152 h 43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789" h="430329">
                <a:moveTo>
                  <a:pt x="44222" y="331185"/>
                </a:moveTo>
                <a:lnTo>
                  <a:pt x="167712" y="339034"/>
                </a:lnTo>
                <a:cubicBezTo>
                  <a:pt x="178189" y="340156"/>
                  <a:pt x="184551" y="350622"/>
                  <a:pt x="180435" y="359967"/>
                </a:cubicBezTo>
                <a:cubicBezTo>
                  <a:pt x="160602" y="404448"/>
                  <a:pt x="131039" y="432109"/>
                  <a:pt x="99605" y="430240"/>
                </a:cubicBezTo>
                <a:cubicBezTo>
                  <a:pt x="68172" y="428371"/>
                  <a:pt x="42351" y="396225"/>
                  <a:pt x="28880" y="349875"/>
                </a:cubicBezTo>
                <a:cubicBezTo>
                  <a:pt x="25887" y="340156"/>
                  <a:pt x="33745" y="330437"/>
                  <a:pt x="44222" y="331185"/>
                </a:cubicBezTo>
                <a:close/>
                <a:moveTo>
                  <a:pt x="95114" y="152"/>
                </a:moveTo>
                <a:cubicBezTo>
                  <a:pt x="199524" y="-5079"/>
                  <a:pt x="217487" y="126443"/>
                  <a:pt x="211874" y="203041"/>
                </a:cubicBezTo>
                <a:cubicBezTo>
                  <a:pt x="211125" y="223964"/>
                  <a:pt x="207383" y="243767"/>
                  <a:pt x="202892" y="262450"/>
                </a:cubicBezTo>
                <a:cubicBezTo>
                  <a:pt x="199524" y="276275"/>
                  <a:pt x="186426" y="285616"/>
                  <a:pt x="172206" y="284869"/>
                </a:cubicBezTo>
                <a:lnTo>
                  <a:pt x="36735" y="275901"/>
                </a:lnTo>
                <a:cubicBezTo>
                  <a:pt x="21392" y="274780"/>
                  <a:pt x="9042" y="261702"/>
                  <a:pt x="9042" y="246010"/>
                </a:cubicBezTo>
                <a:cubicBezTo>
                  <a:pt x="8295" y="221349"/>
                  <a:pt x="6423" y="194447"/>
                  <a:pt x="2307" y="164182"/>
                </a:cubicBezTo>
                <a:cubicBezTo>
                  <a:pt x="-7049" y="95805"/>
                  <a:pt x="9791" y="4635"/>
                  <a:pt x="95114" y="152"/>
                </a:cubicBezTo>
                <a:close/>
              </a:path>
            </a:pathLst>
          </a:custGeom>
          <a:solidFill>
            <a:schemeClr val="bg1">
              <a:lumMod val="85000"/>
            </a:schemeClr>
          </a:solidFill>
          <a:ln>
            <a:noFill/>
          </a:ln>
        </p:spPr>
      </p:sp>
      <p:sp>
        <p:nvSpPr>
          <p:cNvPr id="295" name="文本框 294">
            <a:extLst>
              <a:ext uri="{FF2B5EF4-FFF2-40B4-BE49-F238E27FC236}">
                <a16:creationId xmlns="" xmlns:a16="http://schemas.microsoft.com/office/drawing/2014/main" id="{D60DC0FE-1232-418A-B34E-3F6EC91ED98E}"/>
              </a:ext>
            </a:extLst>
          </p:cNvPr>
          <p:cNvSpPr txBox="1"/>
          <p:nvPr/>
        </p:nvSpPr>
        <p:spPr>
          <a:xfrm>
            <a:off x="1532128" y="4811766"/>
            <a:ext cx="1551404" cy="169573"/>
          </a:xfrm>
          <a:custGeom>
            <a:avLst/>
            <a:gdLst/>
            <a:ahLst/>
            <a:cxnLst/>
            <a:rect l="l" t="t" r="r" b="b"/>
            <a:pathLst>
              <a:path w="1551404" h="169573">
                <a:moveTo>
                  <a:pt x="22622" y="120167"/>
                </a:moveTo>
                <a:lnTo>
                  <a:pt x="22622" y="138626"/>
                </a:lnTo>
                <a:lnTo>
                  <a:pt x="104785" y="138626"/>
                </a:lnTo>
                <a:lnTo>
                  <a:pt x="104785" y="120167"/>
                </a:lnTo>
                <a:close/>
                <a:moveTo>
                  <a:pt x="574958" y="107680"/>
                </a:moveTo>
                <a:cubicBezTo>
                  <a:pt x="573269" y="110455"/>
                  <a:pt x="571489" y="113260"/>
                  <a:pt x="569619" y="116095"/>
                </a:cubicBezTo>
                <a:cubicBezTo>
                  <a:pt x="567749" y="118930"/>
                  <a:pt x="565668" y="121916"/>
                  <a:pt x="563375" y="125053"/>
                </a:cubicBezTo>
                <a:lnTo>
                  <a:pt x="554326" y="113290"/>
                </a:lnTo>
                <a:lnTo>
                  <a:pt x="554326" y="135188"/>
                </a:lnTo>
                <a:lnTo>
                  <a:pt x="574958" y="135188"/>
                </a:lnTo>
                <a:close/>
                <a:moveTo>
                  <a:pt x="594503" y="106775"/>
                </a:moveTo>
                <a:lnTo>
                  <a:pt x="594503" y="135188"/>
                </a:lnTo>
                <a:lnTo>
                  <a:pt x="605542" y="135188"/>
                </a:lnTo>
                <a:lnTo>
                  <a:pt x="605542" y="150571"/>
                </a:lnTo>
                <a:cubicBezTo>
                  <a:pt x="608559" y="145383"/>
                  <a:pt x="611032" y="140346"/>
                  <a:pt x="612962" y="135459"/>
                </a:cubicBezTo>
                <a:cubicBezTo>
                  <a:pt x="614893" y="130573"/>
                  <a:pt x="616401" y="125234"/>
                  <a:pt x="617487" y="119443"/>
                </a:cubicBezTo>
                <a:lnTo>
                  <a:pt x="618668" y="108861"/>
                </a:lnTo>
                <a:lnTo>
                  <a:pt x="605904" y="123063"/>
                </a:lnTo>
                <a:cubicBezTo>
                  <a:pt x="604215" y="120288"/>
                  <a:pt x="602406" y="117513"/>
                  <a:pt x="600475" y="114738"/>
                </a:cubicBezTo>
                <a:cubicBezTo>
                  <a:pt x="598545" y="111963"/>
                  <a:pt x="596554" y="109308"/>
                  <a:pt x="594503" y="106775"/>
                </a:cubicBezTo>
                <a:close/>
                <a:moveTo>
                  <a:pt x="486280" y="96278"/>
                </a:moveTo>
                <a:lnTo>
                  <a:pt x="500758" y="113471"/>
                </a:lnTo>
                <a:cubicBezTo>
                  <a:pt x="487848" y="125898"/>
                  <a:pt x="473099" y="136726"/>
                  <a:pt x="456510" y="145956"/>
                </a:cubicBezTo>
                <a:cubicBezTo>
                  <a:pt x="439920" y="155186"/>
                  <a:pt x="421008" y="163058"/>
                  <a:pt x="399774" y="169573"/>
                </a:cubicBezTo>
                <a:lnTo>
                  <a:pt x="389458" y="147132"/>
                </a:lnTo>
                <a:cubicBezTo>
                  <a:pt x="400075" y="144357"/>
                  <a:pt x="409939" y="141281"/>
                  <a:pt x="419048" y="137902"/>
                </a:cubicBezTo>
                <a:cubicBezTo>
                  <a:pt x="428157" y="134524"/>
                  <a:pt x="436632" y="130754"/>
                  <a:pt x="444475" y="126592"/>
                </a:cubicBezTo>
                <a:cubicBezTo>
                  <a:pt x="452317" y="122429"/>
                  <a:pt x="459677" y="117844"/>
                  <a:pt x="466554" y="112837"/>
                </a:cubicBezTo>
                <a:cubicBezTo>
                  <a:pt x="473431" y="107830"/>
                  <a:pt x="480006" y="102311"/>
                  <a:pt x="486280" y="96278"/>
                </a:cubicBezTo>
                <a:close/>
                <a:moveTo>
                  <a:pt x="1291161" y="82524"/>
                </a:moveTo>
                <a:lnTo>
                  <a:pt x="1291161" y="89220"/>
                </a:lnTo>
                <a:lnTo>
                  <a:pt x="1343463" y="89220"/>
                </a:lnTo>
                <a:lnTo>
                  <a:pt x="1343463" y="82524"/>
                </a:lnTo>
                <a:close/>
                <a:moveTo>
                  <a:pt x="738902" y="80895"/>
                </a:moveTo>
                <a:lnTo>
                  <a:pt x="794461" y="80895"/>
                </a:lnTo>
                <a:lnTo>
                  <a:pt x="794461" y="101888"/>
                </a:lnTo>
                <a:lnTo>
                  <a:pt x="738902" y="101888"/>
                </a:lnTo>
                <a:close/>
                <a:moveTo>
                  <a:pt x="554326" y="80895"/>
                </a:moveTo>
                <a:lnTo>
                  <a:pt x="554326" y="105327"/>
                </a:lnTo>
                <a:cubicBezTo>
                  <a:pt x="561324" y="98088"/>
                  <a:pt x="567115" y="89944"/>
                  <a:pt x="571700" y="80895"/>
                </a:cubicBezTo>
                <a:close/>
                <a:moveTo>
                  <a:pt x="22622" y="80895"/>
                </a:moveTo>
                <a:lnTo>
                  <a:pt x="22622" y="98269"/>
                </a:lnTo>
                <a:lnTo>
                  <a:pt x="104785" y="98269"/>
                </a:lnTo>
                <a:lnTo>
                  <a:pt x="104785" y="80895"/>
                </a:lnTo>
                <a:close/>
                <a:moveTo>
                  <a:pt x="869671" y="78905"/>
                </a:moveTo>
                <a:lnTo>
                  <a:pt x="879081" y="81619"/>
                </a:lnTo>
                <a:lnTo>
                  <a:pt x="887587" y="84334"/>
                </a:lnTo>
                <a:cubicBezTo>
                  <a:pt x="886863" y="88557"/>
                  <a:pt x="885687" y="93775"/>
                  <a:pt x="884058" y="99988"/>
                </a:cubicBezTo>
                <a:cubicBezTo>
                  <a:pt x="882429" y="106202"/>
                  <a:pt x="880650" y="112687"/>
                  <a:pt x="878719" y="119443"/>
                </a:cubicBezTo>
                <a:cubicBezTo>
                  <a:pt x="876789" y="126199"/>
                  <a:pt x="874798" y="132835"/>
                  <a:pt x="872747" y="139350"/>
                </a:cubicBezTo>
                <a:cubicBezTo>
                  <a:pt x="870696" y="145865"/>
                  <a:pt x="868766" y="151536"/>
                  <a:pt x="866956" y="156362"/>
                </a:cubicBezTo>
                <a:lnTo>
                  <a:pt x="846868" y="147856"/>
                </a:lnTo>
                <a:cubicBezTo>
                  <a:pt x="849160" y="143030"/>
                  <a:pt x="851543" y="137390"/>
                  <a:pt x="854016" y="130935"/>
                </a:cubicBezTo>
                <a:cubicBezTo>
                  <a:pt x="856490" y="124480"/>
                  <a:pt x="858782" y="117995"/>
                  <a:pt x="860893" y="111480"/>
                </a:cubicBezTo>
                <a:cubicBezTo>
                  <a:pt x="863005" y="104965"/>
                  <a:pt x="864845" y="98812"/>
                  <a:pt x="866413" y="93021"/>
                </a:cubicBezTo>
                <a:cubicBezTo>
                  <a:pt x="867982" y="87229"/>
                  <a:pt x="869068" y="82524"/>
                  <a:pt x="869671" y="78905"/>
                </a:cubicBezTo>
                <a:close/>
                <a:moveTo>
                  <a:pt x="271644" y="70761"/>
                </a:moveTo>
                <a:cubicBezTo>
                  <a:pt x="272247" y="76069"/>
                  <a:pt x="272850" y="80986"/>
                  <a:pt x="273453" y="85510"/>
                </a:cubicBezTo>
                <a:cubicBezTo>
                  <a:pt x="274057" y="90035"/>
                  <a:pt x="274780" y="94288"/>
                  <a:pt x="275625" y="98269"/>
                </a:cubicBezTo>
                <a:cubicBezTo>
                  <a:pt x="279968" y="94046"/>
                  <a:pt x="284010" y="89673"/>
                  <a:pt x="287750" y="85148"/>
                </a:cubicBezTo>
                <a:cubicBezTo>
                  <a:pt x="291490" y="80624"/>
                  <a:pt x="294929" y="75828"/>
                  <a:pt x="298066" y="70761"/>
                </a:cubicBezTo>
                <a:close/>
                <a:moveTo>
                  <a:pt x="219342" y="70761"/>
                </a:moveTo>
                <a:lnTo>
                  <a:pt x="219342" y="87049"/>
                </a:lnTo>
                <a:cubicBezTo>
                  <a:pt x="225012" y="85842"/>
                  <a:pt x="229959" y="84786"/>
                  <a:pt x="234182" y="83881"/>
                </a:cubicBezTo>
                <a:cubicBezTo>
                  <a:pt x="238404" y="82977"/>
                  <a:pt x="241300" y="82343"/>
                  <a:pt x="242868" y="81981"/>
                </a:cubicBezTo>
                <a:lnTo>
                  <a:pt x="244316" y="93564"/>
                </a:lnTo>
                <a:lnTo>
                  <a:pt x="245583" y="103879"/>
                </a:lnTo>
                <a:cubicBezTo>
                  <a:pt x="243653" y="104241"/>
                  <a:pt x="240335" y="104905"/>
                  <a:pt x="235630" y="105870"/>
                </a:cubicBezTo>
                <a:cubicBezTo>
                  <a:pt x="230924" y="106835"/>
                  <a:pt x="225495" y="107981"/>
                  <a:pt x="219342" y="109308"/>
                </a:cubicBezTo>
                <a:lnTo>
                  <a:pt x="219342" y="134826"/>
                </a:lnTo>
                <a:cubicBezTo>
                  <a:pt x="226581" y="131448"/>
                  <a:pt x="233337" y="127979"/>
                  <a:pt x="239611" y="124420"/>
                </a:cubicBezTo>
                <a:cubicBezTo>
                  <a:pt x="245885" y="120861"/>
                  <a:pt x="251736" y="117151"/>
                  <a:pt x="257166" y="113290"/>
                </a:cubicBezTo>
                <a:cubicBezTo>
                  <a:pt x="255838" y="107499"/>
                  <a:pt x="254602" y="101104"/>
                  <a:pt x="253456" y="94107"/>
                </a:cubicBezTo>
                <a:cubicBezTo>
                  <a:pt x="252309" y="87109"/>
                  <a:pt x="251254" y="79327"/>
                  <a:pt x="250288" y="70761"/>
                </a:cubicBezTo>
                <a:close/>
                <a:moveTo>
                  <a:pt x="468906" y="70580"/>
                </a:moveTo>
                <a:lnTo>
                  <a:pt x="480670" y="85601"/>
                </a:lnTo>
                <a:cubicBezTo>
                  <a:pt x="471380" y="95011"/>
                  <a:pt x="460762" y="103547"/>
                  <a:pt x="448818" y="111209"/>
                </a:cubicBezTo>
                <a:cubicBezTo>
                  <a:pt x="436874" y="118870"/>
                  <a:pt x="423602" y="125717"/>
                  <a:pt x="409004" y="131749"/>
                </a:cubicBezTo>
                <a:lnTo>
                  <a:pt x="400317" y="111842"/>
                </a:lnTo>
                <a:cubicBezTo>
                  <a:pt x="414433" y="106533"/>
                  <a:pt x="427312" y="100260"/>
                  <a:pt x="438955" y="93021"/>
                </a:cubicBezTo>
                <a:cubicBezTo>
                  <a:pt x="450598" y="85782"/>
                  <a:pt x="460581" y="78301"/>
                  <a:pt x="468906" y="70580"/>
                </a:cubicBezTo>
                <a:close/>
                <a:moveTo>
                  <a:pt x="1291161" y="60626"/>
                </a:moveTo>
                <a:lnTo>
                  <a:pt x="1291161" y="67322"/>
                </a:lnTo>
                <a:lnTo>
                  <a:pt x="1343463" y="67322"/>
                </a:lnTo>
                <a:lnTo>
                  <a:pt x="1343463" y="60626"/>
                </a:lnTo>
                <a:close/>
                <a:moveTo>
                  <a:pt x="346929" y="54835"/>
                </a:moveTo>
                <a:lnTo>
                  <a:pt x="383124" y="54835"/>
                </a:lnTo>
                <a:lnTo>
                  <a:pt x="383124" y="121615"/>
                </a:lnTo>
                <a:cubicBezTo>
                  <a:pt x="384813" y="120288"/>
                  <a:pt x="386653" y="118719"/>
                  <a:pt x="388644" y="116909"/>
                </a:cubicBezTo>
                <a:cubicBezTo>
                  <a:pt x="390635" y="115100"/>
                  <a:pt x="392294" y="113531"/>
                  <a:pt x="393621" y="112204"/>
                </a:cubicBezTo>
                <a:lnTo>
                  <a:pt x="401041" y="134102"/>
                </a:lnTo>
                <a:cubicBezTo>
                  <a:pt x="400317" y="134705"/>
                  <a:pt x="399140" y="135731"/>
                  <a:pt x="397512" y="137179"/>
                </a:cubicBezTo>
                <a:cubicBezTo>
                  <a:pt x="395883" y="138626"/>
                  <a:pt x="394073" y="140225"/>
                  <a:pt x="392082" y="141974"/>
                </a:cubicBezTo>
                <a:cubicBezTo>
                  <a:pt x="390092" y="143724"/>
                  <a:pt x="388010" y="145564"/>
                  <a:pt x="385839" y="147494"/>
                </a:cubicBezTo>
                <a:cubicBezTo>
                  <a:pt x="383667" y="149425"/>
                  <a:pt x="381797" y="151114"/>
                  <a:pt x="380229" y="152561"/>
                </a:cubicBezTo>
                <a:cubicBezTo>
                  <a:pt x="378660" y="153889"/>
                  <a:pt x="377242" y="155216"/>
                  <a:pt x="375976" y="156543"/>
                </a:cubicBezTo>
                <a:cubicBezTo>
                  <a:pt x="374709" y="157870"/>
                  <a:pt x="373593" y="159197"/>
                  <a:pt x="372628" y="160524"/>
                </a:cubicBezTo>
                <a:lnTo>
                  <a:pt x="358331" y="144056"/>
                </a:lnTo>
                <a:cubicBezTo>
                  <a:pt x="359778" y="142487"/>
                  <a:pt x="360683" y="140858"/>
                  <a:pt x="361045" y="139169"/>
                </a:cubicBezTo>
                <a:cubicBezTo>
                  <a:pt x="361407" y="137480"/>
                  <a:pt x="361588" y="135188"/>
                  <a:pt x="361588" y="132292"/>
                </a:cubicBezTo>
                <a:lnTo>
                  <a:pt x="361588" y="77638"/>
                </a:lnTo>
                <a:lnTo>
                  <a:pt x="346929" y="77638"/>
                </a:lnTo>
                <a:close/>
                <a:moveTo>
                  <a:pt x="452438" y="45062"/>
                </a:moveTo>
                <a:lnTo>
                  <a:pt x="464201" y="61350"/>
                </a:lnTo>
                <a:cubicBezTo>
                  <a:pt x="455876" y="69313"/>
                  <a:pt x="446888" y="76401"/>
                  <a:pt x="437236" y="82615"/>
                </a:cubicBezTo>
                <a:cubicBezTo>
                  <a:pt x="427584" y="88828"/>
                  <a:pt x="416906" y="94649"/>
                  <a:pt x="405203" y="100079"/>
                </a:cubicBezTo>
                <a:lnTo>
                  <a:pt x="396335" y="81800"/>
                </a:lnTo>
                <a:cubicBezTo>
                  <a:pt x="407315" y="76733"/>
                  <a:pt x="417328" y="71213"/>
                  <a:pt x="426377" y="65241"/>
                </a:cubicBezTo>
                <a:cubicBezTo>
                  <a:pt x="435426" y="59269"/>
                  <a:pt x="444113" y="52543"/>
                  <a:pt x="452438" y="45062"/>
                </a:cubicBezTo>
                <a:close/>
                <a:moveTo>
                  <a:pt x="22622" y="42348"/>
                </a:moveTo>
                <a:lnTo>
                  <a:pt x="22622" y="59178"/>
                </a:lnTo>
                <a:lnTo>
                  <a:pt x="104785" y="59178"/>
                </a:lnTo>
                <a:lnTo>
                  <a:pt x="104785" y="42348"/>
                </a:lnTo>
                <a:close/>
                <a:moveTo>
                  <a:pt x="893559" y="38909"/>
                </a:moveTo>
                <a:lnTo>
                  <a:pt x="932288" y="38909"/>
                </a:lnTo>
                <a:lnTo>
                  <a:pt x="932288" y="61169"/>
                </a:lnTo>
                <a:cubicBezTo>
                  <a:pt x="930840" y="69253"/>
                  <a:pt x="929121" y="77125"/>
                  <a:pt x="927130" y="84786"/>
                </a:cubicBezTo>
                <a:cubicBezTo>
                  <a:pt x="925140" y="92448"/>
                  <a:pt x="922666" y="99928"/>
                  <a:pt x="919710" y="107227"/>
                </a:cubicBezTo>
                <a:cubicBezTo>
                  <a:pt x="916754" y="114527"/>
                  <a:pt x="913105" y="121735"/>
                  <a:pt x="908761" y="128854"/>
                </a:cubicBezTo>
                <a:cubicBezTo>
                  <a:pt x="904418" y="135972"/>
                  <a:pt x="899170" y="143090"/>
                  <a:pt x="893016" y="150209"/>
                </a:cubicBezTo>
                <a:lnTo>
                  <a:pt x="874195" y="135731"/>
                </a:lnTo>
                <a:cubicBezTo>
                  <a:pt x="879624" y="129698"/>
                  <a:pt x="884360" y="123515"/>
                  <a:pt x="888402" y="117181"/>
                </a:cubicBezTo>
                <a:cubicBezTo>
                  <a:pt x="892443" y="110847"/>
                  <a:pt x="895942" y="104513"/>
                  <a:pt x="898898" y="98178"/>
                </a:cubicBezTo>
                <a:cubicBezTo>
                  <a:pt x="901854" y="91844"/>
                  <a:pt x="904297" y="85571"/>
                  <a:pt x="906228" y="79357"/>
                </a:cubicBezTo>
                <a:cubicBezTo>
                  <a:pt x="908158" y="73144"/>
                  <a:pt x="909787" y="67021"/>
                  <a:pt x="911114" y="60988"/>
                </a:cubicBezTo>
                <a:lnTo>
                  <a:pt x="893559" y="60988"/>
                </a:lnTo>
                <a:close/>
                <a:moveTo>
                  <a:pt x="554326" y="34023"/>
                </a:moveTo>
                <a:lnTo>
                  <a:pt x="554326" y="59178"/>
                </a:lnTo>
                <a:lnTo>
                  <a:pt x="574958" y="59178"/>
                </a:lnTo>
                <a:lnTo>
                  <a:pt x="574958" y="48682"/>
                </a:lnTo>
                <a:lnTo>
                  <a:pt x="563375" y="55197"/>
                </a:lnTo>
                <a:cubicBezTo>
                  <a:pt x="562289" y="52422"/>
                  <a:pt x="560932" y="49104"/>
                  <a:pt x="559303" y="45243"/>
                </a:cubicBezTo>
                <a:cubicBezTo>
                  <a:pt x="557675" y="41383"/>
                  <a:pt x="556016" y="37642"/>
                  <a:pt x="554326" y="34023"/>
                </a:cubicBezTo>
                <a:close/>
                <a:moveTo>
                  <a:pt x="1437208" y="29860"/>
                </a:moveTo>
                <a:lnTo>
                  <a:pt x="1437208" y="47234"/>
                </a:lnTo>
                <a:lnTo>
                  <a:pt x="1437208" y="49225"/>
                </a:lnTo>
                <a:lnTo>
                  <a:pt x="1451505" y="49225"/>
                </a:lnTo>
                <a:lnTo>
                  <a:pt x="1451505" y="29860"/>
                </a:lnTo>
                <a:close/>
                <a:moveTo>
                  <a:pt x="620201" y="23345"/>
                </a:moveTo>
                <a:cubicBezTo>
                  <a:pt x="619478" y="25396"/>
                  <a:pt x="618542" y="27840"/>
                  <a:pt x="617396" y="30675"/>
                </a:cubicBezTo>
                <a:cubicBezTo>
                  <a:pt x="616250" y="33510"/>
                  <a:pt x="615013" y="36406"/>
                  <a:pt x="613686" y="39362"/>
                </a:cubicBezTo>
                <a:cubicBezTo>
                  <a:pt x="612359" y="42318"/>
                  <a:pt x="611032" y="45183"/>
                  <a:pt x="609705" y="47958"/>
                </a:cubicBezTo>
                <a:cubicBezTo>
                  <a:pt x="608378" y="50733"/>
                  <a:pt x="607171" y="53086"/>
                  <a:pt x="606085" y="55016"/>
                </a:cubicBezTo>
                <a:lnTo>
                  <a:pt x="594503" y="50130"/>
                </a:lnTo>
                <a:lnTo>
                  <a:pt x="594503" y="59178"/>
                </a:lnTo>
                <a:lnTo>
                  <a:pt x="614410" y="59178"/>
                </a:lnTo>
                <a:lnTo>
                  <a:pt x="614410" y="80895"/>
                </a:lnTo>
                <a:lnTo>
                  <a:pt x="594503" y="80895"/>
                </a:lnTo>
                <a:lnTo>
                  <a:pt x="594503" y="91392"/>
                </a:lnTo>
                <a:lnTo>
                  <a:pt x="599932" y="86868"/>
                </a:lnTo>
                <a:cubicBezTo>
                  <a:pt x="602345" y="89281"/>
                  <a:pt x="605241" y="92448"/>
                  <a:pt x="608619" y="96369"/>
                </a:cubicBezTo>
                <a:lnTo>
                  <a:pt x="618688" y="108685"/>
                </a:lnTo>
                <a:lnTo>
                  <a:pt x="619659" y="99988"/>
                </a:lnTo>
                <a:cubicBezTo>
                  <a:pt x="620021" y="92810"/>
                  <a:pt x="620201" y="84334"/>
                  <a:pt x="620201" y="74561"/>
                </a:cubicBezTo>
                <a:close/>
                <a:moveTo>
                  <a:pt x="1490777" y="15925"/>
                </a:moveTo>
                <a:lnTo>
                  <a:pt x="1511770" y="16830"/>
                </a:lnTo>
                <a:lnTo>
                  <a:pt x="1511770" y="76371"/>
                </a:lnTo>
                <a:lnTo>
                  <a:pt x="1490777" y="76371"/>
                </a:lnTo>
                <a:close/>
                <a:moveTo>
                  <a:pt x="870757" y="13030"/>
                </a:moveTo>
                <a:cubicBezTo>
                  <a:pt x="872325" y="16046"/>
                  <a:pt x="874014" y="19485"/>
                  <a:pt x="875824" y="23345"/>
                </a:cubicBezTo>
                <a:cubicBezTo>
                  <a:pt x="877634" y="27206"/>
                  <a:pt x="879413" y="31157"/>
                  <a:pt x="881163" y="35199"/>
                </a:cubicBezTo>
                <a:cubicBezTo>
                  <a:pt x="882912" y="39241"/>
                  <a:pt x="884571" y="43192"/>
                  <a:pt x="886139" y="47053"/>
                </a:cubicBezTo>
                <a:cubicBezTo>
                  <a:pt x="887708" y="50914"/>
                  <a:pt x="888975" y="54413"/>
                  <a:pt x="889940" y="57550"/>
                </a:cubicBezTo>
                <a:lnTo>
                  <a:pt x="871481" y="67503"/>
                </a:lnTo>
                <a:cubicBezTo>
                  <a:pt x="870515" y="64608"/>
                  <a:pt x="869248" y="61018"/>
                  <a:pt x="867680" y="56735"/>
                </a:cubicBezTo>
                <a:cubicBezTo>
                  <a:pt x="866112" y="52452"/>
                  <a:pt x="864392" y="48048"/>
                  <a:pt x="862522" y="43524"/>
                </a:cubicBezTo>
                <a:cubicBezTo>
                  <a:pt x="860652" y="39000"/>
                  <a:pt x="858782" y="34686"/>
                  <a:pt x="856912" y="30584"/>
                </a:cubicBezTo>
                <a:cubicBezTo>
                  <a:pt x="855042" y="26482"/>
                  <a:pt x="853443" y="23104"/>
                  <a:pt x="852116" y="20450"/>
                </a:cubicBezTo>
                <a:close/>
                <a:moveTo>
                  <a:pt x="1402461" y="9591"/>
                </a:moveTo>
                <a:lnTo>
                  <a:pt x="1485710" y="9591"/>
                </a:lnTo>
                <a:lnTo>
                  <a:pt x="1485710" y="29860"/>
                </a:lnTo>
                <a:lnTo>
                  <a:pt x="1472317" y="29860"/>
                </a:lnTo>
                <a:lnTo>
                  <a:pt x="1472317" y="49225"/>
                </a:lnTo>
                <a:lnTo>
                  <a:pt x="1486795" y="49225"/>
                </a:lnTo>
                <a:lnTo>
                  <a:pt x="1486795" y="69313"/>
                </a:lnTo>
                <a:lnTo>
                  <a:pt x="1472317" y="69313"/>
                </a:lnTo>
                <a:lnTo>
                  <a:pt x="1472317" y="97726"/>
                </a:lnTo>
                <a:lnTo>
                  <a:pt x="1451505" y="97726"/>
                </a:lnTo>
                <a:lnTo>
                  <a:pt x="1451505" y="69313"/>
                </a:lnTo>
                <a:lnTo>
                  <a:pt x="1436123" y="69313"/>
                </a:lnTo>
                <a:cubicBezTo>
                  <a:pt x="1435640" y="73174"/>
                  <a:pt x="1434916" y="76763"/>
                  <a:pt x="1433951" y="80081"/>
                </a:cubicBezTo>
                <a:cubicBezTo>
                  <a:pt x="1432986" y="83399"/>
                  <a:pt x="1431719" y="86596"/>
                  <a:pt x="1430150" y="89673"/>
                </a:cubicBezTo>
                <a:cubicBezTo>
                  <a:pt x="1428582" y="92749"/>
                  <a:pt x="1426682" y="95735"/>
                  <a:pt x="1424450" y="98631"/>
                </a:cubicBezTo>
                <a:cubicBezTo>
                  <a:pt x="1422218" y="101527"/>
                  <a:pt x="1419593" y="104543"/>
                  <a:pt x="1416577" y="107680"/>
                </a:cubicBezTo>
                <a:lnTo>
                  <a:pt x="1463269" y="107680"/>
                </a:lnTo>
                <a:lnTo>
                  <a:pt x="1463269" y="99717"/>
                </a:lnTo>
                <a:lnTo>
                  <a:pt x="1485529" y="100622"/>
                </a:lnTo>
                <a:lnTo>
                  <a:pt x="1485529" y="107680"/>
                </a:lnTo>
                <a:lnTo>
                  <a:pt x="1533125" y="107680"/>
                </a:lnTo>
                <a:lnTo>
                  <a:pt x="1533125" y="127587"/>
                </a:lnTo>
                <a:lnTo>
                  <a:pt x="1485529" y="127587"/>
                </a:lnTo>
                <a:lnTo>
                  <a:pt x="1485529" y="141341"/>
                </a:lnTo>
                <a:lnTo>
                  <a:pt x="1551404" y="141341"/>
                </a:lnTo>
                <a:lnTo>
                  <a:pt x="1551404" y="161972"/>
                </a:lnTo>
                <a:lnTo>
                  <a:pt x="1394860" y="161972"/>
                </a:lnTo>
                <a:lnTo>
                  <a:pt x="1394860" y="141341"/>
                </a:lnTo>
                <a:lnTo>
                  <a:pt x="1463269" y="141341"/>
                </a:lnTo>
                <a:lnTo>
                  <a:pt x="1463269" y="127587"/>
                </a:lnTo>
                <a:lnTo>
                  <a:pt x="1413682" y="127587"/>
                </a:lnTo>
                <a:lnTo>
                  <a:pt x="1413682" y="110213"/>
                </a:lnTo>
                <a:lnTo>
                  <a:pt x="1396670" y="97545"/>
                </a:lnTo>
                <a:cubicBezTo>
                  <a:pt x="1399445" y="94649"/>
                  <a:pt x="1401858" y="91995"/>
                  <a:pt x="1403909" y="89582"/>
                </a:cubicBezTo>
                <a:cubicBezTo>
                  <a:pt x="1405960" y="87169"/>
                  <a:pt x="1407709" y="84877"/>
                  <a:pt x="1409157" y="82705"/>
                </a:cubicBezTo>
                <a:cubicBezTo>
                  <a:pt x="1410605" y="80533"/>
                  <a:pt x="1411781" y="78362"/>
                  <a:pt x="1412686" y="76190"/>
                </a:cubicBezTo>
                <a:cubicBezTo>
                  <a:pt x="1413591" y="74018"/>
                  <a:pt x="1414285" y="71726"/>
                  <a:pt x="1414767" y="69313"/>
                </a:cubicBezTo>
                <a:lnTo>
                  <a:pt x="1397937" y="69313"/>
                </a:lnTo>
                <a:lnTo>
                  <a:pt x="1397937" y="49225"/>
                </a:lnTo>
                <a:lnTo>
                  <a:pt x="1416215" y="49225"/>
                </a:lnTo>
                <a:lnTo>
                  <a:pt x="1416215" y="47053"/>
                </a:lnTo>
                <a:lnTo>
                  <a:pt x="1416215" y="29860"/>
                </a:lnTo>
                <a:lnTo>
                  <a:pt x="1402461" y="29860"/>
                </a:lnTo>
                <a:close/>
                <a:moveTo>
                  <a:pt x="1521543" y="6696"/>
                </a:moveTo>
                <a:lnTo>
                  <a:pt x="1542717" y="7600"/>
                </a:lnTo>
                <a:lnTo>
                  <a:pt x="1542717" y="78543"/>
                </a:lnTo>
                <a:cubicBezTo>
                  <a:pt x="1542717" y="82765"/>
                  <a:pt x="1542415" y="86234"/>
                  <a:pt x="1541812" y="88949"/>
                </a:cubicBezTo>
                <a:cubicBezTo>
                  <a:pt x="1541209" y="91663"/>
                  <a:pt x="1540093" y="93865"/>
                  <a:pt x="1538464" y="95554"/>
                </a:cubicBezTo>
                <a:cubicBezTo>
                  <a:pt x="1536835" y="97243"/>
                  <a:pt x="1534663" y="98510"/>
                  <a:pt x="1531949" y="99355"/>
                </a:cubicBezTo>
                <a:cubicBezTo>
                  <a:pt x="1529234" y="100199"/>
                  <a:pt x="1525826" y="100803"/>
                  <a:pt x="1521724" y="101165"/>
                </a:cubicBezTo>
                <a:lnTo>
                  <a:pt x="1509236" y="102431"/>
                </a:lnTo>
                <a:lnTo>
                  <a:pt x="1502902" y="82162"/>
                </a:lnTo>
                <a:lnTo>
                  <a:pt x="1514304" y="80895"/>
                </a:lnTo>
                <a:cubicBezTo>
                  <a:pt x="1516717" y="80654"/>
                  <a:pt x="1518526" y="80021"/>
                  <a:pt x="1519733" y="78995"/>
                </a:cubicBezTo>
                <a:cubicBezTo>
                  <a:pt x="1520939" y="77970"/>
                  <a:pt x="1521543" y="75888"/>
                  <a:pt x="1521543" y="72752"/>
                </a:cubicBezTo>
                <a:close/>
                <a:moveTo>
                  <a:pt x="285217" y="5972"/>
                </a:moveTo>
                <a:cubicBezTo>
                  <a:pt x="287509" y="7781"/>
                  <a:pt x="289982" y="9863"/>
                  <a:pt x="292637" y="12215"/>
                </a:cubicBezTo>
                <a:cubicBezTo>
                  <a:pt x="295291" y="14568"/>
                  <a:pt x="297885" y="17011"/>
                  <a:pt x="300419" y="19545"/>
                </a:cubicBezTo>
                <a:cubicBezTo>
                  <a:pt x="302952" y="22079"/>
                  <a:pt x="305426" y="24582"/>
                  <a:pt x="307839" y="27055"/>
                </a:cubicBezTo>
                <a:cubicBezTo>
                  <a:pt x="310252" y="29529"/>
                  <a:pt x="312363" y="31851"/>
                  <a:pt x="314173" y="34023"/>
                </a:cubicBezTo>
                <a:lnTo>
                  <a:pt x="298971" y="49225"/>
                </a:lnTo>
                <a:cubicBezTo>
                  <a:pt x="295110" y="44157"/>
                  <a:pt x="290676" y="39000"/>
                  <a:pt x="285669" y="33751"/>
                </a:cubicBezTo>
                <a:cubicBezTo>
                  <a:pt x="280662" y="28503"/>
                  <a:pt x="275927" y="24009"/>
                  <a:pt x="271463" y="20269"/>
                </a:cubicBezTo>
                <a:close/>
                <a:moveTo>
                  <a:pt x="1100595" y="4705"/>
                </a:moveTo>
                <a:lnTo>
                  <a:pt x="1122312" y="5610"/>
                </a:lnTo>
                <a:lnTo>
                  <a:pt x="1122312" y="135550"/>
                </a:lnTo>
                <a:lnTo>
                  <a:pt x="1157602" y="135550"/>
                </a:lnTo>
                <a:lnTo>
                  <a:pt x="1157602" y="32756"/>
                </a:lnTo>
                <a:lnTo>
                  <a:pt x="1179862" y="33661"/>
                </a:lnTo>
                <a:lnTo>
                  <a:pt x="1179862" y="158715"/>
                </a:lnTo>
                <a:lnTo>
                  <a:pt x="1042864" y="158715"/>
                </a:lnTo>
                <a:lnTo>
                  <a:pt x="1042864" y="32756"/>
                </a:lnTo>
                <a:lnTo>
                  <a:pt x="1065486" y="33661"/>
                </a:lnTo>
                <a:lnTo>
                  <a:pt x="1065486" y="135550"/>
                </a:lnTo>
                <a:lnTo>
                  <a:pt x="1100595" y="135550"/>
                </a:lnTo>
                <a:close/>
                <a:moveTo>
                  <a:pt x="674494" y="4705"/>
                </a:moveTo>
                <a:lnTo>
                  <a:pt x="680828" y="26422"/>
                </a:lnTo>
                <a:cubicBezTo>
                  <a:pt x="674916" y="28835"/>
                  <a:pt x="668281" y="31007"/>
                  <a:pt x="660921" y="32937"/>
                </a:cubicBezTo>
                <a:cubicBezTo>
                  <a:pt x="653561" y="34867"/>
                  <a:pt x="646744" y="36315"/>
                  <a:pt x="640471" y="37280"/>
                </a:cubicBezTo>
                <a:lnTo>
                  <a:pt x="640471" y="59359"/>
                </a:lnTo>
                <a:lnTo>
                  <a:pt x="685895" y="59359"/>
                </a:lnTo>
                <a:lnTo>
                  <a:pt x="685895" y="81438"/>
                </a:lnTo>
                <a:lnTo>
                  <a:pt x="671598" y="81438"/>
                </a:lnTo>
                <a:lnTo>
                  <a:pt x="671598" y="163420"/>
                </a:lnTo>
                <a:lnTo>
                  <a:pt x="652053" y="163420"/>
                </a:lnTo>
                <a:lnTo>
                  <a:pt x="652053" y="81438"/>
                </a:lnTo>
                <a:lnTo>
                  <a:pt x="640471" y="81438"/>
                </a:lnTo>
                <a:cubicBezTo>
                  <a:pt x="640350" y="92297"/>
                  <a:pt x="639898" y="101707"/>
                  <a:pt x="639113" y="109670"/>
                </a:cubicBezTo>
                <a:cubicBezTo>
                  <a:pt x="638329" y="117633"/>
                  <a:pt x="637153" y="124842"/>
                  <a:pt x="635584" y="131297"/>
                </a:cubicBezTo>
                <a:cubicBezTo>
                  <a:pt x="634016" y="137752"/>
                  <a:pt x="631965" y="143784"/>
                  <a:pt x="629431" y="149394"/>
                </a:cubicBezTo>
                <a:cubicBezTo>
                  <a:pt x="626898" y="155005"/>
                  <a:pt x="623821" y="160886"/>
                  <a:pt x="620201" y="167039"/>
                </a:cubicBezTo>
                <a:lnTo>
                  <a:pt x="601018" y="157810"/>
                </a:lnTo>
                <a:lnTo>
                  <a:pt x="601923" y="156362"/>
                </a:lnTo>
                <a:lnTo>
                  <a:pt x="533514" y="156362"/>
                </a:lnTo>
                <a:lnTo>
                  <a:pt x="533514" y="10858"/>
                </a:lnTo>
                <a:lnTo>
                  <a:pt x="554326" y="11763"/>
                </a:lnTo>
                <a:lnTo>
                  <a:pt x="554326" y="20993"/>
                </a:lnTo>
                <a:lnTo>
                  <a:pt x="564461" y="16468"/>
                </a:lnTo>
                <a:cubicBezTo>
                  <a:pt x="565788" y="18881"/>
                  <a:pt x="567447" y="22139"/>
                  <a:pt x="569438" y="26241"/>
                </a:cubicBezTo>
                <a:cubicBezTo>
                  <a:pt x="571429" y="30343"/>
                  <a:pt x="573269" y="34505"/>
                  <a:pt x="574958" y="38728"/>
                </a:cubicBezTo>
                <a:lnTo>
                  <a:pt x="574958" y="5429"/>
                </a:lnTo>
                <a:lnTo>
                  <a:pt x="594503" y="6334"/>
                </a:lnTo>
                <a:lnTo>
                  <a:pt x="594503" y="39633"/>
                </a:lnTo>
                <a:cubicBezTo>
                  <a:pt x="596554" y="35410"/>
                  <a:pt x="598545" y="31097"/>
                  <a:pt x="600475" y="26693"/>
                </a:cubicBezTo>
                <a:cubicBezTo>
                  <a:pt x="602406" y="22290"/>
                  <a:pt x="603853" y="18700"/>
                  <a:pt x="604819" y="15925"/>
                </a:cubicBezTo>
                <a:lnTo>
                  <a:pt x="620201" y="22079"/>
                </a:lnTo>
                <a:lnTo>
                  <a:pt x="620201" y="17554"/>
                </a:lnTo>
                <a:cubicBezTo>
                  <a:pt x="629974" y="16227"/>
                  <a:pt x="639385" y="14538"/>
                  <a:pt x="648434" y="12487"/>
                </a:cubicBezTo>
                <a:cubicBezTo>
                  <a:pt x="657482" y="10436"/>
                  <a:pt x="666169" y="7842"/>
                  <a:pt x="674494" y="4705"/>
                </a:cubicBezTo>
                <a:close/>
                <a:moveTo>
                  <a:pt x="246307" y="3619"/>
                </a:moveTo>
                <a:lnTo>
                  <a:pt x="267662" y="4524"/>
                </a:lnTo>
                <a:cubicBezTo>
                  <a:pt x="267662" y="7299"/>
                  <a:pt x="267783" y="11642"/>
                  <a:pt x="268024" y="17554"/>
                </a:cubicBezTo>
                <a:cubicBezTo>
                  <a:pt x="268265" y="23466"/>
                  <a:pt x="268627" y="30403"/>
                  <a:pt x="269110" y="38366"/>
                </a:cubicBezTo>
                <a:cubicBezTo>
                  <a:pt x="269231" y="40297"/>
                  <a:pt x="269351" y="42197"/>
                  <a:pt x="269472" y="44067"/>
                </a:cubicBezTo>
                <a:cubicBezTo>
                  <a:pt x="269593" y="45937"/>
                  <a:pt x="269713" y="47777"/>
                  <a:pt x="269834" y="49587"/>
                </a:cubicBezTo>
                <a:lnTo>
                  <a:pt x="319602" y="49587"/>
                </a:lnTo>
                <a:lnTo>
                  <a:pt x="319602" y="70761"/>
                </a:lnTo>
                <a:lnTo>
                  <a:pt x="300781" y="70761"/>
                </a:lnTo>
                <a:lnTo>
                  <a:pt x="316163" y="80714"/>
                </a:lnTo>
                <a:cubicBezTo>
                  <a:pt x="311096" y="88315"/>
                  <a:pt x="305727" y="95434"/>
                  <a:pt x="300057" y="102069"/>
                </a:cubicBezTo>
                <a:cubicBezTo>
                  <a:pt x="294386" y="108705"/>
                  <a:pt x="288173" y="115039"/>
                  <a:pt x="281416" y="121072"/>
                </a:cubicBezTo>
                <a:cubicBezTo>
                  <a:pt x="283467" y="127104"/>
                  <a:pt x="285699" y="132172"/>
                  <a:pt x="288112" y="136274"/>
                </a:cubicBezTo>
                <a:cubicBezTo>
                  <a:pt x="289439" y="138687"/>
                  <a:pt x="290646" y="140255"/>
                  <a:pt x="291732" y="140979"/>
                </a:cubicBezTo>
                <a:cubicBezTo>
                  <a:pt x="292818" y="141703"/>
                  <a:pt x="293903" y="142065"/>
                  <a:pt x="294989" y="142065"/>
                </a:cubicBezTo>
                <a:cubicBezTo>
                  <a:pt x="296196" y="142065"/>
                  <a:pt x="297372" y="141371"/>
                  <a:pt x="298518" y="139984"/>
                </a:cubicBezTo>
                <a:cubicBezTo>
                  <a:pt x="299664" y="138596"/>
                  <a:pt x="300720" y="136274"/>
                  <a:pt x="301685" y="133016"/>
                </a:cubicBezTo>
                <a:cubicBezTo>
                  <a:pt x="302409" y="130603"/>
                  <a:pt x="303043" y="128431"/>
                  <a:pt x="303586" y="126501"/>
                </a:cubicBezTo>
                <a:cubicBezTo>
                  <a:pt x="304129" y="124571"/>
                  <a:pt x="304641" y="122520"/>
                  <a:pt x="305124" y="120348"/>
                </a:cubicBezTo>
                <a:lnTo>
                  <a:pt x="323583" y="130663"/>
                </a:lnTo>
                <a:cubicBezTo>
                  <a:pt x="321774" y="138385"/>
                  <a:pt x="319904" y="144719"/>
                  <a:pt x="317973" y="149666"/>
                </a:cubicBezTo>
                <a:cubicBezTo>
                  <a:pt x="315319" y="156422"/>
                  <a:pt x="312091" y="160977"/>
                  <a:pt x="308291" y="163329"/>
                </a:cubicBezTo>
                <a:cubicBezTo>
                  <a:pt x="304490" y="165682"/>
                  <a:pt x="300057" y="166858"/>
                  <a:pt x="294989" y="166858"/>
                </a:cubicBezTo>
                <a:cubicBezTo>
                  <a:pt x="289922" y="166858"/>
                  <a:pt x="285398" y="165290"/>
                  <a:pt x="281416" y="162153"/>
                </a:cubicBezTo>
                <a:cubicBezTo>
                  <a:pt x="277435" y="159016"/>
                  <a:pt x="273453" y="154009"/>
                  <a:pt x="269472" y="147132"/>
                </a:cubicBezTo>
                <a:cubicBezTo>
                  <a:pt x="268507" y="145443"/>
                  <a:pt x="267572" y="143633"/>
                  <a:pt x="266667" y="141703"/>
                </a:cubicBezTo>
                <a:cubicBezTo>
                  <a:pt x="265762" y="139773"/>
                  <a:pt x="264827" y="137661"/>
                  <a:pt x="263862" y="135369"/>
                </a:cubicBezTo>
                <a:cubicBezTo>
                  <a:pt x="258553" y="139109"/>
                  <a:pt x="253094" y="142698"/>
                  <a:pt x="247483" y="146137"/>
                </a:cubicBezTo>
                <a:cubicBezTo>
                  <a:pt x="241873" y="149575"/>
                  <a:pt x="235991" y="152863"/>
                  <a:pt x="229838" y="156000"/>
                </a:cubicBezTo>
                <a:lnTo>
                  <a:pt x="219342" y="135731"/>
                </a:lnTo>
                <a:lnTo>
                  <a:pt x="219342" y="141341"/>
                </a:lnTo>
                <a:cubicBezTo>
                  <a:pt x="219342" y="145564"/>
                  <a:pt x="218980" y="149032"/>
                  <a:pt x="218256" y="151747"/>
                </a:cubicBezTo>
                <a:cubicBezTo>
                  <a:pt x="217532" y="154462"/>
                  <a:pt x="216356" y="156664"/>
                  <a:pt x="214727" y="158353"/>
                </a:cubicBezTo>
                <a:cubicBezTo>
                  <a:pt x="213098" y="160042"/>
                  <a:pt x="210957" y="161278"/>
                  <a:pt x="208302" y="162063"/>
                </a:cubicBezTo>
                <a:cubicBezTo>
                  <a:pt x="205648" y="162847"/>
                  <a:pt x="202451" y="163360"/>
                  <a:pt x="198711" y="163601"/>
                </a:cubicBezTo>
                <a:lnTo>
                  <a:pt x="184595" y="164687"/>
                </a:lnTo>
                <a:lnTo>
                  <a:pt x="178079" y="143513"/>
                </a:lnTo>
                <a:lnTo>
                  <a:pt x="190929" y="142427"/>
                </a:lnTo>
                <a:cubicBezTo>
                  <a:pt x="193824" y="142186"/>
                  <a:pt x="195664" y="141251"/>
                  <a:pt x="196448" y="139622"/>
                </a:cubicBezTo>
                <a:cubicBezTo>
                  <a:pt x="197233" y="137993"/>
                  <a:pt x="197625" y="135489"/>
                  <a:pt x="197625" y="132111"/>
                </a:cubicBezTo>
                <a:lnTo>
                  <a:pt x="197625" y="113833"/>
                </a:lnTo>
                <a:cubicBezTo>
                  <a:pt x="191110" y="115160"/>
                  <a:pt x="185228" y="116397"/>
                  <a:pt x="179980" y="117543"/>
                </a:cubicBezTo>
                <a:cubicBezTo>
                  <a:pt x="174731" y="118689"/>
                  <a:pt x="171142" y="119564"/>
                  <a:pt x="169212" y="120167"/>
                </a:cubicBezTo>
                <a:lnTo>
                  <a:pt x="165773" y="97545"/>
                </a:lnTo>
                <a:cubicBezTo>
                  <a:pt x="166738" y="97424"/>
                  <a:pt x="168277" y="97213"/>
                  <a:pt x="170388" y="96912"/>
                </a:cubicBezTo>
                <a:cubicBezTo>
                  <a:pt x="172499" y="96610"/>
                  <a:pt x="174973" y="96188"/>
                  <a:pt x="177808" y="95645"/>
                </a:cubicBezTo>
                <a:cubicBezTo>
                  <a:pt x="180643" y="95102"/>
                  <a:pt x="183750" y="94499"/>
                  <a:pt x="187128" y="93835"/>
                </a:cubicBezTo>
                <a:cubicBezTo>
                  <a:pt x="190506" y="93172"/>
                  <a:pt x="194005" y="92478"/>
                  <a:pt x="197625" y="91754"/>
                </a:cubicBezTo>
                <a:lnTo>
                  <a:pt x="197625" y="70761"/>
                </a:lnTo>
                <a:lnTo>
                  <a:pt x="167764" y="70761"/>
                </a:lnTo>
                <a:lnTo>
                  <a:pt x="167764" y="49587"/>
                </a:lnTo>
                <a:lnTo>
                  <a:pt x="197625" y="49587"/>
                </a:lnTo>
                <a:lnTo>
                  <a:pt x="197625" y="34566"/>
                </a:lnTo>
                <a:cubicBezTo>
                  <a:pt x="193643" y="35048"/>
                  <a:pt x="189632" y="35501"/>
                  <a:pt x="185590" y="35923"/>
                </a:cubicBezTo>
                <a:cubicBezTo>
                  <a:pt x="181548" y="36345"/>
                  <a:pt x="177476" y="36737"/>
                  <a:pt x="173374" y="37099"/>
                </a:cubicBezTo>
                <a:lnTo>
                  <a:pt x="171745" y="16468"/>
                </a:lnTo>
                <a:cubicBezTo>
                  <a:pt x="183690" y="15503"/>
                  <a:pt x="195091" y="14085"/>
                  <a:pt x="205950" y="12215"/>
                </a:cubicBezTo>
                <a:cubicBezTo>
                  <a:pt x="216808" y="10345"/>
                  <a:pt x="227124" y="8204"/>
                  <a:pt x="236896" y="5791"/>
                </a:cubicBezTo>
                <a:lnTo>
                  <a:pt x="240335" y="26784"/>
                </a:lnTo>
                <a:cubicBezTo>
                  <a:pt x="234061" y="28352"/>
                  <a:pt x="227063" y="29800"/>
                  <a:pt x="219342" y="31127"/>
                </a:cubicBezTo>
                <a:lnTo>
                  <a:pt x="219342" y="49587"/>
                </a:lnTo>
                <a:lnTo>
                  <a:pt x="248479" y="49587"/>
                </a:lnTo>
                <a:lnTo>
                  <a:pt x="247936" y="39090"/>
                </a:lnTo>
                <a:cubicBezTo>
                  <a:pt x="247453" y="30886"/>
                  <a:pt x="247091" y="23617"/>
                  <a:pt x="246850" y="17283"/>
                </a:cubicBezTo>
                <a:cubicBezTo>
                  <a:pt x="246609" y="10949"/>
                  <a:pt x="246428" y="6394"/>
                  <a:pt x="246307" y="3619"/>
                </a:cubicBezTo>
                <a:close/>
                <a:moveTo>
                  <a:pt x="1290076" y="3257"/>
                </a:moveTo>
                <a:lnTo>
                  <a:pt x="1307992" y="4162"/>
                </a:lnTo>
                <a:lnTo>
                  <a:pt x="1307992" y="14478"/>
                </a:lnTo>
                <a:lnTo>
                  <a:pt x="1327357" y="14478"/>
                </a:lnTo>
                <a:lnTo>
                  <a:pt x="1327357" y="3257"/>
                </a:lnTo>
                <a:lnTo>
                  <a:pt x="1345273" y="4162"/>
                </a:lnTo>
                <a:lnTo>
                  <a:pt x="1345273" y="14478"/>
                </a:lnTo>
                <a:lnTo>
                  <a:pt x="1368800" y="14478"/>
                </a:lnTo>
                <a:lnTo>
                  <a:pt x="1368800" y="32937"/>
                </a:lnTo>
                <a:lnTo>
                  <a:pt x="1345273" y="32937"/>
                </a:lnTo>
                <a:lnTo>
                  <a:pt x="1345273" y="40176"/>
                </a:lnTo>
                <a:lnTo>
                  <a:pt x="1327357" y="40176"/>
                </a:lnTo>
                <a:lnTo>
                  <a:pt x="1327357" y="32937"/>
                </a:lnTo>
                <a:lnTo>
                  <a:pt x="1307992" y="32937"/>
                </a:lnTo>
                <a:lnTo>
                  <a:pt x="1307992" y="40176"/>
                </a:lnTo>
                <a:lnTo>
                  <a:pt x="1290076" y="40176"/>
                </a:lnTo>
                <a:lnTo>
                  <a:pt x="1290076" y="32937"/>
                </a:lnTo>
                <a:lnTo>
                  <a:pt x="1269987" y="32937"/>
                </a:lnTo>
                <a:lnTo>
                  <a:pt x="1269987" y="14478"/>
                </a:lnTo>
                <a:lnTo>
                  <a:pt x="1290076" y="14478"/>
                </a:lnTo>
                <a:close/>
                <a:moveTo>
                  <a:pt x="935184" y="3257"/>
                </a:moveTo>
                <a:lnTo>
                  <a:pt x="957082" y="4162"/>
                </a:lnTo>
                <a:lnTo>
                  <a:pt x="957082" y="36737"/>
                </a:lnTo>
                <a:cubicBezTo>
                  <a:pt x="958047" y="40116"/>
                  <a:pt x="959012" y="43403"/>
                  <a:pt x="959977" y="46601"/>
                </a:cubicBezTo>
                <a:cubicBezTo>
                  <a:pt x="960942" y="49798"/>
                  <a:pt x="961968" y="52905"/>
                  <a:pt x="963054" y="55921"/>
                </a:cubicBezTo>
                <a:cubicBezTo>
                  <a:pt x="967639" y="51819"/>
                  <a:pt x="972163" y="47204"/>
                  <a:pt x="976627" y="42076"/>
                </a:cubicBezTo>
                <a:cubicBezTo>
                  <a:pt x="981091" y="36949"/>
                  <a:pt x="985253" y="31670"/>
                  <a:pt x="989114" y="26241"/>
                </a:cubicBezTo>
                <a:lnTo>
                  <a:pt x="1005402" y="44700"/>
                </a:lnTo>
                <a:cubicBezTo>
                  <a:pt x="1003351" y="47234"/>
                  <a:pt x="1000998" y="49918"/>
                  <a:pt x="998344" y="52754"/>
                </a:cubicBezTo>
                <a:cubicBezTo>
                  <a:pt x="995690" y="55589"/>
                  <a:pt x="992854" y="58424"/>
                  <a:pt x="989838" y="61260"/>
                </a:cubicBezTo>
                <a:cubicBezTo>
                  <a:pt x="986822" y="64095"/>
                  <a:pt x="983806" y="66840"/>
                  <a:pt x="980789" y="69494"/>
                </a:cubicBezTo>
                <a:cubicBezTo>
                  <a:pt x="977773" y="72148"/>
                  <a:pt x="974878" y="74561"/>
                  <a:pt x="972103" y="76733"/>
                </a:cubicBezTo>
                <a:cubicBezTo>
                  <a:pt x="977532" y="87350"/>
                  <a:pt x="983776" y="97002"/>
                  <a:pt x="990834" y="105689"/>
                </a:cubicBezTo>
                <a:cubicBezTo>
                  <a:pt x="997892" y="114376"/>
                  <a:pt x="1006066" y="122640"/>
                  <a:pt x="1015356" y="130483"/>
                </a:cubicBezTo>
                <a:lnTo>
                  <a:pt x="997620" y="148942"/>
                </a:lnTo>
                <a:cubicBezTo>
                  <a:pt x="988692" y="139531"/>
                  <a:pt x="980940" y="130090"/>
                  <a:pt x="974365" y="120619"/>
                </a:cubicBezTo>
                <a:cubicBezTo>
                  <a:pt x="967789" y="111148"/>
                  <a:pt x="962028" y="100923"/>
                  <a:pt x="957082" y="89944"/>
                </a:cubicBezTo>
                <a:lnTo>
                  <a:pt x="957082" y="141703"/>
                </a:lnTo>
                <a:cubicBezTo>
                  <a:pt x="957082" y="146046"/>
                  <a:pt x="956629" y="149606"/>
                  <a:pt x="955724" y="152380"/>
                </a:cubicBezTo>
                <a:cubicBezTo>
                  <a:pt x="954820" y="155155"/>
                  <a:pt x="953372" y="157357"/>
                  <a:pt x="951381" y="158986"/>
                </a:cubicBezTo>
                <a:cubicBezTo>
                  <a:pt x="949390" y="160615"/>
                  <a:pt x="946766" y="161852"/>
                  <a:pt x="943509" y="162696"/>
                </a:cubicBezTo>
                <a:cubicBezTo>
                  <a:pt x="940251" y="163541"/>
                  <a:pt x="936270" y="164204"/>
                  <a:pt x="931564" y="164687"/>
                </a:cubicBezTo>
                <a:lnTo>
                  <a:pt x="920344" y="165954"/>
                </a:lnTo>
                <a:lnTo>
                  <a:pt x="913286" y="145141"/>
                </a:lnTo>
                <a:lnTo>
                  <a:pt x="924325" y="144056"/>
                </a:lnTo>
                <a:cubicBezTo>
                  <a:pt x="926497" y="143814"/>
                  <a:pt x="928307" y="143513"/>
                  <a:pt x="929754" y="143151"/>
                </a:cubicBezTo>
                <a:cubicBezTo>
                  <a:pt x="931202" y="142789"/>
                  <a:pt x="932318" y="142216"/>
                  <a:pt x="933103" y="141432"/>
                </a:cubicBezTo>
                <a:cubicBezTo>
                  <a:pt x="933887" y="140647"/>
                  <a:pt x="934430" y="139622"/>
                  <a:pt x="934731" y="138355"/>
                </a:cubicBezTo>
                <a:cubicBezTo>
                  <a:pt x="935033" y="137088"/>
                  <a:pt x="935184" y="135429"/>
                  <a:pt x="935184" y="133378"/>
                </a:cubicBezTo>
                <a:close/>
                <a:moveTo>
                  <a:pt x="47054" y="3257"/>
                </a:moveTo>
                <a:lnTo>
                  <a:pt x="74200" y="4162"/>
                </a:lnTo>
                <a:lnTo>
                  <a:pt x="68952" y="20088"/>
                </a:lnTo>
                <a:lnTo>
                  <a:pt x="127225" y="20088"/>
                </a:lnTo>
                <a:lnTo>
                  <a:pt x="127225" y="160524"/>
                </a:lnTo>
                <a:lnTo>
                  <a:pt x="0" y="160524"/>
                </a:lnTo>
                <a:lnTo>
                  <a:pt x="0" y="20088"/>
                </a:lnTo>
                <a:lnTo>
                  <a:pt x="41805" y="20088"/>
                </a:lnTo>
                <a:close/>
                <a:moveTo>
                  <a:pt x="1234697" y="2714"/>
                </a:moveTo>
                <a:lnTo>
                  <a:pt x="1253700" y="3619"/>
                </a:lnTo>
                <a:lnTo>
                  <a:pt x="1253700" y="32937"/>
                </a:lnTo>
                <a:lnTo>
                  <a:pt x="1267454" y="32937"/>
                </a:lnTo>
                <a:lnTo>
                  <a:pt x="1267454" y="53025"/>
                </a:lnTo>
                <a:lnTo>
                  <a:pt x="1253700" y="53025"/>
                </a:lnTo>
                <a:lnTo>
                  <a:pt x="1253700" y="69494"/>
                </a:lnTo>
                <a:lnTo>
                  <a:pt x="1259491" y="63703"/>
                </a:lnTo>
                <a:cubicBezTo>
                  <a:pt x="1261663" y="66357"/>
                  <a:pt x="1264045" y="69343"/>
                  <a:pt x="1266639" y="72661"/>
                </a:cubicBezTo>
                <a:cubicBezTo>
                  <a:pt x="1269233" y="75979"/>
                  <a:pt x="1271616" y="79146"/>
                  <a:pt x="1273788" y="82162"/>
                </a:cubicBezTo>
                <a:lnTo>
                  <a:pt x="1273788" y="44157"/>
                </a:lnTo>
                <a:lnTo>
                  <a:pt x="1360837" y="44157"/>
                </a:lnTo>
                <a:lnTo>
                  <a:pt x="1360837" y="105508"/>
                </a:lnTo>
                <a:lnTo>
                  <a:pt x="1326814" y="105508"/>
                </a:lnTo>
                <a:cubicBezTo>
                  <a:pt x="1326814" y="106714"/>
                  <a:pt x="1326783" y="107921"/>
                  <a:pt x="1326723" y="109127"/>
                </a:cubicBezTo>
                <a:cubicBezTo>
                  <a:pt x="1326663" y="110334"/>
                  <a:pt x="1326693" y="111420"/>
                  <a:pt x="1326814" y="112385"/>
                </a:cubicBezTo>
                <a:lnTo>
                  <a:pt x="1368257" y="112385"/>
                </a:lnTo>
                <a:lnTo>
                  <a:pt x="1368257" y="129578"/>
                </a:lnTo>
                <a:lnTo>
                  <a:pt x="1333329" y="129578"/>
                </a:lnTo>
                <a:cubicBezTo>
                  <a:pt x="1341895" y="138385"/>
                  <a:pt x="1355890" y="144719"/>
                  <a:pt x="1375315" y="148580"/>
                </a:cubicBezTo>
                <a:lnTo>
                  <a:pt x="1369705" y="167944"/>
                </a:lnTo>
                <a:cubicBezTo>
                  <a:pt x="1358484" y="165531"/>
                  <a:pt x="1348440" y="161882"/>
                  <a:pt x="1339572" y="156995"/>
                </a:cubicBezTo>
                <a:cubicBezTo>
                  <a:pt x="1330705" y="152109"/>
                  <a:pt x="1323435" y="146227"/>
                  <a:pt x="1317765" y="139350"/>
                </a:cubicBezTo>
                <a:cubicBezTo>
                  <a:pt x="1313060" y="145383"/>
                  <a:pt x="1306484" y="150782"/>
                  <a:pt x="1298039" y="155548"/>
                </a:cubicBezTo>
                <a:cubicBezTo>
                  <a:pt x="1289593" y="160313"/>
                  <a:pt x="1278976" y="164445"/>
                  <a:pt x="1266187" y="167944"/>
                </a:cubicBezTo>
                <a:lnTo>
                  <a:pt x="1258767" y="148942"/>
                </a:lnTo>
                <a:cubicBezTo>
                  <a:pt x="1269867" y="146529"/>
                  <a:pt x="1278825" y="143754"/>
                  <a:pt x="1285642" y="140617"/>
                </a:cubicBezTo>
                <a:cubicBezTo>
                  <a:pt x="1292458" y="137480"/>
                  <a:pt x="1297616" y="133800"/>
                  <a:pt x="1301115" y="129578"/>
                </a:cubicBezTo>
                <a:lnTo>
                  <a:pt x="1268178" y="129578"/>
                </a:lnTo>
                <a:lnTo>
                  <a:pt x="1268178" y="112385"/>
                </a:lnTo>
                <a:lnTo>
                  <a:pt x="1307087" y="112385"/>
                </a:lnTo>
                <a:cubicBezTo>
                  <a:pt x="1307208" y="111420"/>
                  <a:pt x="1307268" y="110364"/>
                  <a:pt x="1307268" y="109218"/>
                </a:cubicBezTo>
                <a:cubicBezTo>
                  <a:pt x="1307268" y="108072"/>
                  <a:pt x="1307268" y="106835"/>
                  <a:pt x="1307268" y="105508"/>
                </a:cubicBezTo>
                <a:lnTo>
                  <a:pt x="1273788" y="105508"/>
                </a:lnTo>
                <a:lnTo>
                  <a:pt x="1273788" y="87591"/>
                </a:lnTo>
                <a:lnTo>
                  <a:pt x="1262025" y="98088"/>
                </a:lnTo>
                <a:cubicBezTo>
                  <a:pt x="1260818" y="96037"/>
                  <a:pt x="1259521" y="93986"/>
                  <a:pt x="1258134" y="91935"/>
                </a:cubicBezTo>
                <a:cubicBezTo>
                  <a:pt x="1256746" y="89884"/>
                  <a:pt x="1255268" y="87833"/>
                  <a:pt x="1253700" y="85782"/>
                </a:cubicBezTo>
                <a:lnTo>
                  <a:pt x="1253700" y="164506"/>
                </a:lnTo>
                <a:lnTo>
                  <a:pt x="1234697" y="164506"/>
                </a:lnTo>
                <a:lnTo>
                  <a:pt x="1234697" y="92297"/>
                </a:lnTo>
                <a:cubicBezTo>
                  <a:pt x="1232284" y="97967"/>
                  <a:pt x="1229811" y="103397"/>
                  <a:pt x="1227277" y="108585"/>
                </a:cubicBezTo>
                <a:cubicBezTo>
                  <a:pt x="1224744" y="113772"/>
                  <a:pt x="1222089" y="118659"/>
                  <a:pt x="1219314" y="123244"/>
                </a:cubicBezTo>
                <a:lnTo>
                  <a:pt x="1205560" y="106956"/>
                </a:lnTo>
                <a:cubicBezTo>
                  <a:pt x="1210628" y="99114"/>
                  <a:pt x="1215484" y="90547"/>
                  <a:pt x="1220129" y="81257"/>
                </a:cubicBezTo>
                <a:cubicBezTo>
                  <a:pt x="1224774" y="71967"/>
                  <a:pt x="1228605" y="62557"/>
                  <a:pt x="1231621" y="53025"/>
                </a:cubicBezTo>
                <a:lnTo>
                  <a:pt x="1215876" y="53025"/>
                </a:lnTo>
                <a:lnTo>
                  <a:pt x="1215876" y="32937"/>
                </a:lnTo>
                <a:lnTo>
                  <a:pt x="1234697" y="32937"/>
                </a:lnTo>
                <a:close/>
                <a:moveTo>
                  <a:pt x="370999" y="2533"/>
                </a:moveTo>
                <a:cubicBezTo>
                  <a:pt x="372688" y="4584"/>
                  <a:pt x="374588" y="6997"/>
                  <a:pt x="376700" y="9772"/>
                </a:cubicBezTo>
                <a:cubicBezTo>
                  <a:pt x="378811" y="12547"/>
                  <a:pt x="380952" y="15413"/>
                  <a:pt x="383124" y="18369"/>
                </a:cubicBezTo>
                <a:cubicBezTo>
                  <a:pt x="385296" y="21324"/>
                  <a:pt x="387377" y="24250"/>
                  <a:pt x="389368" y="27146"/>
                </a:cubicBezTo>
                <a:cubicBezTo>
                  <a:pt x="391358" y="30041"/>
                  <a:pt x="393078" y="32575"/>
                  <a:pt x="394526" y="34747"/>
                </a:cubicBezTo>
                <a:lnTo>
                  <a:pt x="378057" y="49949"/>
                </a:lnTo>
                <a:cubicBezTo>
                  <a:pt x="376850" y="47777"/>
                  <a:pt x="375282" y="45123"/>
                  <a:pt x="373351" y="41986"/>
                </a:cubicBezTo>
                <a:cubicBezTo>
                  <a:pt x="371421" y="38849"/>
                  <a:pt x="369340" y="35621"/>
                  <a:pt x="367108" y="32304"/>
                </a:cubicBezTo>
                <a:cubicBezTo>
                  <a:pt x="364876" y="28986"/>
                  <a:pt x="362644" y="25819"/>
                  <a:pt x="360412" y="22802"/>
                </a:cubicBezTo>
                <a:cubicBezTo>
                  <a:pt x="358180" y="19786"/>
                  <a:pt x="356219" y="17252"/>
                  <a:pt x="354530" y="15201"/>
                </a:cubicBezTo>
                <a:close/>
                <a:moveTo>
                  <a:pt x="437417" y="0"/>
                </a:moveTo>
                <a:lnTo>
                  <a:pt x="454066" y="0"/>
                </a:lnTo>
                <a:cubicBezTo>
                  <a:pt x="456479" y="5429"/>
                  <a:pt x="459586" y="10707"/>
                  <a:pt x="463387" y="15835"/>
                </a:cubicBezTo>
                <a:cubicBezTo>
                  <a:pt x="467187" y="20962"/>
                  <a:pt x="471500" y="25879"/>
                  <a:pt x="476326" y="30584"/>
                </a:cubicBezTo>
                <a:cubicBezTo>
                  <a:pt x="481152" y="35290"/>
                  <a:pt x="486401" y="39784"/>
                  <a:pt x="492071" y="44067"/>
                </a:cubicBezTo>
                <a:cubicBezTo>
                  <a:pt x="497742" y="48350"/>
                  <a:pt x="503653" y="52301"/>
                  <a:pt x="509807" y="55921"/>
                </a:cubicBezTo>
                <a:lnTo>
                  <a:pt x="497681" y="76552"/>
                </a:lnTo>
                <a:cubicBezTo>
                  <a:pt x="486340" y="68951"/>
                  <a:pt x="476145" y="60867"/>
                  <a:pt x="467097" y="52301"/>
                </a:cubicBezTo>
                <a:cubicBezTo>
                  <a:pt x="458048" y="43735"/>
                  <a:pt x="450990" y="35290"/>
                  <a:pt x="445922" y="26965"/>
                </a:cubicBezTo>
                <a:cubicBezTo>
                  <a:pt x="440493" y="34807"/>
                  <a:pt x="433616" y="42921"/>
                  <a:pt x="425291" y="51306"/>
                </a:cubicBezTo>
                <a:cubicBezTo>
                  <a:pt x="416966" y="59691"/>
                  <a:pt x="407194" y="67865"/>
                  <a:pt x="395973" y="75828"/>
                </a:cubicBezTo>
                <a:lnTo>
                  <a:pt x="384029" y="56102"/>
                </a:lnTo>
                <a:cubicBezTo>
                  <a:pt x="389941" y="52362"/>
                  <a:pt x="395581" y="48169"/>
                  <a:pt x="400950" y="43524"/>
                </a:cubicBezTo>
                <a:cubicBezTo>
                  <a:pt x="406319" y="38879"/>
                  <a:pt x="411326" y="34083"/>
                  <a:pt x="415971" y="29137"/>
                </a:cubicBezTo>
                <a:cubicBezTo>
                  <a:pt x="420616" y="24190"/>
                  <a:pt x="424748" y="19243"/>
                  <a:pt x="428368" y="14297"/>
                </a:cubicBezTo>
                <a:cubicBezTo>
                  <a:pt x="431987" y="9350"/>
                  <a:pt x="435004" y="4584"/>
                  <a:pt x="43741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4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86" name="文本框 185">
            <a:extLst>
              <a:ext uri="{FF2B5EF4-FFF2-40B4-BE49-F238E27FC236}">
                <a16:creationId xmlns="" xmlns:a16="http://schemas.microsoft.com/office/drawing/2014/main" id="{CE8D59E9-86CE-4CD0-A3C6-325E8EFDD406}"/>
              </a:ext>
            </a:extLst>
          </p:cNvPr>
          <p:cNvSpPr txBox="1"/>
          <p:nvPr/>
        </p:nvSpPr>
        <p:spPr>
          <a:xfrm>
            <a:off x="4503556" y="549496"/>
            <a:ext cx="3290185" cy="386229"/>
          </a:xfrm>
          <a:custGeom>
            <a:avLst/>
            <a:gdLst/>
            <a:ahLst/>
            <a:cxnLst/>
            <a:rect l="l" t="t" r="r" b="b"/>
            <a:pathLst>
              <a:path w="3290185" h="386229">
                <a:moveTo>
                  <a:pt x="2279295" y="260489"/>
                </a:moveTo>
                <a:cubicBezTo>
                  <a:pt x="2282956" y="271411"/>
                  <a:pt x="2288444" y="280968"/>
                  <a:pt x="2295761" y="289160"/>
                </a:cubicBezTo>
                <a:cubicBezTo>
                  <a:pt x="2302980" y="284791"/>
                  <a:pt x="2310609" y="280217"/>
                  <a:pt x="2318650" y="275439"/>
                </a:cubicBezTo>
                <a:cubicBezTo>
                  <a:pt x="2326689" y="270661"/>
                  <a:pt x="2334733" y="265677"/>
                  <a:pt x="2342779" y="260489"/>
                </a:cubicBezTo>
                <a:close/>
                <a:moveTo>
                  <a:pt x="2204752" y="260489"/>
                </a:moveTo>
                <a:lnTo>
                  <a:pt x="2184843" y="319059"/>
                </a:lnTo>
                <a:cubicBezTo>
                  <a:pt x="2190313" y="318239"/>
                  <a:pt x="2197854" y="316942"/>
                  <a:pt x="2207466" y="315168"/>
                </a:cubicBezTo>
                <a:cubicBezTo>
                  <a:pt x="2217078" y="313393"/>
                  <a:pt x="2225939" y="311823"/>
                  <a:pt x="2234050" y="310458"/>
                </a:cubicBezTo>
                <a:cubicBezTo>
                  <a:pt x="2227313" y="296532"/>
                  <a:pt x="2222462" y="279876"/>
                  <a:pt x="2219497" y="260489"/>
                </a:cubicBezTo>
                <a:close/>
                <a:moveTo>
                  <a:pt x="1760123" y="250660"/>
                </a:moveTo>
                <a:cubicBezTo>
                  <a:pt x="1749312" y="261582"/>
                  <a:pt x="1738479" y="272162"/>
                  <a:pt x="1727625" y="282402"/>
                </a:cubicBezTo>
                <a:cubicBezTo>
                  <a:pt x="1716772" y="292641"/>
                  <a:pt x="1705579" y="302676"/>
                  <a:pt x="1694047" y="312505"/>
                </a:cubicBezTo>
                <a:cubicBezTo>
                  <a:pt x="1710912" y="308683"/>
                  <a:pt x="1726890" y="304655"/>
                  <a:pt x="1741980" y="300423"/>
                </a:cubicBezTo>
                <a:cubicBezTo>
                  <a:pt x="1757070" y="296191"/>
                  <a:pt x="1771595" y="291617"/>
                  <a:pt x="1785555" y="286702"/>
                </a:cubicBezTo>
                <a:cubicBezTo>
                  <a:pt x="1780857" y="281241"/>
                  <a:pt x="1776390" y="275507"/>
                  <a:pt x="1772151" y="269500"/>
                </a:cubicBezTo>
                <a:cubicBezTo>
                  <a:pt x="1767912" y="263493"/>
                  <a:pt x="1763903" y="257213"/>
                  <a:pt x="1760123" y="250660"/>
                </a:cubicBezTo>
                <a:close/>
                <a:moveTo>
                  <a:pt x="2941445" y="248202"/>
                </a:moveTo>
                <a:cubicBezTo>
                  <a:pt x="2951911" y="248748"/>
                  <a:pt x="2964898" y="249499"/>
                  <a:pt x="2980409" y="250455"/>
                </a:cubicBezTo>
                <a:cubicBezTo>
                  <a:pt x="2995920" y="251410"/>
                  <a:pt x="3012068" y="252503"/>
                  <a:pt x="3028854" y="253731"/>
                </a:cubicBezTo>
                <a:cubicBezTo>
                  <a:pt x="3045640" y="254960"/>
                  <a:pt x="3062288" y="256394"/>
                  <a:pt x="3078797" y="258032"/>
                </a:cubicBezTo>
                <a:cubicBezTo>
                  <a:pt x="3095306" y="259670"/>
                  <a:pt x="3109834" y="261309"/>
                  <a:pt x="3122381" y="262947"/>
                </a:cubicBezTo>
                <a:lnTo>
                  <a:pt x="3102978" y="308000"/>
                </a:lnTo>
                <a:cubicBezTo>
                  <a:pt x="3091245" y="306362"/>
                  <a:pt x="3077192" y="304724"/>
                  <a:pt x="3060820" y="303085"/>
                </a:cubicBezTo>
                <a:cubicBezTo>
                  <a:pt x="3044448" y="301447"/>
                  <a:pt x="3027711" y="299877"/>
                  <a:pt x="3010609" y="298375"/>
                </a:cubicBezTo>
                <a:cubicBezTo>
                  <a:pt x="2993507" y="296873"/>
                  <a:pt x="2976974" y="295508"/>
                  <a:pt x="2961009" y="294279"/>
                </a:cubicBezTo>
                <a:cubicBezTo>
                  <a:pt x="2945044" y="293051"/>
                  <a:pt x="2931421" y="292163"/>
                  <a:pt x="2920141" y="291617"/>
                </a:cubicBezTo>
                <a:close/>
                <a:moveTo>
                  <a:pt x="498677" y="243287"/>
                </a:moveTo>
                <a:lnTo>
                  <a:pt x="479471" y="299809"/>
                </a:lnTo>
                <a:lnTo>
                  <a:pt x="518791" y="299809"/>
                </a:lnTo>
                <a:lnTo>
                  <a:pt x="537996" y="243287"/>
                </a:lnTo>
                <a:close/>
                <a:moveTo>
                  <a:pt x="1820849" y="212979"/>
                </a:moveTo>
                <a:cubicBezTo>
                  <a:pt x="1830572" y="229362"/>
                  <a:pt x="1842447" y="243424"/>
                  <a:pt x="1856475" y="255165"/>
                </a:cubicBezTo>
                <a:cubicBezTo>
                  <a:pt x="1878490" y="243424"/>
                  <a:pt x="1899790" y="229362"/>
                  <a:pt x="1920375" y="212979"/>
                </a:cubicBezTo>
                <a:close/>
                <a:moveTo>
                  <a:pt x="2265280" y="189633"/>
                </a:moveTo>
                <a:lnTo>
                  <a:pt x="2258042" y="210931"/>
                </a:lnTo>
                <a:lnTo>
                  <a:pt x="2305962" y="210931"/>
                </a:lnTo>
                <a:lnTo>
                  <a:pt x="2313200" y="189633"/>
                </a:lnTo>
                <a:close/>
                <a:moveTo>
                  <a:pt x="3053937" y="185947"/>
                </a:moveTo>
                <a:cubicBezTo>
                  <a:pt x="3046638" y="188950"/>
                  <a:pt x="3038997" y="191749"/>
                  <a:pt x="3031017" y="194343"/>
                </a:cubicBezTo>
                <a:cubicBezTo>
                  <a:pt x="3023037" y="196937"/>
                  <a:pt x="3014576" y="199736"/>
                  <a:pt x="3005633" y="202739"/>
                </a:cubicBezTo>
                <a:cubicBezTo>
                  <a:pt x="3021466" y="203558"/>
                  <a:pt x="3038479" y="204719"/>
                  <a:pt x="3056673" y="206221"/>
                </a:cubicBezTo>
                <a:cubicBezTo>
                  <a:pt x="3074867" y="207722"/>
                  <a:pt x="3091876" y="209293"/>
                  <a:pt x="3107701" y="210931"/>
                </a:cubicBezTo>
                <a:cubicBezTo>
                  <a:pt x="3086731" y="202739"/>
                  <a:pt x="3068810" y="194411"/>
                  <a:pt x="3053937" y="185947"/>
                </a:cubicBezTo>
                <a:close/>
                <a:moveTo>
                  <a:pt x="2942187" y="176117"/>
                </a:moveTo>
                <a:lnTo>
                  <a:pt x="2895560" y="313325"/>
                </a:lnTo>
                <a:lnTo>
                  <a:pt x="3124512" y="313325"/>
                </a:lnTo>
                <a:lnTo>
                  <a:pt x="3169885" y="179803"/>
                </a:lnTo>
                <a:lnTo>
                  <a:pt x="3138489" y="221580"/>
                </a:lnTo>
                <a:cubicBezTo>
                  <a:pt x="3134585" y="220215"/>
                  <a:pt x="3130725" y="218918"/>
                  <a:pt x="3126909" y="217689"/>
                </a:cubicBezTo>
                <a:cubicBezTo>
                  <a:pt x="3123093" y="216460"/>
                  <a:pt x="3119506" y="215163"/>
                  <a:pt x="3116148" y="213798"/>
                </a:cubicBezTo>
                <a:lnTo>
                  <a:pt x="3102555" y="246564"/>
                </a:lnTo>
                <a:cubicBezTo>
                  <a:pt x="3092551" y="245472"/>
                  <a:pt x="3081682" y="244311"/>
                  <a:pt x="3069949" y="243082"/>
                </a:cubicBezTo>
                <a:cubicBezTo>
                  <a:pt x="3058217" y="241854"/>
                  <a:pt x="3046324" y="240693"/>
                  <a:pt x="3034271" y="239601"/>
                </a:cubicBezTo>
                <a:cubicBezTo>
                  <a:pt x="3022219" y="238509"/>
                  <a:pt x="3010324" y="237553"/>
                  <a:pt x="2998587" y="236734"/>
                </a:cubicBezTo>
                <a:cubicBezTo>
                  <a:pt x="2986850" y="235915"/>
                  <a:pt x="2975888" y="235232"/>
                  <a:pt x="2965700" y="234686"/>
                </a:cubicBezTo>
                <a:lnTo>
                  <a:pt x="2977321" y="211340"/>
                </a:lnTo>
                <a:cubicBezTo>
                  <a:pt x="2972214" y="212706"/>
                  <a:pt x="2967085" y="214139"/>
                  <a:pt x="2961933" y="215641"/>
                </a:cubicBezTo>
                <a:cubicBezTo>
                  <a:pt x="2956782" y="217143"/>
                  <a:pt x="2951380" y="218576"/>
                  <a:pt x="2945726" y="219941"/>
                </a:cubicBezTo>
                <a:close/>
                <a:moveTo>
                  <a:pt x="291246" y="166697"/>
                </a:moveTo>
                <a:cubicBezTo>
                  <a:pt x="288545" y="176253"/>
                  <a:pt x="286213" y="185128"/>
                  <a:pt x="284248" y="193319"/>
                </a:cubicBezTo>
                <a:cubicBezTo>
                  <a:pt x="282284" y="201511"/>
                  <a:pt x="280505" y="209156"/>
                  <a:pt x="278914" y="216255"/>
                </a:cubicBezTo>
                <a:cubicBezTo>
                  <a:pt x="290886" y="208337"/>
                  <a:pt x="302246" y="200214"/>
                  <a:pt x="312995" y="191886"/>
                </a:cubicBezTo>
                <a:cubicBezTo>
                  <a:pt x="323744" y="183558"/>
                  <a:pt x="333970" y="175161"/>
                  <a:pt x="343672" y="166697"/>
                </a:cubicBezTo>
                <a:close/>
                <a:moveTo>
                  <a:pt x="1010985" y="149495"/>
                </a:moveTo>
                <a:lnTo>
                  <a:pt x="1081143" y="151542"/>
                </a:lnTo>
                <a:lnTo>
                  <a:pt x="1002915" y="381724"/>
                </a:lnTo>
                <a:lnTo>
                  <a:pt x="932058" y="381724"/>
                </a:lnTo>
                <a:close/>
                <a:moveTo>
                  <a:pt x="3037266" y="125330"/>
                </a:moveTo>
                <a:cubicBezTo>
                  <a:pt x="3041883" y="129425"/>
                  <a:pt x="3046706" y="133112"/>
                  <a:pt x="3051736" y="136388"/>
                </a:cubicBezTo>
                <a:cubicBezTo>
                  <a:pt x="3056766" y="139665"/>
                  <a:pt x="3062321" y="142805"/>
                  <a:pt x="3068401" y="145808"/>
                </a:cubicBezTo>
                <a:cubicBezTo>
                  <a:pt x="3074604" y="143624"/>
                  <a:pt x="3081675" y="140893"/>
                  <a:pt x="3089615" y="137617"/>
                </a:cubicBezTo>
                <a:cubicBezTo>
                  <a:pt x="3097555" y="134340"/>
                  <a:pt x="3107001" y="130245"/>
                  <a:pt x="3117953" y="125330"/>
                </a:cubicBezTo>
                <a:close/>
                <a:moveTo>
                  <a:pt x="2287551" y="124101"/>
                </a:moveTo>
                <a:lnTo>
                  <a:pt x="2280178" y="145808"/>
                </a:lnTo>
                <a:lnTo>
                  <a:pt x="2328098" y="145808"/>
                </a:lnTo>
                <a:lnTo>
                  <a:pt x="2335471" y="124101"/>
                </a:lnTo>
                <a:close/>
                <a:moveTo>
                  <a:pt x="2174917" y="124101"/>
                </a:moveTo>
                <a:lnTo>
                  <a:pt x="2155853" y="180213"/>
                </a:lnTo>
                <a:cubicBezTo>
                  <a:pt x="2153997" y="185674"/>
                  <a:pt x="2152211" y="190930"/>
                  <a:pt x="2150493" y="195981"/>
                </a:cubicBezTo>
                <a:cubicBezTo>
                  <a:pt x="2148776" y="201033"/>
                  <a:pt x="2146945" y="206016"/>
                  <a:pt x="2144999" y="210931"/>
                </a:cubicBezTo>
                <a:lnTo>
                  <a:pt x="2199063" y="210931"/>
                </a:lnTo>
                <a:lnTo>
                  <a:pt x="2206301" y="189633"/>
                </a:lnTo>
                <a:lnTo>
                  <a:pt x="2162477" y="189633"/>
                </a:lnTo>
                <a:lnTo>
                  <a:pt x="2177375" y="145808"/>
                </a:lnTo>
                <a:lnTo>
                  <a:pt x="2221199" y="145808"/>
                </a:lnTo>
                <a:lnTo>
                  <a:pt x="2228572" y="124101"/>
                </a:lnTo>
                <a:close/>
                <a:moveTo>
                  <a:pt x="539461" y="123282"/>
                </a:moveTo>
                <a:lnTo>
                  <a:pt x="521504" y="176117"/>
                </a:lnTo>
                <a:lnTo>
                  <a:pt x="560823" y="176117"/>
                </a:lnTo>
                <a:lnTo>
                  <a:pt x="578781" y="123282"/>
                </a:lnTo>
                <a:close/>
                <a:moveTo>
                  <a:pt x="2978793" y="68399"/>
                </a:moveTo>
                <a:lnTo>
                  <a:pt x="2942885" y="174069"/>
                </a:lnTo>
                <a:cubicBezTo>
                  <a:pt x="2954916" y="171612"/>
                  <a:pt x="2966789" y="169018"/>
                  <a:pt x="2978502" y="166287"/>
                </a:cubicBezTo>
                <a:cubicBezTo>
                  <a:pt x="2990216" y="163557"/>
                  <a:pt x="3001817" y="160553"/>
                  <a:pt x="3013306" y="157276"/>
                </a:cubicBezTo>
                <a:cubicBezTo>
                  <a:pt x="3010772" y="155092"/>
                  <a:pt x="3008284" y="152771"/>
                  <a:pt x="3005841" y="150314"/>
                </a:cubicBezTo>
                <a:cubicBezTo>
                  <a:pt x="3003399" y="147856"/>
                  <a:pt x="3000957" y="145399"/>
                  <a:pt x="2998517" y="142941"/>
                </a:cubicBezTo>
                <a:cubicBezTo>
                  <a:pt x="2994771" y="145126"/>
                  <a:pt x="2990912" y="147242"/>
                  <a:pt x="2986940" y="149290"/>
                </a:cubicBezTo>
                <a:cubicBezTo>
                  <a:pt x="2982968" y="151338"/>
                  <a:pt x="2978972" y="153454"/>
                  <a:pt x="2974953" y="155638"/>
                </a:cubicBezTo>
                <a:lnTo>
                  <a:pt x="2962365" y="117957"/>
                </a:lnTo>
                <a:cubicBezTo>
                  <a:pt x="2969669" y="114135"/>
                  <a:pt x="2976244" y="110653"/>
                  <a:pt x="2982089" y="107513"/>
                </a:cubicBezTo>
                <a:cubicBezTo>
                  <a:pt x="2987934" y="104373"/>
                  <a:pt x="2993461" y="101165"/>
                  <a:pt x="2998670" y="97888"/>
                </a:cubicBezTo>
                <a:cubicBezTo>
                  <a:pt x="3003880" y="94612"/>
                  <a:pt x="3009023" y="91130"/>
                  <a:pt x="3014100" y="87444"/>
                </a:cubicBezTo>
                <a:cubicBezTo>
                  <a:pt x="3019177" y="83758"/>
                  <a:pt x="3024734" y="79457"/>
                  <a:pt x="3030771" y="74542"/>
                </a:cubicBezTo>
                <a:lnTo>
                  <a:pt x="3088924" y="75771"/>
                </a:lnTo>
                <a:cubicBezTo>
                  <a:pt x="3086817" y="77955"/>
                  <a:pt x="3084687" y="80003"/>
                  <a:pt x="3082534" y="81915"/>
                </a:cubicBezTo>
                <a:cubicBezTo>
                  <a:pt x="3080382" y="83826"/>
                  <a:pt x="3078115" y="85874"/>
                  <a:pt x="3075734" y="88058"/>
                </a:cubicBezTo>
                <a:lnTo>
                  <a:pt x="3184272" y="88058"/>
                </a:lnTo>
                <a:lnTo>
                  <a:pt x="3169937" y="130245"/>
                </a:lnTo>
                <a:cubicBezTo>
                  <a:pt x="3160529" y="135432"/>
                  <a:pt x="3151578" y="140279"/>
                  <a:pt x="3143084" y="144784"/>
                </a:cubicBezTo>
                <a:cubicBezTo>
                  <a:pt x="3134590" y="149290"/>
                  <a:pt x="3126234" y="153590"/>
                  <a:pt x="3118017" y="157686"/>
                </a:cubicBezTo>
                <a:cubicBezTo>
                  <a:pt x="3127373" y="160690"/>
                  <a:pt x="3136776" y="163352"/>
                  <a:pt x="3146226" y="165673"/>
                </a:cubicBezTo>
                <a:cubicBezTo>
                  <a:pt x="3155676" y="167994"/>
                  <a:pt x="3164491" y="169973"/>
                  <a:pt x="3172669" y="171612"/>
                </a:cubicBezTo>
                <a:lnTo>
                  <a:pt x="3207746" y="68399"/>
                </a:lnTo>
                <a:close/>
                <a:moveTo>
                  <a:pt x="2201137" y="60207"/>
                </a:moveTo>
                <a:lnTo>
                  <a:pt x="2194878" y="78638"/>
                </a:lnTo>
                <a:lnTo>
                  <a:pt x="2395160" y="78638"/>
                </a:lnTo>
                <a:lnTo>
                  <a:pt x="2401419" y="60207"/>
                </a:lnTo>
                <a:close/>
                <a:moveTo>
                  <a:pt x="2937541" y="9010"/>
                </a:moveTo>
                <a:lnTo>
                  <a:pt x="3290185" y="9010"/>
                </a:lnTo>
                <a:lnTo>
                  <a:pt x="3166724" y="372303"/>
                </a:lnTo>
                <a:lnTo>
                  <a:pt x="2814080" y="372303"/>
                </a:lnTo>
                <a:close/>
                <a:moveTo>
                  <a:pt x="2155872" y="9010"/>
                </a:moveTo>
                <a:lnTo>
                  <a:pt x="2481894" y="9010"/>
                </a:lnTo>
                <a:lnTo>
                  <a:pt x="2442779" y="124101"/>
                </a:lnTo>
                <a:lnTo>
                  <a:pt x="2394450" y="124101"/>
                </a:lnTo>
                <a:lnTo>
                  <a:pt x="2387077" y="145808"/>
                </a:lnTo>
                <a:lnTo>
                  <a:pt x="2430902" y="145808"/>
                </a:lnTo>
                <a:lnTo>
                  <a:pt x="2416003" y="189633"/>
                </a:lnTo>
                <a:lnTo>
                  <a:pt x="2372179" y="189633"/>
                </a:lnTo>
                <a:lnTo>
                  <a:pt x="2364941" y="210931"/>
                </a:lnTo>
                <a:lnTo>
                  <a:pt x="2424329" y="210931"/>
                </a:lnTo>
                <a:lnTo>
                  <a:pt x="2407492" y="260489"/>
                </a:lnTo>
                <a:lnTo>
                  <a:pt x="2366534" y="260489"/>
                </a:lnTo>
                <a:lnTo>
                  <a:pt x="2379730" y="287931"/>
                </a:lnTo>
                <a:cubicBezTo>
                  <a:pt x="2374163" y="290661"/>
                  <a:pt x="2366881" y="294416"/>
                  <a:pt x="2357886" y="299194"/>
                </a:cubicBezTo>
                <a:cubicBezTo>
                  <a:pt x="2348890" y="303973"/>
                  <a:pt x="2340006" y="308819"/>
                  <a:pt x="2331234" y="313734"/>
                </a:cubicBezTo>
                <a:cubicBezTo>
                  <a:pt x="2338765" y="317284"/>
                  <a:pt x="2347322" y="320424"/>
                  <a:pt x="2356906" y="323154"/>
                </a:cubicBezTo>
                <a:cubicBezTo>
                  <a:pt x="2366491" y="325885"/>
                  <a:pt x="2377420" y="328479"/>
                  <a:pt x="2389695" y="330936"/>
                </a:cubicBezTo>
                <a:lnTo>
                  <a:pt x="2338824" y="385410"/>
                </a:lnTo>
                <a:cubicBezTo>
                  <a:pt x="2313934" y="377491"/>
                  <a:pt x="2293626" y="368549"/>
                  <a:pt x="2277900" y="358583"/>
                </a:cubicBezTo>
                <a:cubicBezTo>
                  <a:pt x="2262174" y="348616"/>
                  <a:pt x="2249582" y="336261"/>
                  <a:pt x="2240123" y="321516"/>
                </a:cubicBezTo>
                <a:lnTo>
                  <a:pt x="2225794" y="362474"/>
                </a:lnTo>
                <a:cubicBezTo>
                  <a:pt x="2211212" y="365204"/>
                  <a:pt x="2197087" y="367798"/>
                  <a:pt x="2183419" y="370255"/>
                </a:cubicBezTo>
                <a:cubicBezTo>
                  <a:pt x="2169752" y="372713"/>
                  <a:pt x="2157404" y="374897"/>
                  <a:pt x="2146375" y="376809"/>
                </a:cubicBezTo>
                <a:cubicBezTo>
                  <a:pt x="2137996" y="378174"/>
                  <a:pt x="2130091" y="379744"/>
                  <a:pt x="2122662" y="381519"/>
                </a:cubicBezTo>
                <a:cubicBezTo>
                  <a:pt x="2115231" y="383294"/>
                  <a:pt x="2108963" y="384864"/>
                  <a:pt x="2103856" y="386229"/>
                </a:cubicBezTo>
                <a:lnTo>
                  <a:pt x="2102531" y="338309"/>
                </a:lnTo>
                <a:cubicBezTo>
                  <a:pt x="2111482" y="333667"/>
                  <a:pt x="2117836" y="329435"/>
                  <a:pt x="2121593" y="325612"/>
                </a:cubicBezTo>
                <a:cubicBezTo>
                  <a:pt x="2125349" y="321789"/>
                  <a:pt x="2128527" y="316055"/>
                  <a:pt x="2131125" y="308410"/>
                </a:cubicBezTo>
                <a:lnTo>
                  <a:pt x="2147412" y="260489"/>
                </a:lnTo>
                <a:lnTo>
                  <a:pt x="2126114" y="260489"/>
                </a:lnTo>
                <a:cubicBezTo>
                  <a:pt x="2121489" y="271684"/>
                  <a:pt x="2116755" y="282402"/>
                  <a:pt x="2111910" y="292641"/>
                </a:cubicBezTo>
                <a:cubicBezTo>
                  <a:pt x="2107066" y="302880"/>
                  <a:pt x="2101926" y="312983"/>
                  <a:pt x="2096490" y="322950"/>
                </a:cubicBezTo>
                <a:cubicBezTo>
                  <a:pt x="2091055" y="332916"/>
                  <a:pt x="2085300" y="343019"/>
                  <a:pt x="2079224" y="353258"/>
                </a:cubicBezTo>
                <a:cubicBezTo>
                  <a:pt x="2073149" y="363497"/>
                  <a:pt x="2066436" y="374215"/>
                  <a:pt x="2059085" y="385410"/>
                </a:cubicBezTo>
                <a:lnTo>
                  <a:pt x="2010012" y="352644"/>
                </a:lnTo>
                <a:cubicBezTo>
                  <a:pt x="2017453" y="341995"/>
                  <a:pt x="2024276" y="331960"/>
                  <a:pt x="2030481" y="322540"/>
                </a:cubicBezTo>
                <a:cubicBezTo>
                  <a:pt x="2036687" y="313120"/>
                  <a:pt x="2042483" y="303700"/>
                  <a:pt x="2047869" y="294279"/>
                </a:cubicBezTo>
                <a:cubicBezTo>
                  <a:pt x="2053256" y="284859"/>
                  <a:pt x="2058348" y="275098"/>
                  <a:pt x="2063145" y="264995"/>
                </a:cubicBezTo>
                <a:cubicBezTo>
                  <a:pt x="2067942" y="254892"/>
                  <a:pt x="2072840" y="243697"/>
                  <a:pt x="2077835" y="231410"/>
                </a:cubicBezTo>
                <a:cubicBezTo>
                  <a:pt x="2082831" y="219122"/>
                  <a:pt x="2088085" y="205470"/>
                  <a:pt x="2093598" y="190452"/>
                </a:cubicBezTo>
                <a:cubicBezTo>
                  <a:pt x="2099110" y="175434"/>
                  <a:pt x="2105115" y="158369"/>
                  <a:pt x="2111612" y="139255"/>
                </a:cubicBezTo>
                <a:close/>
                <a:moveTo>
                  <a:pt x="1063820" y="2457"/>
                </a:moveTo>
                <a:lnTo>
                  <a:pt x="1128942" y="2457"/>
                </a:lnTo>
                <a:cubicBezTo>
                  <a:pt x="1135675" y="17202"/>
                  <a:pt x="1143007" y="30377"/>
                  <a:pt x="1150941" y="41981"/>
                </a:cubicBezTo>
                <a:cubicBezTo>
                  <a:pt x="1158874" y="53586"/>
                  <a:pt x="1167745" y="64439"/>
                  <a:pt x="1177554" y="74542"/>
                </a:cubicBezTo>
                <a:cubicBezTo>
                  <a:pt x="1187362" y="84645"/>
                  <a:pt x="1198197" y="94338"/>
                  <a:pt x="1210060" y="103622"/>
                </a:cubicBezTo>
                <a:cubicBezTo>
                  <a:pt x="1221923" y="112906"/>
                  <a:pt x="1235013" y="122599"/>
                  <a:pt x="1249332" y="132702"/>
                </a:cubicBezTo>
                <a:lnTo>
                  <a:pt x="1188625" y="208883"/>
                </a:lnTo>
                <a:cubicBezTo>
                  <a:pt x="1177575" y="200418"/>
                  <a:pt x="1166487" y="191066"/>
                  <a:pt x="1155360" y="180827"/>
                </a:cubicBezTo>
                <a:cubicBezTo>
                  <a:pt x="1144233" y="170588"/>
                  <a:pt x="1133564" y="159802"/>
                  <a:pt x="1123352" y="148471"/>
                </a:cubicBezTo>
                <a:cubicBezTo>
                  <a:pt x="1113140" y="137139"/>
                  <a:pt x="1103660" y="125261"/>
                  <a:pt x="1094912" y="112838"/>
                </a:cubicBezTo>
                <a:cubicBezTo>
                  <a:pt x="1086164" y="100414"/>
                  <a:pt x="1078646" y="87785"/>
                  <a:pt x="1072357" y="74952"/>
                </a:cubicBezTo>
                <a:cubicBezTo>
                  <a:pt x="1038140" y="102530"/>
                  <a:pt x="1003302" y="127514"/>
                  <a:pt x="967842" y="149904"/>
                </a:cubicBezTo>
                <a:cubicBezTo>
                  <a:pt x="932381" y="172294"/>
                  <a:pt x="898258" y="191954"/>
                  <a:pt x="865470" y="208883"/>
                </a:cubicBezTo>
                <a:lnTo>
                  <a:pt x="858463" y="131883"/>
                </a:lnTo>
                <a:cubicBezTo>
                  <a:pt x="901639" y="112496"/>
                  <a:pt x="940317" y="92086"/>
                  <a:pt x="974497" y="70651"/>
                </a:cubicBezTo>
                <a:cubicBezTo>
                  <a:pt x="1008678" y="49217"/>
                  <a:pt x="1038452" y="26486"/>
                  <a:pt x="1063820" y="2457"/>
                </a:cubicBezTo>
                <a:close/>
                <a:moveTo>
                  <a:pt x="725517" y="1228"/>
                </a:moveTo>
                <a:lnTo>
                  <a:pt x="784285" y="12697"/>
                </a:lnTo>
                <a:cubicBezTo>
                  <a:pt x="776375" y="25530"/>
                  <a:pt x="767780" y="38773"/>
                  <a:pt x="758501" y="52425"/>
                </a:cubicBezTo>
                <a:lnTo>
                  <a:pt x="844512" y="52425"/>
                </a:lnTo>
                <a:cubicBezTo>
                  <a:pt x="835049" y="79457"/>
                  <a:pt x="825543" y="106421"/>
                  <a:pt x="815995" y="133316"/>
                </a:cubicBezTo>
                <a:cubicBezTo>
                  <a:pt x="806447" y="160212"/>
                  <a:pt x="797431" y="185537"/>
                  <a:pt x="788947" y="209293"/>
                </a:cubicBezTo>
                <a:cubicBezTo>
                  <a:pt x="780463" y="233048"/>
                  <a:pt x="772769" y="254482"/>
                  <a:pt x="765864" y="273596"/>
                </a:cubicBezTo>
                <a:cubicBezTo>
                  <a:pt x="758958" y="292709"/>
                  <a:pt x="753238" y="308137"/>
                  <a:pt x="748703" y="319878"/>
                </a:cubicBezTo>
                <a:cubicBezTo>
                  <a:pt x="744629" y="330254"/>
                  <a:pt x="740089" y="338786"/>
                  <a:pt x="735085" y="345476"/>
                </a:cubicBezTo>
                <a:cubicBezTo>
                  <a:pt x="730080" y="352166"/>
                  <a:pt x="724357" y="357559"/>
                  <a:pt x="717914" y="361654"/>
                </a:cubicBezTo>
                <a:cubicBezTo>
                  <a:pt x="711472" y="365750"/>
                  <a:pt x="704240" y="368754"/>
                  <a:pt x="696217" y="370665"/>
                </a:cubicBezTo>
                <a:cubicBezTo>
                  <a:pt x="688194" y="372576"/>
                  <a:pt x="679265" y="373942"/>
                  <a:pt x="669431" y="374761"/>
                </a:cubicBezTo>
                <a:lnTo>
                  <a:pt x="619712" y="378857"/>
                </a:lnTo>
                <a:lnTo>
                  <a:pt x="623155" y="310867"/>
                </a:lnTo>
                <a:lnTo>
                  <a:pt x="660587" y="308000"/>
                </a:lnTo>
                <a:cubicBezTo>
                  <a:pt x="666777" y="307454"/>
                  <a:pt x="671764" y="306840"/>
                  <a:pt x="675546" y="306157"/>
                </a:cubicBezTo>
                <a:cubicBezTo>
                  <a:pt x="679328" y="305474"/>
                  <a:pt x="682591" y="304109"/>
                  <a:pt x="685334" y="302061"/>
                </a:cubicBezTo>
                <a:cubicBezTo>
                  <a:pt x="688077" y="300013"/>
                  <a:pt x="690440" y="297078"/>
                  <a:pt x="692422" y="293255"/>
                </a:cubicBezTo>
                <a:cubicBezTo>
                  <a:pt x="694403" y="289433"/>
                  <a:pt x="696508" y="284245"/>
                  <a:pt x="698735" y="277692"/>
                </a:cubicBezTo>
                <a:lnTo>
                  <a:pt x="714587" y="233457"/>
                </a:lnTo>
                <a:lnTo>
                  <a:pt x="651256" y="272777"/>
                </a:lnTo>
                <a:cubicBezTo>
                  <a:pt x="650475" y="267043"/>
                  <a:pt x="649291" y="260285"/>
                  <a:pt x="647704" y="252503"/>
                </a:cubicBezTo>
                <a:cubicBezTo>
                  <a:pt x="646117" y="244721"/>
                  <a:pt x="644348" y="236871"/>
                  <a:pt x="642396" y="228952"/>
                </a:cubicBezTo>
                <a:cubicBezTo>
                  <a:pt x="640444" y="221034"/>
                  <a:pt x="638286" y="213320"/>
                  <a:pt x="635923" y="205811"/>
                </a:cubicBezTo>
                <a:cubicBezTo>
                  <a:pt x="633559" y="198302"/>
                  <a:pt x="631166" y="192090"/>
                  <a:pt x="628742" y="187175"/>
                </a:cubicBezTo>
                <a:lnTo>
                  <a:pt x="687120" y="154000"/>
                </a:lnTo>
                <a:cubicBezTo>
                  <a:pt x="692777" y="165468"/>
                  <a:pt x="697903" y="178301"/>
                  <a:pt x="702498" y="192500"/>
                </a:cubicBezTo>
                <a:cubicBezTo>
                  <a:pt x="707093" y="206699"/>
                  <a:pt x="711261" y="219941"/>
                  <a:pt x="715003" y="232229"/>
                </a:cubicBezTo>
                <a:lnTo>
                  <a:pt x="755051" y="120415"/>
                </a:lnTo>
                <a:lnTo>
                  <a:pt x="705902" y="120415"/>
                </a:lnTo>
                <a:cubicBezTo>
                  <a:pt x="699942" y="127514"/>
                  <a:pt x="693914" y="134409"/>
                  <a:pt x="687817" y="141098"/>
                </a:cubicBezTo>
                <a:cubicBezTo>
                  <a:pt x="681720" y="147788"/>
                  <a:pt x="675694" y="154273"/>
                  <a:pt x="669738" y="160553"/>
                </a:cubicBezTo>
                <a:lnTo>
                  <a:pt x="634278" y="133521"/>
                </a:lnTo>
                <a:lnTo>
                  <a:pt x="554520" y="368208"/>
                </a:lnTo>
                <a:lnTo>
                  <a:pt x="392328" y="368208"/>
                </a:lnTo>
                <a:lnTo>
                  <a:pt x="498670" y="55292"/>
                </a:lnTo>
                <a:lnTo>
                  <a:pt x="542495" y="55292"/>
                </a:lnTo>
                <a:cubicBezTo>
                  <a:pt x="546919" y="47101"/>
                  <a:pt x="551642" y="38227"/>
                  <a:pt x="556664" y="28670"/>
                </a:cubicBezTo>
                <a:cubicBezTo>
                  <a:pt x="561685" y="19113"/>
                  <a:pt x="565674" y="11195"/>
                  <a:pt x="568631" y="4915"/>
                </a:cubicBezTo>
                <a:lnTo>
                  <a:pt x="636454" y="9010"/>
                </a:lnTo>
                <a:cubicBezTo>
                  <a:pt x="634056" y="13652"/>
                  <a:pt x="630371" y="20478"/>
                  <a:pt x="625399" y="29489"/>
                </a:cubicBezTo>
                <a:cubicBezTo>
                  <a:pt x="620426" y="38500"/>
                  <a:pt x="615591" y="47101"/>
                  <a:pt x="610894" y="55292"/>
                </a:cubicBezTo>
                <a:lnTo>
                  <a:pt x="660862" y="55292"/>
                </a:lnTo>
                <a:lnTo>
                  <a:pt x="643186" y="107308"/>
                </a:lnTo>
                <a:cubicBezTo>
                  <a:pt x="660870" y="89014"/>
                  <a:pt x="676597" y="71061"/>
                  <a:pt x="690364" y="53449"/>
                </a:cubicBezTo>
                <a:cubicBezTo>
                  <a:pt x="704132" y="35837"/>
                  <a:pt x="715849" y="18431"/>
                  <a:pt x="725517" y="1228"/>
                </a:cubicBezTo>
                <a:close/>
                <a:moveTo>
                  <a:pt x="2743834" y="819"/>
                </a:moveTo>
                <a:lnTo>
                  <a:pt x="2803484" y="2457"/>
                </a:lnTo>
                <a:lnTo>
                  <a:pt x="2780241" y="70856"/>
                </a:lnTo>
                <a:lnTo>
                  <a:pt x="2868831" y="52425"/>
                </a:lnTo>
                <a:cubicBezTo>
                  <a:pt x="2863080" y="68535"/>
                  <a:pt x="2857284" y="84782"/>
                  <a:pt x="2851443" y="101165"/>
                </a:cubicBezTo>
                <a:cubicBezTo>
                  <a:pt x="2845603" y="117548"/>
                  <a:pt x="2840179" y="132907"/>
                  <a:pt x="2835172" y="147242"/>
                </a:cubicBezTo>
                <a:cubicBezTo>
                  <a:pt x="2830166" y="161577"/>
                  <a:pt x="2825599" y="174410"/>
                  <a:pt x="2821474" y="185742"/>
                </a:cubicBezTo>
                <a:cubicBezTo>
                  <a:pt x="2817348" y="197074"/>
                  <a:pt x="2814036" y="206016"/>
                  <a:pt x="2811535" y="212569"/>
                </a:cubicBezTo>
                <a:cubicBezTo>
                  <a:pt x="2808664" y="220215"/>
                  <a:pt x="2805779" y="226495"/>
                  <a:pt x="2802880" y="231410"/>
                </a:cubicBezTo>
                <a:cubicBezTo>
                  <a:pt x="2799981" y="236324"/>
                  <a:pt x="2796565" y="240352"/>
                  <a:pt x="2792631" y="243492"/>
                </a:cubicBezTo>
                <a:cubicBezTo>
                  <a:pt x="2788697" y="246632"/>
                  <a:pt x="2784087" y="248953"/>
                  <a:pt x="2778798" y="250455"/>
                </a:cubicBezTo>
                <a:cubicBezTo>
                  <a:pt x="2773510" y="251957"/>
                  <a:pt x="2767131" y="253254"/>
                  <a:pt x="2759660" y="254346"/>
                </a:cubicBezTo>
                <a:lnTo>
                  <a:pt x="2740801" y="256803"/>
                </a:lnTo>
                <a:lnTo>
                  <a:pt x="2743411" y="191271"/>
                </a:lnTo>
                <a:lnTo>
                  <a:pt x="2751206" y="190042"/>
                </a:lnTo>
                <a:cubicBezTo>
                  <a:pt x="2756671" y="189223"/>
                  <a:pt x="2760684" y="187858"/>
                  <a:pt x="2763244" y="185947"/>
                </a:cubicBezTo>
                <a:cubicBezTo>
                  <a:pt x="2765804" y="184035"/>
                  <a:pt x="2768152" y="179940"/>
                  <a:pt x="2770290" y="173659"/>
                </a:cubicBezTo>
                <a:lnTo>
                  <a:pt x="2783083" y="137207"/>
                </a:lnTo>
                <a:lnTo>
                  <a:pt x="2755603" y="143351"/>
                </a:lnTo>
                <a:lnTo>
                  <a:pt x="2706191" y="288750"/>
                </a:lnTo>
                <a:lnTo>
                  <a:pt x="2645984" y="288750"/>
                </a:lnTo>
                <a:lnTo>
                  <a:pt x="2690384" y="158096"/>
                </a:lnTo>
                <a:lnTo>
                  <a:pt x="2665912" y="163830"/>
                </a:lnTo>
                <a:lnTo>
                  <a:pt x="2624430" y="285883"/>
                </a:lnTo>
                <a:cubicBezTo>
                  <a:pt x="2622574" y="291344"/>
                  <a:pt x="2621635" y="295713"/>
                  <a:pt x="2621614" y="298989"/>
                </a:cubicBezTo>
                <a:cubicBezTo>
                  <a:pt x="2621593" y="302266"/>
                  <a:pt x="2622396" y="304724"/>
                  <a:pt x="2624024" y="306362"/>
                </a:cubicBezTo>
                <a:cubicBezTo>
                  <a:pt x="2625651" y="308000"/>
                  <a:pt x="2627942" y="309092"/>
                  <a:pt x="2630897" y="309638"/>
                </a:cubicBezTo>
                <a:cubicBezTo>
                  <a:pt x="2633851" y="310185"/>
                  <a:pt x="2637466" y="310594"/>
                  <a:pt x="2641741" y="310867"/>
                </a:cubicBezTo>
                <a:cubicBezTo>
                  <a:pt x="2651114" y="311413"/>
                  <a:pt x="2661330" y="311686"/>
                  <a:pt x="2672389" y="311686"/>
                </a:cubicBezTo>
                <a:cubicBezTo>
                  <a:pt x="2683447" y="311686"/>
                  <a:pt x="2693846" y="311413"/>
                  <a:pt x="2703587" y="310867"/>
                </a:cubicBezTo>
                <a:cubicBezTo>
                  <a:pt x="2710234" y="310594"/>
                  <a:pt x="2715631" y="309980"/>
                  <a:pt x="2719778" y="309024"/>
                </a:cubicBezTo>
                <a:cubicBezTo>
                  <a:pt x="2723925" y="308068"/>
                  <a:pt x="2727392" y="306703"/>
                  <a:pt x="2730180" y="304928"/>
                </a:cubicBezTo>
                <a:cubicBezTo>
                  <a:pt x="2732968" y="303153"/>
                  <a:pt x="2735465" y="300833"/>
                  <a:pt x="2737668" y="297966"/>
                </a:cubicBezTo>
                <a:cubicBezTo>
                  <a:pt x="2739872" y="295098"/>
                  <a:pt x="2742172" y="291344"/>
                  <a:pt x="2744570" y="286702"/>
                </a:cubicBezTo>
                <a:cubicBezTo>
                  <a:pt x="2746780" y="282606"/>
                  <a:pt x="2748438" y="279330"/>
                  <a:pt x="2749546" y="276872"/>
                </a:cubicBezTo>
                <a:cubicBezTo>
                  <a:pt x="2750653" y="274415"/>
                  <a:pt x="2752268" y="270865"/>
                  <a:pt x="2754393" y="266223"/>
                </a:cubicBezTo>
                <a:lnTo>
                  <a:pt x="2809526" y="290798"/>
                </a:lnTo>
                <a:cubicBezTo>
                  <a:pt x="2807401" y="295440"/>
                  <a:pt x="2804772" y="300764"/>
                  <a:pt x="2801638" y="306771"/>
                </a:cubicBezTo>
                <a:cubicBezTo>
                  <a:pt x="2798505" y="312778"/>
                  <a:pt x="2794269" y="320424"/>
                  <a:pt x="2788932" y="329708"/>
                </a:cubicBezTo>
                <a:cubicBezTo>
                  <a:pt x="2784695" y="337353"/>
                  <a:pt x="2780284" y="343906"/>
                  <a:pt x="2775698" y="349367"/>
                </a:cubicBezTo>
                <a:cubicBezTo>
                  <a:pt x="2771111" y="354828"/>
                  <a:pt x="2765870" y="359402"/>
                  <a:pt x="2759974" y="363088"/>
                </a:cubicBezTo>
                <a:cubicBezTo>
                  <a:pt x="2754078" y="366774"/>
                  <a:pt x="2747347" y="369505"/>
                  <a:pt x="2739783" y="371279"/>
                </a:cubicBezTo>
                <a:cubicBezTo>
                  <a:pt x="2732218" y="373054"/>
                  <a:pt x="2723338" y="374078"/>
                  <a:pt x="2713141" y="374351"/>
                </a:cubicBezTo>
                <a:cubicBezTo>
                  <a:pt x="2693567" y="374897"/>
                  <a:pt x="2672312" y="375170"/>
                  <a:pt x="2649376" y="375170"/>
                </a:cubicBezTo>
                <a:cubicBezTo>
                  <a:pt x="2626439" y="375170"/>
                  <a:pt x="2604826" y="374897"/>
                  <a:pt x="2584535" y="374351"/>
                </a:cubicBezTo>
                <a:cubicBezTo>
                  <a:pt x="2575891" y="374078"/>
                  <a:pt x="2568640" y="372918"/>
                  <a:pt x="2562783" y="370870"/>
                </a:cubicBezTo>
                <a:cubicBezTo>
                  <a:pt x="2556925" y="368822"/>
                  <a:pt x="2552486" y="365614"/>
                  <a:pt x="2549465" y="361245"/>
                </a:cubicBezTo>
                <a:cubicBezTo>
                  <a:pt x="2546444" y="356876"/>
                  <a:pt x="2545071" y="351074"/>
                  <a:pt x="2545347" y="343838"/>
                </a:cubicBezTo>
                <a:cubicBezTo>
                  <a:pt x="2545622" y="336602"/>
                  <a:pt x="2547616" y="327523"/>
                  <a:pt x="2551327" y="316601"/>
                </a:cubicBezTo>
                <a:lnTo>
                  <a:pt x="2598096" y="178984"/>
                </a:lnTo>
                <a:lnTo>
                  <a:pt x="2585245" y="181851"/>
                </a:lnTo>
                <a:lnTo>
                  <a:pt x="2594563" y="133931"/>
                </a:lnTo>
                <a:lnTo>
                  <a:pt x="2581898" y="171202"/>
                </a:lnTo>
                <a:lnTo>
                  <a:pt x="2564696" y="171202"/>
                </a:lnTo>
                <a:lnTo>
                  <a:pt x="2530176" y="272777"/>
                </a:lnTo>
                <a:cubicBezTo>
                  <a:pt x="2538654" y="271138"/>
                  <a:pt x="2545717" y="269637"/>
                  <a:pt x="2551366" y="268271"/>
                </a:cubicBezTo>
                <a:lnTo>
                  <a:pt x="2529607" y="339537"/>
                </a:lnTo>
                <a:cubicBezTo>
                  <a:pt x="2522768" y="341176"/>
                  <a:pt x="2513926" y="343087"/>
                  <a:pt x="2503080" y="345271"/>
                </a:cubicBezTo>
                <a:cubicBezTo>
                  <a:pt x="2492235" y="347456"/>
                  <a:pt x="2481094" y="349708"/>
                  <a:pt x="2469655" y="352029"/>
                </a:cubicBezTo>
                <a:cubicBezTo>
                  <a:pt x="2458217" y="354350"/>
                  <a:pt x="2447236" y="356535"/>
                  <a:pt x="2436710" y="358583"/>
                </a:cubicBezTo>
                <a:cubicBezTo>
                  <a:pt x="2426185" y="360630"/>
                  <a:pt x="2417870" y="362201"/>
                  <a:pt x="2411765" y="363293"/>
                </a:cubicBezTo>
                <a:lnTo>
                  <a:pt x="2428756" y="291617"/>
                </a:lnTo>
                <a:cubicBezTo>
                  <a:pt x="2431669" y="291071"/>
                  <a:pt x="2436247" y="290252"/>
                  <a:pt x="2442489" y="289160"/>
                </a:cubicBezTo>
                <a:cubicBezTo>
                  <a:pt x="2448731" y="288067"/>
                  <a:pt x="2455771" y="286839"/>
                  <a:pt x="2463608" y="285473"/>
                </a:cubicBezTo>
                <a:lnTo>
                  <a:pt x="2502441" y="171202"/>
                </a:lnTo>
                <a:lnTo>
                  <a:pt x="2477866" y="171202"/>
                </a:lnTo>
                <a:lnTo>
                  <a:pt x="2501807" y="100755"/>
                </a:lnTo>
                <a:lnTo>
                  <a:pt x="2526382" y="100755"/>
                </a:lnTo>
                <a:lnTo>
                  <a:pt x="2560203" y="1228"/>
                </a:lnTo>
                <a:lnTo>
                  <a:pt x="2621902" y="2867"/>
                </a:lnTo>
                <a:lnTo>
                  <a:pt x="2588637" y="100755"/>
                </a:lnTo>
                <a:lnTo>
                  <a:pt x="2605839" y="100755"/>
                </a:lnTo>
                <a:lnTo>
                  <a:pt x="2603471" y="107718"/>
                </a:lnTo>
                <a:lnTo>
                  <a:pt x="2623707" y="103622"/>
                </a:lnTo>
                <a:lnTo>
                  <a:pt x="2648064" y="31947"/>
                </a:lnTo>
                <a:lnTo>
                  <a:pt x="2710172" y="33585"/>
                </a:lnTo>
                <a:lnTo>
                  <a:pt x="2691242" y="89287"/>
                </a:lnTo>
                <a:lnTo>
                  <a:pt x="2715439" y="84372"/>
                </a:lnTo>
                <a:close/>
                <a:moveTo>
                  <a:pt x="1469856" y="819"/>
                </a:moveTo>
                <a:lnTo>
                  <a:pt x="1538927" y="2457"/>
                </a:lnTo>
                <a:cubicBezTo>
                  <a:pt x="1537348" y="7099"/>
                  <a:pt x="1534452" y="15017"/>
                  <a:pt x="1530239" y="26212"/>
                </a:cubicBezTo>
                <a:cubicBezTo>
                  <a:pt x="1526026" y="37408"/>
                  <a:pt x="1521558" y="49149"/>
                  <a:pt x="1516835" y="61436"/>
                </a:cubicBezTo>
                <a:cubicBezTo>
                  <a:pt x="1508900" y="92018"/>
                  <a:pt x="1504784" y="119596"/>
                  <a:pt x="1504487" y="144170"/>
                </a:cubicBezTo>
                <a:cubicBezTo>
                  <a:pt x="1504191" y="168745"/>
                  <a:pt x="1507139" y="191203"/>
                  <a:pt x="1513332" y="211545"/>
                </a:cubicBezTo>
                <a:cubicBezTo>
                  <a:pt x="1519524" y="231887"/>
                  <a:pt x="1528732" y="250591"/>
                  <a:pt x="1540955" y="267657"/>
                </a:cubicBezTo>
                <a:cubicBezTo>
                  <a:pt x="1553179" y="284723"/>
                  <a:pt x="1568113" y="301037"/>
                  <a:pt x="1585759" y="316601"/>
                </a:cubicBezTo>
                <a:lnTo>
                  <a:pt x="1508784" y="375580"/>
                </a:lnTo>
                <a:cubicBezTo>
                  <a:pt x="1486940" y="347456"/>
                  <a:pt x="1470032" y="319878"/>
                  <a:pt x="1458058" y="292846"/>
                </a:cubicBezTo>
                <a:cubicBezTo>
                  <a:pt x="1446084" y="265814"/>
                  <a:pt x="1438873" y="237417"/>
                  <a:pt x="1436424" y="207654"/>
                </a:cubicBezTo>
                <a:cubicBezTo>
                  <a:pt x="1412835" y="238509"/>
                  <a:pt x="1385385" y="267862"/>
                  <a:pt x="1354074" y="295713"/>
                </a:cubicBezTo>
                <a:cubicBezTo>
                  <a:pt x="1322763" y="323564"/>
                  <a:pt x="1286225" y="350732"/>
                  <a:pt x="1244461" y="377218"/>
                </a:cubicBezTo>
                <a:lnTo>
                  <a:pt x="1212758" y="318649"/>
                </a:lnTo>
                <a:cubicBezTo>
                  <a:pt x="1246113" y="298443"/>
                  <a:pt x="1275001" y="278920"/>
                  <a:pt x="1299424" y="260080"/>
                </a:cubicBezTo>
                <a:cubicBezTo>
                  <a:pt x="1323847" y="241239"/>
                  <a:pt x="1345320" y="221238"/>
                  <a:pt x="1363843" y="200077"/>
                </a:cubicBezTo>
                <a:cubicBezTo>
                  <a:pt x="1382365" y="178916"/>
                  <a:pt x="1398764" y="155570"/>
                  <a:pt x="1413040" y="130040"/>
                </a:cubicBezTo>
                <a:cubicBezTo>
                  <a:pt x="1427315" y="104510"/>
                  <a:pt x="1441115" y="74952"/>
                  <a:pt x="1454439" y="41367"/>
                </a:cubicBezTo>
                <a:cubicBezTo>
                  <a:pt x="1457954" y="32629"/>
                  <a:pt x="1461033" y="24574"/>
                  <a:pt x="1463674" y="17202"/>
                </a:cubicBezTo>
                <a:cubicBezTo>
                  <a:pt x="1466315" y="9829"/>
                  <a:pt x="1468375" y="4368"/>
                  <a:pt x="1469856" y="819"/>
                </a:cubicBezTo>
                <a:close/>
                <a:moveTo>
                  <a:pt x="274306" y="819"/>
                </a:moveTo>
                <a:lnTo>
                  <a:pt x="341329" y="2457"/>
                </a:lnTo>
                <a:cubicBezTo>
                  <a:pt x="335015" y="21844"/>
                  <a:pt x="329232" y="39865"/>
                  <a:pt x="323980" y="56521"/>
                </a:cubicBezTo>
                <a:cubicBezTo>
                  <a:pt x="318728" y="73177"/>
                  <a:pt x="313871" y="88877"/>
                  <a:pt x="309408" y="103622"/>
                </a:cubicBezTo>
                <a:lnTo>
                  <a:pt x="361834" y="103622"/>
                </a:lnTo>
                <a:cubicBezTo>
                  <a:pt x="356454" y="91335"/>
                  <a:pt x="351293" y="80208"/>
                  <a:pt x="346350" y="70242"/>
                </a:cubicBezTo>
                <a:cubicBezTo>
                  <a:pt x="341407" y="60275"/>
                  <a:pt x="336193" y="50514"/>
                  <a:pt x="330706" y="40957"/>
                </a:cubicBezTo>
                <a:lnTo>
                  <a:pt x="388827" y="4915"/>
                </a:lnTo>
                <a:cubicBezTo>
                  <a:pt x="391528" y="9010"/>
                  <a:pt x="394410" y="13584"/>
                  <a:pt x="397473" y="18635"/>
                </a:cubicBezTo>
                <a:cubicBezTo>
                  <a:pt x="400536" y="23687"/>
                  <a:pt x="403688" y="28875"/>
                  <a:pt x="406929" y="34199"/>
                </a:cubicBezTo>
                <a:cubicBezTo>
                  <a:pt x="410169" y="39524"/>
                  <a:pt x="413206" y="44848"/>
                  <a:pt x="416039" y="50173"/>
                </a:cubicBezTo>
                <a:cubicBezTo>
                  <a:pt x="418871" y="55497"/>
                  <a:pt x="421457" y="60344"/>
                  <a:pt x="423795" y="64713"/>
                </a:cubicBezTo>
                <a:lnTo>
                  <a:pt x="365110" y="103622"/>
                </a:lnTo>
                <a:lnTo>
                  <a:pt x="422451" y="103622"/>
                </a:lnTo>
                <a:lnTo>
                  <a:pt x="401012" y="166697"/>
                </a:lnTo>
                <a:lnTo>
                  <a:pt x="352273" y="166697"/>
                </a:lnTo>
                <a:lnTo>
                  <a:pt x="379599" y="205606"/>
                </a:lnTo>
                <a:cubicBezTo>
                  <a:pt x="361202" y="221170"/>
                  <a:pt x="342950" y="235710"/>
                  <a:pt x="324841" y="249226"/>
                </a:cubicBezTo>
                <a:cubicBezTo>
                  <a:pt x="306732" y="262742"/>
                  <a:pt x="287944" y="275644"/>
                  <a:pt x="268476" y="287931"/>
                </a:cubicBezTo>
                <a:cubicBezTo>
                  <a:pt x="268199" y="288750"/>
                  <a:pt x="268148" y="289706"/>
                  <a:pt x="268323" y="290798"/>
                </a:cubicBezTo>
                <a:cubicBezTo>
                  <a:pt x="268903" y="299536"/>
                  <a:pt x="270869" y="305201"/>
                  <a:pt x="274220" y="307795"/>
                </a:cubicBezTo>
                <a:cubicBezTo>
                  <a:pt x="277571" y="310389"/>
                  <a:pt x="280749" y="311686"/>
                  <a:pt x="283752" y="311686"/>
                </a:cubicBezTo>
                <a:cubicBezTo>
                  <a:pt x="287575" y="311686"/>
                  <a:pt x="291018" y="310594"/>
                  <a:pt x="294081" y="308410"/>
                </a:cubicBezTo>
                <a:cubicBezTo>
                  <a:pt x="297144" y="306225"/>
                  <a:pt x="301520" y="301583"/>
                  <a:pt x="307207" y="294484"/>
                </a:cubicBezTo>
                <a:cubicBezTo>
                  <a:pt x="309229" y="291754"/>
                  <a:pt x="311066" y="289364"/>
                  <a:pt x="312717" y="287317"/>
                </a:cubicBezTo>
                <a:cubicBezTo>
                  <a:pt x="314368" y="285269"/>
                  <a:pt x="315951" y="283221"/>
                  <a:pt x="317465" y="281173"/>
                </a:cubicBezTo>
                <a:cubicBezTo>
                  <a:pt x="318980" y="279125"/>
                  <a:pt x="320588" y="276804"/>
                  <a:pt x="322291" y="274210"/>
                </a:cubicBezTo>
                <a:cubicBezTo>
                  <a:pt x="323993" y="271616"/>
                  <a:pt x="326175" y="268408"/>
                  <a:pt x="328837" y="264585"/>
                </a:cubicBezTo>
                <a:lnTo>
                  <a:pt x="362026" y="304314"/>
                </a:lnTo>
                <a:cubicBezTo>
                  <a:pt x="356147" y="312778"/>
                  <a:pt x="351348" y="319468"/>
                  <a:pt x="347630" y="324383"/>
                </a:cubicBezTo>
                <a:cubicBezTo>
                  <a:pt x="343912" y="329298"/>
                  <a:pt x="339576" y="334622"/>
                  <a:pt x="334623" y="340357"/>
                </a:cubicBezTo>
                <a:cubicBezTo>
                  <a:pt x="326918" y="349367"/>
                  <a:pt x="319794" y="356671"/>
                  <a:pt x="313251" y="362269"/>
                </a:cubicBezTo>
                <a:cubicBezTo>
                  <a:pt x="306709" y="367866"/>
                  <a:pt x="300423" y="372303"/>
                  <a:pt x="294395" y="375580"/>
                </a:cubicBezTo>
                <a:cubicBezTo>
                  <a:pt x="288366" y="378857"/>
                  <a:pt x="282368" y="381041"/>
                  <a:pt x="276399" y="382133"/>
                </a:cubicBezTo>
                <a:cubicBezTo>
                  <a:pt x="270430" y="383225"/>
                  <a:pt x="264442" y="383771"/>
                  <a:pt x="258435" y="383771"/>
                </a:cubicBezTo>
                <a:cubicBezTo>
                  <a:pt x="251063" y="383771"/>
                  <a:pt x="244288" y="382816"/>
                  <a:pt x="238110" y="380904"/>
                </a:cubicBezTo>
                <a:cubicBezTo>
                  <a:pt x="231932" y="378993"/>
                  <a:pt x="226378" y="375853"/>
                  <a:pt x="221446" y="371484"/>
                </a:cubicBezTo>
                <a:cubicBezTo>
                  <a:pt x="216514" y="367115"/>
                  <a:pt x="212410" y="361313"/>
                  <a:pt x="209136" y="354077"/>
                </a:cubicBezTo>
                <a:cubicBezTo>
                  <a:pt x="205862" y="346841"/>
                  <a:pt x="203486" y="337763"/>
                  <a:pt x="202010" y="326841"/>
                </a:cubicBezTo>
                <a:cubicBezTo>
                  <a:pt x="191963" y="332302"/>
                  <a:pt x="181666" y="337694"/>
                  <a:pt x="171119" y="343019"/>
                </a:cubicBezTo>
                <a:cubicBezTo>
                  <a:pt x="160573" y="348343"/>
                  <a:pt x="149774" y="353599"/>
                  <a:pt x="138724" y="358787"/>
                </a:cubicBezTo>
                <a:lnTo>
                  <a:pt x="119314" y="300218"/>
                </a:lnTo>
                <a:cubicBezTo>
                  <a:pt x="149793" y="287658"/>
                  <a:pt x="178551" y="274142"/>
                  <a:pt x="205587" y="259670"/>
                </a:cubicBezTo>
                <a:cubicBezTo>
                  <a:pt x="209201" y="236188"/>
                  <a:pt x="215910" y="205197"/>
                  <a:pt x="225714" y="166697"/>
                </a:cubicBezTo>
                <a:lnTo>
                  <a:pt x="164687" y="166697"/>
                </a:lnTo>
                <a:lnTo>
                  <a:pt x="154250" y="197415"/>
                </a:lnTo>
                <a:cubicBezTo>
                  <a:pt x="163265" y="196596"/>
                  <a:pt x="171803" y="195777"/>
                  <a:pt x="179864" y="194957"/>
                </a:cubicBezTo>
                <a:cubicBezTo>
                  <a:pt x="187926" y="194138"/>
                  <a:pt x="195235" y="193319"/>
                  <a:pt x="201792" y="192500"/>
                </a:cubicBezTo>
                <a:lnTo>
                  <a:pt x="185275" y="255575"/>
                </a:lnTo>
                <a:lnTo>
                  <a:pt x="132120" y="262537"/>
                </a:lnTo>
                <a:lnTo>
                  <a:pt x="119314" y="300218"/>
                </a:lnTo>
                <a:lnTo>
                  <a:pt x="110822" y="325202"/>
                </a:lnTo>
                <a:cubicBezTo>
                  <a:pt x="107294" y="335578"/>
                  <a:pt x="103552" y="343974"/>
                  <a:pt x="99597" y="350391"/>
                </a:cubicBezTo>
                <a:cubicBezTo>
                  <a:pt x="95642" y="356808"/>
                  <a:pt x="90807" y="361996"/>
                  <a:pt x="85092" y="365955"/>
                </a:cubicBezTo>
                <a:cubicBezTo>
                  <a:pt x="79378" y="369914"/>
                  <a:pt x="72578" y="372849"/>
                  <a:pt x="64694" y="374761"/>
                </a:cubicBezTo>
                <a:cubicBezTo>
                  <a:pt x="56809" y="376672"/>
                  <a:pt x="47357" y="378174"/>
                  <a:pt x="36337" y="379266"/>
                </a:cubicBezTo>
                <a:lnTo>
                  <a:pt x="0" y="382543"/>
                </a:lnTo>
                <a:lnTo>
                  <a:pt x="2342" y="316601"/>
                </a:lnTo>
                <a:lnTo>
                  <a:pt x="30072" y="314553"/>
                </a:lnTo>
                <a:cubicBezTo>
                  <a:pt x="37627" y="314007"/>
                  <a:pt x="43304" y="312164"/>
                  <a:pt x="47101" y="309024"/>
                </a:cubicBezTo>
                <a:cubicBezTo>
                  <a:pt x="50898" y="305884"/>
                  <a:pt x="53818" y="301310"/>
                  <a:pt x="55862" y="295303"/>
                </a:cubicBezTo>
                <a:lnTo>
                  <a:pt x="64073" y="271138"/>
                </a:lnTo>
                <a:cubicBezTo>
                  <a:pt x="52686" y="272504"/>
                  <a:pt x="41938" y="273801"/>
                  <a:pt x="31828" y="275029"/>
                </a:cubicBezTo>
                <a:cubicBezTo>
                  <a:pt x="21719" y="276258"/>
                  <a:pt x="12565" y="277282"/>
                  <a:pt x="4364" y="278101"/>
                </a:cubicBezTo>
                <a:lnTo>
                  <a:pt x="22853" y="206835"/>
                </a:lnTo>
                <a:cubicBezTo>
                  <a:pt x="31774" y="206289"/>
                  <a:pt x="41720" y="205743"/>
                  <a:pt x="52691" y="205197"/>
                </a:cubicBezTo>
                <a:cubicBezTo>
                  <a:pt x="63662" y="204651"/>
                  <a:pt x="75159" y="203968"/>
                  <a:pt x="87182" y="203149"/>
                </a:cubicBezTo>
                <a:lnTo>
                  <a:pt x="99565" y="166697"/>
                </a:lnTo>
                <a:lnTo>
                  <a:pt x="33214" y="166697"/>
                </a:lnTo>
                <a:lnTo>
                  <a:pt x="54653" y="103622"/>
                </a:lnTo>
                <a:lnTo>
                  <a:pt x="121004" y="103622"/>
                </a:lnTo>
                <a:lnTo>
                  <a:pt x="130053" y="77000"/>
                </a:lnTo>
                <a:cubicBezTo>
                  <a:pt x="121674" y="77546"/>
                  <a:pt x="113501" y="77887"/>
                  <a:pt x="105536" y="78024"/>
                </a:cubicBezTo>
                <a:cubicBezTo>
                  <a:pt x="97571" y="78160"/>
                  <a:pt x="89857" y="78365"/>
                  <a:pt x="82395" y="78638"/>
                </a:cubicBezTo>
                <a:lnTo>
                  <a:pt x="98759" y="18431"/>
                </a:lnTo>
                <a:cubicBezTo>
                  <a:pt x="123611" y="17611"/>
                  <a:pt x="149489" y="16383"/>
                  <a:pt x="176396" y="14744"/>
                </a:cubicBezTo>
                <a:cubicBezTo>
                  <a:pt x="203302" y="13106"/>
                  <a:pt x="228184" y="11195"/>
                  <a:pt x="251044" y="9010"/>
                </a:cubicBezTo>
                <a:lnTo>
                  <a:pt x="237547" y="69218"/>
                </a:lnTo>
                <a:cubicBezTo>
                  <a:pt x="231625" y="69764"/>
                  <a:pt x="225204" y="70378"/>
                  <a:pt x="218284" y="71061"/>
                </a:cubicBezTo>
                <a:cubicBezTo>
                  <a:pt x="211364" y="71744"/>
                  <a:pt x="204124" y="72358"/>
                  <a:pt x="196564" y="72904"/>
                </a:cubicBezTo>
                <a:lnTo>
                  <a:pt x="186126" y="103622"/>
                </a:lnTo>
                <a:lnTo>
                  <a:pt x="243057" y="103622"/>
                </a:lnTo>
                <a:cubicBezTo>
                  <a:pt x="247707" y="88331"/>
                  <a:pt x="252568" y="72221"/>
                  <a:pt x="257639" y="55292"/>
                </a:cubicBezTo>
                <a:cubicBezTo>
                  <a:pt x="262709" y="38363"/>
                  <a:pt x="268265" y="20205"/>
                  <a:pt x="274306" y="819"/>
                </a:cubicBezTo>
                <a:close/>
                <a:moveTo>
                  <a:pt x="1864968" y="0"/>
                </a:moveTo>
                <a:lnTo>
                  <a:pt x="1928964" y="4505"/>
                </a:lnTo>
                <a:cubicBezTo>
                  <a:pt x="1924075" y="14881"/>
                  <a:pt x="1919048" y="25052"/>
                  <a:pt x="1913886" y="35018"/>
                </a:cubicBezTo>
                <a:cubicBezTo>
                  <a:pt x="1908724" y="44985"/>
                  <a:pt x="1903427" y="54746"/>
                  <a:pt x="1897996" y="64303"/>
                </a:cubicBezTo>
                <a:lnTo>
                  <a:pt x="1975406" y="64303"/>
                </a:lnTo>
                <a:cubicBezTo>
                  <a:pt x="1972615" y="59661"/>
                  <a:pt x="1969732" y="55088"/>
                  <a:pt x="1966756" y="50582"/>
                </a:cubicBezTo>
                <a:cubicBezTo>
                  <a:pt x="1963781" y="46077"/>
                  <a:pt x="1961032" y="41913"/>
                  <a:pt x="1958511" y="38090"/>
                </a:cubicBezTo>
                <a:lnTo>
                  <a:pt x="2011858" y="1638"/>
                </a:lnTo>
                <a:cubicBezTo>
                  <a:pt x="2014384" y="4642"/>
                  <a:pt x="2017248" y="8259"/>
                  <a:pt x="2020452" y="12492"/>
                </a:cubicBezTo>
                <a:cubicBezTo>
                  <a:pt x="2023657" y="16724"/>
                  <a:pt x="2026929" y="20956"/>
                  <a:pt x="2030269" y="25189"/>
                </a:cubicBezTo>
                <a:cubicBezTo>
                  <a:pt x="2033610" y="29421"/>
                  <a:pt x="2036632" y="33585"/>
                  <a:pt x="2039335" y="37681"/>
                </a:cubicBezTo>
                <a:cubicBezTo>
                  <a:pt x="2042037" y="41776"/>
                  <a:pt x="2044428" y="45189"/>
                  <a:pt x="2046505" y="47920"/>
                </a:cubicBezTo>
                <a:lnTo>
                  <a:pt x="2022916" y="64303"/>
                </a:lnTo>
                <a:lnTo>
                  <a:pt x="2074932" y="64303"/>
                </a:lnTo>
                <a:lnTo>
                  <a:pt x="2053634" y="126968"/>
                </a:lnTo>
                <a:lnTo>
                  <a:pt x="1859496" y="126968"/>
                </a:lnTo>
                <a:cubicBezTo>
                  <a:pt x="1856096" y="132156"/>
                  <a:pt x="1852649" y="137276"/>
                  <a:pt x="1849157" y="142327"/>
                </a:cubicBezTo>
                <a:cubicBezTo>
                  <a:pt x="1845665" y="147378"/>
                  <a:pt x="1842130" y="152362"/>
                  <a:pt x="1838550" y="157276"/>
                </a:cubicBezTo>
                <a:lnTo>
                  <a:pt x="2014667" y="157276"/>
                </a:lnTo>
                <a:lnTo>
                  <a:pt x="1993369" y="219941"/>
                </a:lnTo>
                <a:cubicBezTo>
                  <a:pt x="1979358" y="233048"/>
                  <a:pt x="1965650" y="245062"/>
                  <a:pt x="1952245" y="255984"/>
                </a:cubicBezTo>
                <a:cubicBezTo>
                  <a:pt x="1938840" y="266906"/>
                  <a:pt x="1924917" y="277145"/>
                  <a:pt x="1910475" y="286702"/>
                </a:cubicBezTo>
                <a:cubicBezTo>
                  <a:pt x="1934713" y="296532"/>
                  <a:pt x="1963558" y="304450"/>
                  <a:pt x="1997011" y="310458"/>
                </a:cubicBezTo>
                <a:lnTo>
                  <a:pt x="1936618" y="380904"/>
                </a:lnTo>
                <a:cubicBezTo>
                  <a:pt x="1915827" y="372986"/>
                  <a:pt x="1896949" y="364863"/>
                  <a:pt x="1879981" y="356535"/>
                </a:cubicBezTo>
                <a:cubicBezTo>
                  <a:pt x="1863013" y="348207"/>
                  <a:pt x="1847554" y="339264"/>
                  <a:pt x="1833603" y="329708"/>
                </a:cubicBezTo>
                <a:cubicBezTo>
                  <a:pt x="1812514" y="339537"/>
                  <a:pt x="1789973" y="348821"/>
                  <a:pt x="1765978" y="357559"/>
                </a:cubicBezTo>
                <a:cubicBezTo>
                  <a:pt x="1741984" y="366296"/>
                  <a:pt x="1715259" y="375034"/>
                  <a:pt x="1685804" y="383771"/>
                </a:cubicBezTo>
                <a:lnTo>
                  <a:pt x="1670304" y="331755"/>
                </a:lnTo>
                <a:cubicBezTo>
                  <a:pt x="1660880" y="339401"/>
                  <a:pt x="1651343" y="346773"/>
                  <a:pt x="1641695" y="353873"/>
                </a:cubicBezTo>
                <a:cubicBezTo>
                  <a:pt x="1632046" y="360972"/>
                  <a:pt x="1622192" y="368071"/>
                  <a:pt x="1612132" y="375170"/>
                </a:cubicBezTo>
                <a:lnTo>
                  <a:pt x="1625244" y="290798"/>
                </a:lnTo>
                <a:cubicBezTo>
                  <a:pt x="1658544" y="265131"/>
                  <a:pt x="1688522" y="239191"/>
                  <a:pt x="1715178" y="212979"/>
                </a:cubicBezTo>
                <a:cubicBezTo>
                  <a:pt x="1741835" y="186766"/>
                  <a:pt x="1766595" y="158096"/>
                  <a:pt x="1789459" y="126968"/>
                </a:cubicBezTo>
                <a:lnTo>
                  <a:pt x="1702219" y="126968"/>
                </a:lnTo>
                <a:lnTo>
                  <a:pt x="1720464" y="72085"/>
                </a:lnTo>
                <a:cubicBezTo>
                  <a:pt x="1723865" y="66897"/>
                  <a:pt x="1727381" y="61368"/>
                  <a:pt x="1731014" y="55497"/>
                </a:cubicBezTo>
                <a:cubicBezTo>
                  <a:pt x="1734647" y="49627"/>
                  <a:pt x="1738189" y="43824"/>
                  <a:pt x="1741641" y="38090"/>
                </a:cubicBezTo>
                <a:cubicBezTo>
                  <a:pt x="1745092" y="32356"/>
                  <a:pt x="1748268" y="26827"/>
                  <a:pt x="1751170" y="21502"/>
                </a:cubicBezTo>
                <a:cubicBezTo>
                  <a:pt x="1754071" y="16178"/>
                  <a:pt x="1756626" y="11468"/>
                  <a:pt x="1758836" y="7372"/>
                </a:cubicBezTo>
                <a:lnTo>
                  <a:pt x="1819153" y="11877"/>
                </a:lnTo>
                <a:cubicBezTo>
                  <a:pt x="1817771" y="14335"/>
                  <a:pt x="1815859" y="17748"/>
                  <a:pt x="1813419" y="22117"/>
                </a:cubicBezTo>
                <a:cubicBezTo>
                  <a:pt x="1810978" y="26486"/>
                  <a:pt x="1808285" y="31196"/>
                  <a:pt x="1805339" y="36247"/>
                </a:cubicBezTo>
                <a:cubicBezTo>
                  <a:pt x="1802393" y="41298"/>
                  <a:pt x="1799448" y="46350"/>
                  <a:pt x="1796505" y="51401"/>
                </a:cubicBezTo>
                <a:cubicBezTo>
                  <a:pt x="1793561" y="56453"/>
                  <a:pt x="1790939" y="60753"/>
                  <a:pt x="1788639" y="64303"/>
                </a:cubicBezTo>
                <a:lnTo>
                  <a:pt x="1830416" y="64303"/>
                </a:lnTo>
                <a:cubicBezTo>
                  <a:pt x="1836581" y="54200"/>
                  <a:pt x="1842496" y="43824"/>
                  <a:pt x="1848162" y="33175"/>
                </a:cubicBezTo>
                <a:cubicBezTo>
                  <a:pt x="1853828" y="22526"/>
                  <a:pt x="1859430" y="11468"/>
                  <a:pt x="1864968"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3200" i="1">
              <a:solidFill>
                <a:schemeClr val="tx2"/>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cxnSp>
        <p:nvCxnSpPr>
          <p:cNvPr id="281" name="直接连接符 280">
            <a:extLst>
              <a:ext uri="{FF2B5EF4-FFF2-40B4-BE49-F238E27FC236}">
                <a16:creationId xmlns="" xmlns:a16="http://schemas.microsoft.com/office/drawing/2014/main" id="{55B554B8-0838-45B0-9ED6-5953E1178E53}"/>
              </a:ext>
            </a:extLst>
          </p:cNvPr>
          <p:cNvCxnSpPr>
            <a:cxnSpLocks/>
            <a:stCxn id="284" idx="3"/>
          </p:cNvCxnSpPr>
          <p:nvPr/>
        </p:nvCxnSpPr>
        <p:spPr>
          <a:xfrm>
            <a:off x="6190080" y="1067348"/>
            <a:ext cx="1539855" cy="424"/>
          </a:xfrm>
          <a:prstGeom prst="line">
            <a:avLst/>
          </a:prstGeom>
          <a:ln>
            <a:solidFill>
              <a:srgbClr val="A3D41F"/>
            </a:solidFill>
          </a:ln>
        </p:spPr>
        <p:style>
          <a:lnRef idx="1">
            <a:schemeClr val="accent1"/>
          </a:lnRef>
          <a:fillRef idx="0">
            <a:schemeClr val="accent1"/>
          </a:fillRef>
          <a:effectRef idx="0">
            <a:schemeClr val="accent1"/>
          </a:effectRef>
          <a:fontRef idx="minor">
            <a:schemeClr val="tx1"/>
          </a:fontRef>
        </p:style>
      </p:cxnSp>
      <p:sp>
        <p:nvSpPr>
          <p:cNvPr id="283" name="菱形 282">
            <a:extLst>
              <a:ext uri="{FF2B5EF4-FFF2-40B4-BE49-F238E27FC236}">
                <a16:creationId xmlns="" xmlns:a16="http://schemas.microsoft.com/office/drawing/2014/main" id="{38A16200-CBF8-47F4-A6FC-F9BCF817807E}"/>
              </a:ext>
            </a:extLst>
          </p:cNvPr>
          <p:cNvSpPr/>
          <p:nvPr/>
        </p:nvSpPr>
        <p:spPr>
          <a:xfrm>
            <a:off x="6039696" y="1011045"/>
            <a:ext cx="112608" cy="112606"/>
          </a:xfrm>
          <a:prstGeom prst="diamond">
            <a:avLst/>
          </a:prstGeom>
          <a:gradFill flip="none" rotWithShape="1">
            <a:gsLst>
              <a:gs pos="0">
                <a:schemeClr val="accent2"/>
              </a:gs>
              <a:gs pos="100000">
                <a:schemeClr val="accent1"/>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Diamond 148_1">
            <a:extLst>
              <a:ext uri="{FF2B5EF4-FFF2-40B4-BE49-F238E27FC236}">
                <a16:creationId xmlns="" xmlns:a16="http://schemas.microsoft.com/office/drawing/2014/main" id="{93C9BD5E-E9E8-42CB-AD97-3202F3A217AD}"/>
              </a:ext>
            </a:extLst>
          </p:cNvPr>
          <p:cNvSpPr/>
          <p:nvPr/>
        </p:nvSpPr>
        <p:spPr>
          <a:xfrm>
            <a:off x="6001920" y="973269"/>
            <a:ext cx="188160" cy="188158"/>
          </a:xfrm>
          <a:prstGeom prst="diamond">
            <a:avLst/>
          </a:prstGeom>
          <a:noFill/>
          <a:ln w="3175" cap="flat" cmpd="sng" algn="ctr">
            <a:solidFill>
              <a:srgbClr val="A3D41F"/>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5" name="直接连接符 284">
            <a:extLst>
              <a:ext uri="{FF2B5EF4-FFF2-40B4-BE49-F238E27FC236}">
                <a16:creationId xmlns="" xmlns:a16="http://schemas.microsoft.com/office/drawing/2014/main" id="{35278CC6-9D32-4598-85D5-03E8D1720709}"/>
              </a:ext>
            </a:extLst>
          </p:cNvPr>
          <p:cNvCxnSpPr>
            <a:cxnSpLocks/>
          </p:cNvCxnSpPr>
          <p:nvPr/>
        </p:nvCxnSpPr>
        <p:spPr>
          <a:xfrm>
            <a:off x="4462065" y="1067348"/>
            <a:ext cx="1539855" cy="424"/>
          </a:xfrm>
          <a:prstGeom prst="line">
            <a:avLst/>
          </a:prstGeom>
          <a:ln>
            <a:solidFill>
              <a:srgbClr val="A3D41F"/>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 xmlns:a16="http://schemas.microsoft.com/office/drawing/2014/main" id="{3455D354-B779-444F-B402-AF2C4C2816F0}"/>
              </a:ext>
            </a:extLst>
          </p:cNvPr>
          <p:cNvPicPr>
            <a:picLocks noChangeAspect="1"/>
          </p:cNvPicPr>
          <p:nvPr/>
        </p:nvPicPr>
        <p:blipFill>
          <a:blip r:embed="rId5"/>
          <a:stretch>
            <a:fillRect/>
          </a:stretch>
        </p:blipFill>
        <p:spPr>
          <a:xfrm>
            <a:off x="4920602" y="1391787"/>
            <a:ext cx="3529890" cy="585267"/>
          </a:xfrm>
          <a:prstGeom prst="rect">
            <a:avLst/>
          </a:prstGeom>
        </p:spPr>
      </p:pic>
      <p:pic>
        <p:nvPicPr>
          <p:cNvPr id="3" name="图片 2">
            <a:extLst>
              <a:ext uri="{FF2B5EF4-FFF2-40B4-BE49-F238E27FC236}">
                <a16:creationId xmlns="" xmlns:a16="http://schemas.microsoft.com/office/drawing/2014/main" id="{7776376F-979B-4D75-A80E-84DDF66469C7}"/>
              </a:ext>
            </a:extLst>
          </p:cNvPr>
          <p:cNvPicPr>
            <a:picLocks noChangeAspect="1"/>
          </p:cNvPicPr>
          <p:nvPr/>
        </p:nvPicPr>
        <p:blipFill>
          <a:blip r:embed="rId6"/>
          <a:stretch>
            <a:fillRect/>
          </a:stretch>
        </p:blipFill>
        <p:spPr>
          <a:xfrm>
            <a:off x="1127989" y="5398303"/>
            <a:ext cx="2115495" cy="585267"/>
          </a:xfrm>
          <a:prstGeom prst="rect">
            <a:avLst/>
          </a:prstGeom>
        </p:spPr>
      </p:pic>
      <p:sp>
        <p:nvSpPr>
          <p:cNvPr id="137" name="文本框 136">
            <a:extLst>
              <a:ext uri="{FF2B5EF4-FFF2-40B4-BE49-F238E27FC236}">
                <a16:creationId xmlns="" xmlns:a16="http://schemas.microsoft.com/office/drawing/2014/main" id="{39F49F9A-8ACB-4C00-8CE3-4F60D6C3D6BF}"/>
              </a:ext>
            </a:extLst>
          </p:cNvPr>
          <p:cNvSpPr txBox="1"/>
          <p:nvPr/>
        </p:nvSpPr>
        <p:spPr>
          <a:xfrm>
            <a:off x="9014999" y="3321514"/>
            <a:ext cx="590550" cy="138499"/>
          </a:xfrm>
          <a:prstGeom prst="rect">
            <a:avLst/>
          </a:prstGeom>
          <a:noFill/>
        </p:spPr>
        <p:txBody>
          <a:bodyPr wrap="square" lIns="0" tIns="0" rIns="0" bIns="0" rtlCol="0" anchor="ctr">
            <a:spAutoFit/>
          </a:bodyPr>
          <a:lstStyle/>
          <a:p>
            <a:pPr algn="l"/>
            <a:r>
              <a:rPr lang="zh-CN" altLang="en-US" sz="900" b="1" dirty="0">
                <a:solidFill>
                  <a:schemeClr val="tx1">
                    <a:lumMod val="65000"/>
                    <a:lumOff val="35000"/>
                  </a:schemeClr>
                </a:solidFill>
              </a:rPr>
              <a:t>   年   月</a:t>
            </a:r>
          </a:p>
        </p:txBody>
      </p:sp>
      <p:sp>
        <p:nvSpPr>
          <p:cNvPr id="140" name="文本框 139">
            <a:extLst>
              <a:ext uri="{FF2B5EF4-FFF2-40B4-BE49-F238E27FC236}">
                <a16:creationId xmlns="" xmlns:a16="http://schemas.microsoft.com/office/drawing/2014/main" id="{5B5E0365-0846-434E-9F9D-A58BA3A35EE2}"/>
              </a:ext>
            </a:extLst>
          </p:cNvPr>
          <p:cNvSpPr txBox="1"/>
          <p:nvPr/>
        </p:nvSpPr>
        <p:spPr>
          <a:xfrm>
            <a:off x="9037745" y="4743155"/>
            <a:ext cx="590550" cy="138499"/>
          </a:xfrm>
          <a:prstGeom prst="rect">
            <a:avLst/>
          </a:prstGeom>
          <a:noFill/>
        </p:spPr>
        <p:txBody>
          <a:bodyPr wrap="square" lIns="0" tIns="0" rIns="0" bIns="0" rtlCol="0" anchor="ctr">
            <a:spAutoFit/>
          </a:bodyPr>
          <a:lstStyle/>
          <a:p>
            <a:pPr algn="l"/>
            <a:r>
              <a:rPr lang="zh-CN" altLang="en-US" sz="900" b="1" dirty="0">
                <a:solidFill>
                  <a:schemeClr val="tx1">
                    <a:lumMod val="65000"/>
                    <a:lumOff val="35000"/>
                  </a:schemeClr>
                </a:solidFill>
              </a:rPr>
              <a:t>   年   月</a:t>
            </a:r>
          </a:p>
        </p:txBody>
      </p:sp>
      <p:sp>
        <p:nvSpPr>
          <p:cNvPr id="141" name="文本框 140">
            <a:extLst>
              <a:ext uri="{FF2B5EF4-FFF2-40B4-BE49-F238E27FC236}">
                <a16:creationId xmlns="" xmlns:a16="http://schemas.microsoft.com/office/drawing/2014/main" id="{3B0C7421-8B31-46D8-816E-6F96B4119410}"/>
              </a:ext>
            </a:extLst>
          </p:cNvPr>
          <p:cNvSpPr txBox="1"/>
          <p:nvPr/>
        </p:nvSpPr>
        <p:spPr>
          <a:xfrm>
            <a:off x="9030921" y="6162523"/>
            <a:ext cx="590550" cy="138499"/>
          </a:xfrm>
          <a:prstGeom prst="rect">
            <a:avLst/>
          </a:prstGeom>
          <a:noFill/>
        </p:spPr>
        <p:txBody>
          <a:bodyPr wrap="square" lIns="0" tIns="0" rIns="0" bIns="0" rtlCol="0" anchor="ctr">
            <a:spAutoFit/>
          </a:bodyPr>
          <a:lstStyle/>
          <a:p>
            <a:pPr algn="l"/>
            <a:r>
              <a:rPr lang="zh-CN" altLang="en-US" sz="900" b="1" dirty="0">
                <a:solidFill>
                  <a:schemeClr val="tx1">
                    <a:lumMod val="65000"/>
                    <a:lumOff val="35000"/>
                  </a:schemeClr>
                </a:solidFill>
              </a:rPr>
              <a:t>   年   月</a:t>
            </a:r>
          </a:p>
        </p:txBody>
      </p:sp>
    </p:spTree>
    <p:extLst>
      <p:ext uri="{BB962C8B-B14F-4D97-AF65-F5344CB8AC3E}">
        <p14:creationId xmlns:p14="http://schemas.microsoft.com/office/powerpoint/2010/main" val="120650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450" name="图片 2" descr="图片包含 人员, 男士, 室内, 厨房&#10;&#10;已生成极高可信度的说明">
            <a:extLst>
              <a:ext uri="{FF2B5EF4-FFF2-40B4-BE49-F238E27FC236}">
                <a16:creationId xmlns="" xmlns:a16="http://schemas.microsoft.com/office/drawing/2014/main" id="{A699D630-8D53-4D8F-BE17-E4792322C6D0}"/>
              </a:ext>
            </a:extLst>
          </p:cNvPr>
          <p:cNvPicPr>
            <a:picLocks noChangeAspect="1"/>
          </p:cNvPicPr>
          <p:nvPr/>
        </p:nvPicPr>
        <p:blipFill>
          <a:blip r:embed="rId2">
            <a:extLst>
              <a:ext uri="{28A0092B-C50C-407E-A947-70E740481C1C}">
                <a14:useLocalDpi xmlns:a14="http://schemas.microsoft.com/office/drawing/2010/main" val="0"/>
              </a:ext>
            </a:extLst>
          </a:blip>
          <a:srcRect l="13165" t="1141" r="13165" b="36691"/>
          <a:stretch>
            <a:fillRect/>
          </a:stretch>
        </p:blipFill>
        <p:spPr bwMode="auto">
          <a:xfrm>
            <a:off x="0" y="-31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 xmlns:a16="http://schemas.microsoft.com/office/drawing/2014/main" id="{DBD13750-B38F-4F21-A065-DC186E4F244A}"/>
              </a:ext>
            </a:extLst>
          </p:cNvPr>
          <p:cNvSpPr/>
          <p:nvPr/>
        </p:nvSpPr>
        <p:spPr>
          <a:xfrm>
            <a:off x="0" y="-9304"/>
            <a:ext cx="12192000" cy="6876609"/>
          </a:xfrm>
          <a:prstGeom prst="rect">
            <a:avLst/>
          </a:prstGeom>
          <a:gradFill flip="none" rotWithShape="1">
            <a:gsLst>
              <a:gs pos="100000">
                <a:schemeClr val="bg1">
                  <a:lumMod val="94000"/>
                  <a:alpha val="70000"/>
                </a:schemeClr>
              </a:gs>
              <a:gs pos="0">
                <a:schemeClr val="bg1">
                  <a:alpha val="9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椭圆 4">
            <a:extLst>
              <a:ext uri="{FF2B5EF4-FFF2-40B4-BE49-F238E27FC236}">
                <a16:creationId xmlns="" xmlns:a16="http://schemas.microsoft.com/office/drawing/2014/main" id="{FE957071-A63F-4655-9022-18A33FEFFC64}"/>
              </a:ext>
            </a:extLst>
          </p:cNvPr>
          <p:cNvSpPr/>
          <p:nvPr/>
        </p:nvSpPr>
        <p:spPr>
          <a:xfrm>
            <a:off x="3933825" y="363538"/>
            <a:ext cx="1081088" cy="1081087"/>
          </a:xfrm>
          <a:prstGeom prst="ellipse">
            <a:avLst/>
          </a:prstGeom>
          <a:gradFill flip="none" rotWithShape="1">
            <a:gsLst>
              <a:gs pos="77000">
                <a:srgbClr val="7DBE00">
                  <a:lumMod val="80000"/>
                </a:srgbClr>
              </a:gs>
              <a:gs pos="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
        <p:nvSpPr>
          <p:cNvPr id="6" name="椭圆 5">
            <a:extLst>
              <a:ext uri="{FF2B5EF4-FFF2-40B4-BE49-F238E27FC236}">
                <a16:creationId xmlns="" xmlns:a16="http://schemas.microsoft.com/office/drawing/2014/main" id="{9A42C212-350F-42B0-8F2B-2BDA1856B7C8}"/>
              </a:ext>
            </a:extLst>
          </p:cNvPr>
          <p:cNvSpPr/>
          <p:nvPr/>
        </p:nvSpPr>
        <p:spPr>
          <a:xfrm>
            <a:off x="3013315" y="286436"/>
            <a:ext cx="6165370" cy="6165370"/>
          </a:xfrm>
          <a:prstGeom prst="ellipse">
            <a:avLst/>
          </a:prstGeom>
          <a:gradFill flip="none" rotWithShape="1">
            <a:gsLst>
              <a:gs pos="100000">
                <a:srgbClr val="7DBE00">
                  <a:lumMod val="80000"/>
                </a:srgbClr>
              </a:gs>
              <a:gs pos="0">
                <a:srgbClr val="7DBE00">
                  <a:alpha val="9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
        <p:nvSpPr>
          <p:cNvPr id="488458" name="文本框 6">
            <a:extLst>
              <a:ext uri="{FF2B5EF4-FFF2-40B4-BE49-F238E27FC236}">
                <a16:creationId xmlns="" xmlns:a16="http://schemas.microsoft.com/office/drawing/2014/main" id="{1F22E98B-73AA-4345-A069-FD7108085F75}"/>
              </a:ext>
            </a:extLst>
          </p:cNvPr>
          <p:cNvSpPr txBox="1">
            <a:spLocks noChangeArrowheads="1"/>
          </p:cNvSpPr>
          <p:nvPr/>
        </p:nvSpPr>
        <p:spPr bwMode="auto">
          <a:xfrm>
            <a:off x="3292736" y="2350827"/>
            <a:ext cx="5934075" cy="222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dirty="0">
                <a:solidFill>
                  <a:srgbClr val="FFFFFF"/>
                </a:solidFill>
                <a:latin typeface="思源黑体 CN Bold" panose="020B0800000000000000" pitchFamily="34" charset="-122"/>
                <a:ea typeface="思源黑体 CN Bold" panose="020B0800000000000000" pitchFamily="34" charset="-122"/>
                <a:cs typeface="Hiragino Sans GB W3"/>
              </a:rPr>
              <a:t>早点遇到圈外就好了！</a:t>
            </a:r>
            <a:endParaRPr lang="en-US" altLang="zh-CN" sz="3200" b="1" dirty="0">
              <a:solidFill>
                <a:srgbClr val="FFFFFF"/>
              </a:solidFill>
              <a:latin typeface="思源黑体 CN Bold" panose="020B0800000000000000" pitchFamily="34" charset="-122"/>
              <a:ea typeface="思源黑体 CN Bold" panose="020B0800000000000000" pitchFamily="34" charset="-122"/>
              <a:cs typeface="Hiragino Sans GB W3"/>
            </a:endParaRPr>
          </a:p>
          <a:p>
            <a:pPr algn="ctr">
              <a:lnSpc>
                <a:spcPct val="150000"/>
              </a:lnSpc>
            </a:pPr>
            <a:r>
              <a:rPr lang="zh-CN" altLang="en-US" sz="3200" b="1" dirty="0">
                <a:solidFill>
                  <a:srgbClr val="FFFFFF"/>
                </a:solidFill>
                <a:latin typeface="思源黑体 CN Bold" panose="020B0800000000000000" pitchFamily="34" charset="-122"/>
                <a:ea typeface="思源黑体 CN Bold" panose="020B0800000000000000" pitchFamily="34" charset="-122"/>
                <a:cs typeface="Hiragino Sans GB W3"/>
              </a:rPr>
              <a:t>你负责努力，我们负责帮你赢！</a:t>
            </a:r>
            <a:endParaRPr lang="en-US" altLang="zh-CN" sz="3200" b="1" dirty="0">
              <a:solidFill>
                <a:srgbClr val="FFFFFF"/>
              </a:solidFill>
              <a:latin typeface="思源黑体 CN Bold" panose="020B0800000000000000" pitchFamily="34" charset="-122"/>
              <a:ea typeface="思源黑体 CN Bold" panose="020B0800000000000000" pitchFamily="34" charset="-122"/>
              <a:cs typeface="Hiragino Sans GB W3"/>
            </a:endParaRPr>
          </a:p>
          <a:p>
            <a:pPr algn="ctr" eaLnBrk="1" hangingPunct="1">
              <a:lnSpc>
                <a:spcPct val="150000"/>
              </a:lnSpc>
            </a:pPr>
            <a:endParaRPr lang="en-US" altLang="zh-CN" sz="3200" b="1" dirty="0">
              <a:solidFill>
                <a:srgbClr val="FFFFFF"/>
              </a:solidFill>
              <a:latin typeface="思源黑体 CN Bold" panose="020B0800000000000000" pitchFamily="34" charset="-122"/>
              <a:ea typeface="思源黑体 CN Bold" panose="020B0800000000000000" pitchFamily="34" charset="-122"/>
              <a:cs typeface="Hiragino Sans GB W3"/>
            </a:endParaRPr>
          </a:p>
        </p:txBody>
      </p:sp>
      <p:pic>
        <p:nvPicPr>
          <p:cNvPr id="488459" name="图片 13" descr="图片包含 物体&#10;&#10;已生成高可信度的说明">
            <a:extLst>
              <a:ext uri="{FF2B5EF4-FFF2-40B4-BE49-F238E27FC236}">
                <a16:creationId xmlns="" xmlns:a16="http://schemas.microsoft.com/office/drawing/2014/main" id="{36B5B3E5-6FA3-4D61-89B6-775EA22AA1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52400"/>
            <a:ext cx="1384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8461" name="组合 17">
            <a:extLst>
              <a:ext uri="{FF2B5EF4-FFF2-40B4-BE49-F238E27FC236}">
                <a16:creationId xmlns="" xmlns:a16="http://schemas.microsoft.com/office/drawing/2014/main" id="{035BC150-12AB-475A-BB3E-3075B39BEEB3}"/>
              </a:ext>
            </a:extLst>
          </p:cNvPr>
          <p:cNvGrpSpPr>
            <a:grpSpLocks/>
          </p:cNvGrpSpPr>
          <p:nvPr/>
        </p:nvGrpSpPr>
        <p:grpSpPr bwMode="auto">
          <a:xfrm flipV="1">
            <a:off x="3478213" y="4859338"/>
            <a:ext cx="5235575" cy="323850"/>
            <a:chOff x="1593617" y="4795309"/>
            <a:chExt cx="9865519" cy="611131"/>
          </a:xfrm>
        </p:grpSpPr>
        <p:grpSp>
          <p:nvGrpSpPr>
            <p:cNvPr id="488485" name="组合 18">
              <a:extLst>
                <a:ext uri="{FF2B5EF4-FFF2-40B4-BE49-F238E27FC236}">
                  <a16:creationId xmlns="" xmlns:a16="http://schemas.microsoft.com/office/drawing/2014/main" id="{11539191-6337-4DAC-BCB4-F1488EED7DDC}"/>
                </a:ext>
              </a:extLst>
            </p:cNvPr>
            <p:cNvGrpSpPr>
              <a:grpSpLocks/>
            </p:cNvGrpSpPr>
            <p:nvPr/>
          </p:nvGrpSpPr>
          <p:grpSpPr bwMode="auto">
            <a:xfrm>
              <a:off x="3473666" y="4795309"/>
              <a:ext cx="7985470" cy="611131"/>
              <a:chOff x="486540" y="7199526"/>
              <a:chExt cx="7985470" cy="611131"/>
            </a:xfrm>
          </p:grpSpPr>
          <p:sp>
            <p:nvSpPr>
              <p:cNvPr id="23" name="任意多边形: 形状 22">
                <a:extLst>
                  <a:ext uri="{FF2B5EF4-FFF2-40B4-BE49-F238E27FC236}">
                    <a16:creationId xmlns="" xmlns:a16="http://schemas.microsoft.com/office/drawing/2014/main" id="{23EAD6AC-EFE6-4E49-81C4-DCA7E153BCEE}"/>
                  </a:ext>
                </a:extLst>
              </p:cNvPr>
              <p:cNvSpPr/>
              <p:nvPr/>
            </p:nvSpPr>
            <p:spPr>
              <a:xfrm flipV="1">
                <a:off x="4469163" y="7270587"/>
                <a:ext cx="4002847" cy="540070"/>
              </a:xfrm>
              <a:custGeom>
                <a:avLst/>
                <a:gdLst>
                  <a:gd name="connsiteX0" fmla="*/ 0 w 6896100"/>
                  <a:gd name="connsiteY0" fmla="*/ 562370 h 985070"/>
                  <a:gd name="connsiteX1" fmla="*/ 1905000 w 6896100"/>
                  <a:gd name="connsiteY1" fmla="*/ 9920 h 985070"/>
                  <a:gd name="connsiteX2" fmla="*/ 4552950 w 6896100"/>
                  <a:gd name="connsiteY2" fmla="*/ 981470 h 985070"/>
                  <a:gd name="connsiteX3" fmla="*/ 6896100 w 6896100"/>
                  <a:gd name="connsiteY3" fmla="*/ 276620 h 985070"/>
                </a:gdLst>
                <a:ahLst/>
                <a:cxnLst>
                  <a:cxn ang="0">
                    <a:pos x="connsiteX0" y="connsiteY0"/>
                  </a:cxn>
                  <a:cxn ang="0">
                    <a:pos x="connsiteX1" y="connsiteY1"/>
                  </a:cxn>
                  <a:cxn ang="0">
                    <a:pos x="connsiteX2" y="connsiteY2"/>
                  </a:cxn>
                  <a:cxn ang="0">
                    <a:pos x="connsiteX3" y="connsiteY3"/>
                  </a:cxn>
                </a:cxnLst>
                <a:rect l="l" t="t" r="r" b="b"/>
                <a:pathLst>
                  <a:path w="6896100" h="985070">
                    <a:moveTo>
                      <a:pt x="0" y="562370"/>
                    </a:moveTo>
                    <a:cubicBezTo>
                      <a:pt x="573087" y="251220"/>
                      <a:pt x="1146175" y="-59930"/>
                      <a:pt x="1905000" y="9920"/>
                    </a:cubicBezTo>
                    <a:cubicBezTo>
                      <a:pt x="2663825" y="79770"/>
                      <a:pt x="3721100" y="937020"/>
                      <a:pt x="4552950" y="981470"/>
                    </a:cubicBezTo>
                    <a:cubicBezTo>
                      <a:pt x="5384800" y="1025920"/>
                      <a:pt x="6140450" y="651270"/>
                      <a:pt x="6896100" y="276620"/>
                    </a:cubicBezTo>
                  </a:path>
                </a:pathLst>
              </a:custGeom>
              <a:noFill/>
              <a:ln w="38100">
                <a:gradFill flip="none" rotWithShape="1">
                  <a:gsLst>
                    <a:gs pos="0">
                      <a:schemeClr val="bg1"/>
                    </a:gs>
                    <a:gs pos="57000">
                      <a:schemeClr val="bg1">
                        <a:alpha val="70000"/>
                      </a:schemeClr>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4" name="任意多边形: 形状 23">
                <a:extLst>
                  <a:ext uri="{FF2B5EF4-FFF2-40B4-BE49-F238E27FC236}">
                    <a16:creationId xmlns="" xmlns:a16="http://schemas.microsoft.com/office/drawing/2014/main" id="{19ADD9AB-669B-40E9-BE1A-8C24047125D6}"/>
                  </a:ext>
                </a:extLst>
              </p:cNvPr>
              <p:cNvSpPr/>
              <p:nvPr/>
            </p:nvSpPr>
            <p:spPr>
              <a:xfrm flipH="1">
                <a:off x="486540" y="7199526"/>
                <a:ext cx="4002847" cy="540070"/>
              </a:xfrm>
              <a:custGeom>
                <a:avLst/>
                <a:gdLst>
                  <a:gd name="connsiteX0" fmla="*/ 0 w 6896100"/>
                  <a:gd name="connsiteY0" fmla="*/ 562370 h 985070"/>
                  <a:gd name="connsiteX1" fmla="*/ 1905000 w 6896100"/>
                  <a:gd name="connsiteY1" fmla="*/ 9920 h 985070"/>
                  <a:gd name="connsiteX2" fmla="*/ 4552950 w 6896100"/>
                  <a:gd name="connsiteY2" fmla="*/ 981470 h 985070"/>
                  <a:gd name="connsiteX3" fmla="*/ 6896100 w 6896100"/>
                  <a:gd name="connsiteY3" fmla="*/ 276620 h 985070"/>
                </a:gdLst>
                <a:ahLst/>
                <a:cxnLst>
                  <a:cxn ang="0">
                    <a:pos x="connsiteX0" y="connsiteY0"/>
                  </a:cxn>
                  <a:cxn ang="0">
                    <a:pos x="connsiteX1" y="connsiteY1"/>
                  </a:cxn>
                  <a:cxn ang="0">
                    <a:pos x="connsiteX2" y="connsiteY2"/>
                  </a:cxn>
                  <a:cxn ang="0">
                    <a:pos x="connsiteX3" y="connsiteY3"/>
                  </a:cxn>
                </a:cxnLst>
                <a:rect l="l" t="t" r="r" b="b"/>
                <a:pathLst>
                  <a:path w="6896100" h="985070">
                    <a:moveTo>
                      <a:pt x="0" y="562370"/>
                    </a:moveTo>
                    <a:cubicBezTo>
                      <a:pt x="573087" y="251220"/>
                      <a:pt x="1146175" y="-59930"/>
                      <a:pt x="1905000" y="9920"/>
                    </a:cubicBezTo>
                    <a:cubicBezTo>
                      <a:pt x="2663825" y="79770"/>
                      <a:pt x="3721100" y="937020"/>
                      <a:pt x="4552950" y="981470"/>
                    </a:cubicBezTo>
                    <a:cubicBezTo>
                      <a:pt x="5384800" y="1025920"/>
                      <a:pt x="6140450" y="651270"/>
                      <a:pt x="6896100" y="276620"/>
                    </a:cubicBezTo>
                  </a:path>
                </a:pathLst>
              </a:custGeom>
              <a:noFill/>
              <a:ln w="38100">
                <a:gradFill flip="none" rotWithShape="1">
                  <a:gsLst>
                    <a:gs pos="0">
                      <a:schemeClr val="bg1"/>
                    </a:gs>
                    <a:gs pos="57000">
                      <a:schemeClr val="bg1">
                        <a:alpha val="70000"/>
                      </a:schemeClr>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grpSp>
          <p:nvGrpSpPr>
            <p:cNvPr id="488486" name="组合 19">
              <a:extLst>
                <a:ext uri="{FF2B5EF4-FFF2-40B4-BE49-F238E27FC236}">
                  <a16:creationId xmlns="" xmlns:a16="http://schemas.microsoft.com/office/drawing/2014/main" id="{855A6503-BB2E-4CA6-9AD0-4A05D059683F}"/>
                </a:ext>
              </a:extLst>
            </p:cNvPr>
            <p:cNvGrpSpPr>
              <a:grpSpLocks/>
            </p:cNvGrpSpPr>
            <p:nvPr/>
          </p:nvGrpSpPr>
          <p:grpSpPr bwMode="auto">
            <a:xfrm>
              <a:off x="1593617" y="4795309"/>
              <a:ext cx="7985470" cy="611131"/>
              <a:chOff x="486540" y="7199526"/>
              <a:chExt cx="7985470" cy="611131"/>
            </a:xfrm>
          </p:grpSpPr>
          <p:sp>
            <p:nvSpPr>
              <p:cNvPr id="21" name="任意多边形: 形状 20">
                <a:extLst>
                  <a:ext uri="{FF2B5EF4-FFF2-40B4-BE49-F238E27FC236}">
                    <a16:creationId xmlns="" xmlns:a16="http://schemas.microsoft.com/office/drawing/2014/main" id="{88E55063-1494-428B-91D3-8414B2233C33}"/>
                  </a:ext>
                </a:extLst>
              </p:cNvPr>
              <p:cNvSpPr/>
              <p:nvPr/>
            </p:nvSpPr>
            <p:spPr>
              <a:xfrm flipV="1">
                <a:off x="4469163" y="7270587"/>
                <a:ext cx="4002847" cy="540070"/>
              </a:xfrm>
              <a:custGeom>
                <a:avLst/>
                <a:gdLst>
                  <a:gd name="connsiteX0" fmla="*/ 0 w 6896100"/>
                  <a:gd name="connsiteY0" fmla="*/ 562370 h 985070"/>
                  <a:gd name="connsiteX1" fmla="*/ 1905000 w 6896100"/>
                  <a:gd name="connsiteY1" fmla="*/ 9920 h 985070"/>
                  <a:gd name="connsiteX2" fmla="*/ 4552950 w 6896100"/>
                  <a:gd name="connsiteY2" fmla="*/ 981470 h 985070"/>
                  <a:gd name="connsiteX3" fmla="*/ 6896100 w 6896100"/>
                  <a:gd name="connsiteY3" fmla="*/ 276620 h 985070"/>
                </a:gdLst>
                <a:ahLst/>
                <a:cxnLst>
                  <a:cxn ang="0">
                    <a:pos x="connsiteX0" y="connsiteY0"/>
                  </a:cxn>
                  <a:cxn ang="0">
                    <a:pos x="connsiteX1" y="connsiteY1"/>
                  </a:cxn>
                  <a:cxn ang="0">
                    <a:pos x="connsiteX2" y="connsiteY2"/>
                  </a:cxn>
                  <a:cxn ang="0">
                    <a:pos x="connsiteX3" y="connsiteY3"/>
                  </a:cxn>
                </a:cxnLst>
                <a:rect l="l" t="t" r="r" b="b"/>
                <a:pathLst>
                  <a:path w="6896100" h="985070">
                    <a:moveTo>
                      <a:pt x="0" y="562370"/>
                    </a:moveTo>
                    <a:cubicBezTo>
                      <a:pt x="573087" y="251220"/>
                      <a:pt x="1146175" y="-59930"/>
                      <a:pt x="1905000" y="9920"/>
                    </a:cubicBezTo>
                    <a:cubicBezTo>
                      <a:pt x="2663825" y="79770"/>
                      <a:pt x="3721100" y="937020"/>
                      <a:pt x="4552950" y="981470"/>
                    </a:cubicBezTo>
                    <a:cubicBezTo>
                      <a:pt x="5384800" y="1025920"/>
                      <a:pt x="6140450" y="651270"/>
                      <a:pt x="6896100" y="276620"/>
                    </a:cubicBezTo>
                  </a:path>
                </a:pathLst>
              </a:custGeom>
              <a:noFill/>
              <a:ln w="38100">
                <a:gradFill flip="none" rotWithShape="1">
                  <a:gsLst>
                    <a:gs pos="0">
                      <a:schemeClr val="bg1"/>
                    </a:gs>
                    <a:gs pos="57000">
                      <a:schemeClr val="bg1">
                        <a:alpha val="70000"/>
                      </a:schemeClr>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2" name="任意多边形: 形状 21">
                <a:extLst>
                  <a:ext uri="{FF2B5EF4-FFF2-40B4-BE49-F238E27FC236}">
                    <a16:creationId xmlns="" xmlns:a16="http://schemas.microsoft.com/office/drawing/2014/main" id="{C25768AF-E2EF-41DC-B63A-850C7B60D6F6}"/>
                  </a:ext>
                </a:extLst>
              </p:cNvPr>
              <p:cNvSpPr/>
              <p:nvPr/>
            </p:nvSpPr>
            <p:spPr>
              <a:xfrm flipH="1">
                <a:off x="486540" y="7199526"/>
                <a:ext cx="4002847" cy="540070"/>
              </a:xfrm>
              <a:custGeom>
                <a:avLst/>
                <a:gdLst>
                  <a:gd name="connsiteX0" fmla="*/ 0 w 6896100"/>
                  <a:gd name="connsiteY0" fmla="*/ 562370 h 985070"/>
                  <a:gd name="connsiteX1" fmla="*/ 1905000 w 6896100"/>
                  <a:gd name="connsiteY1" fmla="*/ 9920 h 985070"/>
                  <a:gd name="connsiteX2" fmla="*/ 4552950 w 6896100"/>
                  <a:gd name="connsiteY2" fmla="*/ 981470 h 985070"/>
                  <a:gd name="connsiteX3" fmla="*/ 6896100 w 6896100"/>
                  <a:gd name="connsiteY3" fmla="*/ 276620 h 985070"/>
                </a:gdLst>
                <a:ahLst/>
                <a:cxnLst>
                  <a:cxn ang="0">
                    <a:pos x="connsiteX0" y="connsiteY0"/>
                  </a:cxn>
                  <a:cxn ang="0">
                    <a:pos x="connsiteX1" y="connsiteY1"/>
                  </a:cxn>
                  <a:cxn ang="0">
                    <a:pos x="connsiteX2" y="connsiteY2"/>
                  </a:cxn>
                  <a:cxn ang="0">
                    <a:pos x="connsiteX3" y="connsiteY3"/>
                  </a:cxn>
                </a:cxnLst>
                <a:rect l="l" t="t" r="r" b="b"/>
                <a:pathLst>
                  <a:path w="6896100" h="985070">
                    <a:moveTo>
                      <a:pt x="0" y="562370"/>
                    </a:moveTo>
                    <a:cubicBezTo>
                      <a:pt x="573087" y="251220"/>
                      <a:pt x="1146175" y="-59930"/>
                      <a:pt x="1905000" y="9920"/>
                    </a:cubicBezTo>
                    <a:cubicBezTo>
                      <a:pt x="2663825" y="79770"/>
                      <a:pt x="3721100" y="937020"/>
                      <a:pt x="4552950" y="981470"/>
                    </a:cubicBezTo>
                    <a:cubicBezTo>
                      <a:pt x="5384800" y="1025920"/>
                      <a:pt x="6140450" y="651270"/>
                      <a:pt x="6896100" y="276620"/>
                    </a:cubicBezTo>
                  </a:path>
                </a:pathLst>
              </a:custGeom>
              <a:noFill/>
              <a:ln w="38100">
                <a:gradFill flip="none" rotWithShape="1">
                  <a:gsLst>
                    <a:gs pos="0">
                      <a:schemeClr val="bg1"/>
                    </a:gs>
                    <a:gs pos="57000">
                      <a:schemeClr val="bg1">
                        <a:alpha val="70000"/>
                      </a:schemeClr>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grpSp>
      <p:grpSp>
        <p:nvGrpSpPr>
          <p:cNvPr id="488462" name="组合 24">
            <a:extLst>
              <a:ext uri="{FF2B5EF4-FFF2-40B4-BE49-F238E27FC236}">
                <a16:creationId xmlns="" xmlns:a16="http://schemas.microsoft.com/office/drawing/2014/main" id="{57F01794-C353-4DC5-BEA5-82AFBBA3CFC7}"/>
              </a:ext>
            </a:extLst>
          </p:cNvPr>
          <p:cNvGrpSpPr>
            <a:grpSpLocks/>
          </p:cNvGrpSpPr>
          <p:nvPr/>
        </p:nvGrpSpPr>
        <p:grpSpPr bwMode="auto">
          <a:xfrm>
            <a:off x="2727325" y="0"/>
            <a:ext cx="6737350" cy="6738938"/>
            <a:chOff x="7117557" y="609600"/>
            <a:chExt cx="5807828" cy="5807828"/>
          </a:xfrm>
        </p:grpSpPr>
        <p:sp>
          <p:nvSpPr>
            <p:cNvPr id="26" name="弧形 25">
              <a:extLst>
                <a:ext uri="{FF2B5EF4-FFF2-40B4-BE49-F238E27FC236}">
                  <a16:creationId xmlns="" xmlns:a16="http://schemas.microsoft.com/office/drawing/2014/main" id="{EAA76331-AB75-41BF-AFD2-A2202F598CA9}"/>
                </a:ext>
              </a:extLst>
            </p:cNvPr>
            <p:cNvSpPr/>
            <p:nvPr/>
          </p:nvSpPr>
          <p:spPr>
            <a:xfrm>
              <a:off x="7117557" y="609600"/>
              <a:ext cx="5807828" cy="5807828"/>
            </a:xfrm>
            <a:prstGeom prst="arc">
              <a:avLst/>
            </a:prstGeom>
            <a:ln w="38100">
              <a:gradFill>
                <a:gsLst>
                  <a:gs pos="0">
                    <a:srgbClr val="7DBE00">
                      <a:alpha val="0"/>
                    </a:srgbClr>
                  </a:gs>
                  <a:gs pos="100000">
                    <a:srgbClr val="7DBE00"/>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7" name="弧形 26">
              <a:extLst>
                <a:ext uri="{FF2B5EF4-FFF2-40B4-BE49-F238E27FC236}">
                  <a16:creationId xmlns="" xmlns:a16="http://schemas.microsoft.com/office/drawing/2014/main" id="{D2FAC74F-EA72-490B-A20B-72625F65B251}"/>
                </a:ext>
              </a:extLst>
            </p:cNvPr>
            <p:cNvSpPr/>
            <p:nvPr/>
          </p:nvSpPr>
          <p:spPr>
            <a:xfrm flipH="1" flipV="1">
              <a:off x="7117557" y="609600"/>
              <a:ext cx="5807828" cy="5807828"/>
            </a:xfrm>
            <a:prstGeom prst="arc">
              <a:avLst/>
            </a:prstGeom>
            <a:ln w="38100">
              <a:gradFill>
                <a:gsLst>
                  <a:gs pos="0">
                    <a:srgbClr val="7DBE00">
                      <a:alpha val="0"/>
                    </a:srgbClr>
                  </a:gs>
                  <a:gs pos="100000">
                    <a:srgbClr val="7DBE00"/>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grpSp>
      <p:grpSp>
        <p:nvGrpSpPr>
          <p:cNvPr id="488463" name="组合 77">
            <a:extLst>
              <a:ext uri="{FF2B5EF4-FFF2-40B4-BE49-F238E27FC236}">
                <a16:creationId xmlns="" xmlns:a16="http://schemas.microsoft.com/office/drawing/2014/main" id="{67517D28-A708-4A3D-A46A-1BFBF0EE3D72}"/>
              </a:ext>
            </a:extLst>
          </p:cNvPr>
          <p:cNvGrpSpPr>
            <a:grpSpLocks/>
          </p:cNvGrpSpPr>
          <p:nvPr/>
        </p:nvGrpSpPr>
        <p:grpSpPr bwMode="auto">
          <a:xfrm>
            <a:off x="4052888" y="6477000"/>
            <a:ext cx="4086225" cy="307975"/>
            <a:chOff x="4052783" y="6477000"/>
            <a:chExt cx="4086434" cy="307777"/>
          </a:xfrm>
        </p:grpSpPr>
        <p:sp>
          <p:nvSpPr>
            <p:cNvPr id="488475" name="矩形 28">
              <a:extLst>
                <a:ext uri="{FF2B5EF4-FFF2-40B4-BE49-F238E27FC236}">
                  <a16:creationId xmlns="" xmlns:a16="http://schemas.microsoft.com/office/drawing/2014/main" id="{423D1E58-B24D-4C8B-8620-E6006E79DE5E}"/>
                </a:ext>
              </a:extLst>
            </p:cNvPr>
            <p:cNvSpPr>
              <a:spLocks noChangeArrowheads="1"/>
            </p:cNvSpPr>
            <p:nvPr/>
          </p:nvSpPr>
          <p:spPr bwMode="auto">
            <a:xfrm>
              <a:off x="4868924" y="6477000"/>
              <a:ext cx="23700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B6BDC2"/>
                  </a:solidFill>
                  <a:latin typeface="微软雅黑" panose="020B0503020204020204" pitchFamily="34" charset="-122"/>
                  <a:ea typeface="微软雅黑" panose="020B0503020204020204" pitchFamily="34" charset="-122"/>
                </a:rPr>
                <a:t>“要是早点遇到圈外就好了”</a:t>
              </a:r>
            </a:p>
          </p:txBody>
        </p:sp>
        <p:grpSp>
          <p:nvGrpSpPr>
            <p:cNvPr id="488476" name="组合 79">
              <a:extLst>
                <a:ext uri="{FF2B5EF4-FFF2-40B4-BE49-F238E27FC236}">
                  <a16:creationId xmlns="" xmlns:a16="http://schemas.microsoft.com/office/drawing/2014/main" id="{0A809E66-795D-422A-BD54-BE72A3FFA657}"/>
                </a:ext>
              </a:extLst>
            </p:cNvPr>
            <p:cNvGrpSpPr>
              <a:grpSpLocks/>
            </p:cNvGrpSpPr>
            <p:nvPr/>
          </p:nvGrpSpPr>
          <p:grpSpPr bwMode="auto">
            <a:xfrm>
              <a:off x="4052783" y="6630888"/>
              <a:ext cx="4086434" cy="5237"/>
              <a:chOff x="4038600" y="6630888"/>
              <a:chExt cx="4086434" cy="5237"/>
            </a:xfrm>
          </p:grpSpPr>
          <p:cxnSp>
            <p:nvCxnSpPr>
              <p:cNvPr id="31" name="直接连接符 80">
                <a:extLst>
                  <a:ext uri="{FF2B5EF4-FFF2-40B4-BE49-F238E27FC236}">
                    <a16:creationId xmlns="" xmlns:a16="http://schemas.microsoft.com/office/drawing/2014/main" id="{F388DBD2-4CE1-4D77-A5F9-C04F7E908CCD}"/>
                  </a:ext>
                </a:extLst>
              </p:cNvPr>
              <p:cNvCxnSpPr/>
              <p:nvPr/>
            </p:nvCxnSpPr>
            <p:spPr>
              <a:xfrm>
                <a:off x="4038600" y="6630889"/>
                <a:ext cx="968425" cy="0"/>
              </a:xfrm>
              <a:prstGeom prst="line">
                <a:avLst/>
              </a:prstGeom>
              <a:ln>
                <a:solidFill>
                  <a:srgbClr val="B6BDC2"/>
                </a:solidFill>
              </a:ln>
            </p:spPr>
            <p:style>
              <a:lnRef idx="1">
                <a:schemeClr val="accent1"/>
              </a:lnRef>
              <a:fillRef idx="0">
                <a:schemeClr val="accent1"/>
              </a:fillRef>
              <a:effectRef idx="0">
                <a:schemeClr val="accent1"/>
              </a:effectRef>
              <a:fontRef idx="minor">
                <a:schemeClr val="tx1"/>
              </a:fontRef>
            </p:style>
          </p:cxnSp>
          <p:cxnSp>
            <p:nvCxnSpPr>
              <p:cNvPr id="32" name="直接连接符 81">
                <a:extLst>
                  <a:ext uri="{FF2B5EF4-FFF2-40B4-BE49-F238E27FC236}">
                    <a16:creationId xmlns="" xmlns:a16="http://schemas.microsoft.com/office/drawing/2014/main" id="{DF91ED0C-83E1-4992-88B3-5653E55DAEFF}"/>
                  </a:ext>
                </a:extLst>
              </p:cNvPr>
              <p:cNvCxnSpPr/>
              <p:nvPr/>
            </p:nvCxnSpPr>
            <p:spPr>
              <a:xfrm>
                <a:off x="7142321" y="6635648"/>
                <a:ext cx="982713" cy="0"/>
              </a:xfrm>
              <a:prstGeom prst="line">
                <a:avLst/>
              </a:prstGeom>
              <a:ln>
                <a:solidFill>
                  <a:srgbClr val="B6BDC2"/>
                </a:solidFill>
              </a:ln>
            </p:spPr>
            <p:style>
              <a:lnRef idx="1">
                <a:schemeClr val="accent1"/>
              </a:lnRef>
              <a:fillRef idx="0">
                <a:schemeClr val="accent1"/>
              </a:fillRef>
              <a:effectRef idx="0">
                <a:schemeClr val="accent1"/>
              </a:effectRef>
              <a:fontRef idx="minor">
                <a:schemeClr val="tx1"/>
              </a:fontRef>
            </p:style>
          </p:cxnSp>
        </p:grpSp>
      </p:grpSp>
      <p:grpSp>
        <p:nvGrpSpPr>
          <p:cNvPr id="488464" name="组合 32">
            <a:extLst>
              <a:ext uri="{FF2B5EF4-FFF2-40B4-BE49-F238E27FC236}">
                <a16:creationId xmlns="" xmlns:a16="http://schemas.microsoft.com/office/drawing/2014/main" id="{85E9844E-181B-4AA6-A84F-171D4915DCBC}"/>
              </a:ext>
            </a:extLst>
          </p:cNvPr>
          <p:cNvGrpSpPr>
            <a:grpSpLocks/>
          </p:cNvGrpSpPr>
          <p:nvPr/>
        </p:nvGrpSpPr>
        <p:grpSpPr bwMode="auto">
          <a:xfrm rot="2700000">
            <a:off x="2727325" y="57150"/>
            <a:ext cx="6737350" cy="6737350"/>
            <a:chOff x="7117557" y="609600"/>
            <a:chExt cx="5807828" cy="5807828"/>
          </a:xfrm>
        </p:grpSpPr>
        <p:sp>
          <p:nvSpPr>
            <p:cNvPr id="34" name="弧形 33">
              <a:extLst>
                <a:ext uri="{FF2B5EF4-FFF2-40B4-BE49-F238E27FC236}">
                  <a16:creationId xmlns="" xmlns:a16="http://schemas.microsoft.com/office/drawing/2014/main" id="{8D0BE3A1-81A8-4646-8D99-7E188DD6CD96}"/>
                </a:ext>
              </a:extLst>
            </p:cNvPr>
            <p:cNvSpPr/>
            <p:nvPr/>
          </p:nvSpPr>
          <p:spPr>
            <a:xfrm>
              <a:off x="7117557" y="609600"/>
              <a:ext cx="5807828" cy="5807828"/>
            </a:xfrm>
            <a:prstGeom prst="arc">
              <a:avLst/>
            </a:prstGeom>
            <a:ln w="38100">
              <a:gradFill>
                <a:gsLst>
                  <a:gs pos="0">
                    <a:srgbClr val="7DBE00">
                      <a:alpha val="0"/>
                    </a:srgbClr>
                  </a:gs>
                  <a:gs pos="100000">
                    <a:srgbClr val="7DBE00"/>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35" name="弧形 34">
              <a:extLst>
                <a:ext uri="{FF2B5EF4-FFF2-40B4-BE49-F238E27FC236}">
                  <a16:creationId xmlns="" xmlns:a16="http://schemas.microsoft.com/office/drawing/2014/main" id="{99E1904C-BE9A-4C61-B480-EA5FEB8CDCF1}"/>
                </a:ext>
              </a:extLst>
            </p:cNvPr>
            <p:cNvSpPr/>
            <p:nvPr/>
          </p:nvSpPr>
          <p:spPr>
            <a:xfrm flipH="1" flipV="1">
              <a:off x="7117557" y="609600"/>
              <a:ext cx="5807828" cy="5807828"/>
            </a:xfrm>
            <a:prstGeom prst="arc">
              <a:avLst/>
            </a:prstGeom>
            <a:ln w="38100">
              <a:gradFill>
                <a:gsLst>
                  <a:gs pos="0">
                    <a:srgbClr val="7DBE00">
                      <a:alpha val="0"/>
                    </a:srgbClr>
                  </a:gs>
                  <a:gs pos="100000">
                    <a:srgbClr val="7DBE00"/>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grpSp>
      <p:sp>
        <p:nvSpPr>
          <p:cNvPr id="36" name="椭圆 35">
            <a:extLst>
              <a:ext uri="{FF2B5EF4-FFF2-40B4-BE49-F238E27FC236}">
                <a16:creationId xmlns="" xmlns:a16="http://schemas.microsoft.com/office/drawing/2014/main" id="{6CDB4E92-83E0-4AE2-A4C3-007E1C277FB4}"/>
              </a:ext>
            </a:extLst>
          </p:cNvPr>
          <p:cNvSpPr/>
          <p:nvPr/>
        </p:nvSpPr>
        <p:spPr>
          <a:xfrm>
            <a:off x="7107238" y="5324475"/>
            <a:ext cx="1081087" cy="1082675"/>
          </a:xfrm>
          <a:prstGeom prst="ellipse">
            <a:avLst/>
          </a:prstGeom>
          <a:gradFill flip="none" rotWithShape="1">
            <a:gsLst>
              <a:gs pos="77000">
                <a:srgbClr val="7DBE00">
                  <a:lumMod val="80000"/>
                </a:srgbClr>
              </a:gs>
              <a:gs pos="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
        <p:nvSpPr>
          <p:cNvPr id="37" name="椭圆 36">
            <a:extLst>
              <a:ext uri="{FF2B5EF4-FFF2-40B4-BE49-F238E27FC236}">
                <a16:creationId xmlns="" xmlns:a16="http://schemas.microsoft.com/office/drawing/2014/main" id="{B4EA718F-30B0-40E5-B526-348E5522F604}"/>
              </a:ext>
            </a:extLst>
          </p:cNvPr>
          <p:cNvSpPr/>
          <p:nvPr/>
        </p:nvSpPr>
        <p:spPr>
          <a:xfrm>
            <a:off x="10123488" y="4511675"/>
            <a:ext cx="236537" cy="236538"/>
          </a:xfrm>
          <a:prstGeom prst="ellipse">
            <a:avLst/>
          </a:prstGeom>
          <a:gradFill flip="none" rotWithShape="1">
            <a:gsLst>
              <a:gs pos="77000">
                <a:srgbClr val="7DBE00">
                  <a:lumMod val="80000"/>
                </a:srgbClr>
              </a:gs>
              <a:gs pos="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
        <p:nvSpPr>
          <p:cNvPr id="38" name="椭圆 37">
            <a:extLst>
              <a:ext uri="{FF2B5EF4-FFF2-40B4-BE49-F238E27FC236}">
                <a16:creationId xmlns="" xmlns:a16="http://schemas.microsoft.com/office/drawing/2014/main" id="{636A8888-72BA-492C-9C53-6007020783A4}"/>
              </a:ext>
            </a:extLst>
          </p:cNvPr>
          <p:cNvSpPr/>
          <p:nvPr/>
        </p:nvSpPr>
        <p:spPr>
          <a:xfrm>
            <a:off x="1006475" y="3052763"/>
            <a:ext cx="388938" cy="388937"/>
          </a:xfrm>
          <a:prstGeom prst="ellipse">
            <a:avLst/>
          </a:prstGeom>
          <a:gradFill flip="none" rotWithShape="1">
            <a:gsLst>
              <a:gs pos="77000">
                <a:srgbClr val="7DBE00">
                  <a:lumMod val="80000"/>
                </a:srgbClr>
              </a:gs>
              <a:gs pos="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
        <p:nvSpPr>
          <p:cNvPr id="39" name="椭圆 38">
            <a:extLst>
              <a:ext uri="{FF2B5EF4-FFF2-40B4-BE49-F238E27FC236}">
                <a16:creationId xmlns="" xmlns:a16="http://schemas.microsoft.com/office/drawing/2014/main" id="{A6EAB876-E42D-42BE-854B-8986C45807AC}"/>
              </a:ext>
            </a:extLst>
          </p:cNvPr>
          <p:cNvSpPr/>
          <p:nvPr/>
        </p:nvSpPr>
        <p:spPr>
          <a:xfrm>
            <a:off x="9439275" y="838200"/>
            <a:ext cx="304800" cy="304800"/>
          </a:xfrm>
          <a:prstGeom prst="ellipse">
            <a:avLst/>
          </a:prstGeom>
          <a:gradFill flip="none" rotWithShape="1">
            <a:gsLst>
              <a:gs pos="77000">
                <a:srgbClr val="7DBE00">
                  <a:lumMod val="80000"/>
                </a:srgbClr>
              </a:gs>
              <a:gs pos="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gradFill>
                <a:gsLst>
                  <a:gs pos="100000">
                    <a:srgbClr val="7DBE00">
                      <a:lumMod val="7000"/>
                    </a:srgbClr>
                  </a:gs>
                  <a:gs pos="0">
                    <a:srgbClr val="7DBE00"/>
                  </a:gs>
                </a:gsLst>
                <a:lin ang="5400000" scaled="1"/>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a:off x="423082" y="545446"/>
            <a:ext cx="7383437" cy="5938870"/>
          </a:xfrm>
          <a:prstGeom prst="rect">
            <a:avLst/>
          </a:prstGeom>
          <a:ln w="12700">
            <a:solidFill>
              <a:schemeClr val="accent5"/>
            </a:solidFill>
            <a:prstDash val="lgDash"/>
          </a:ln>
        </p:spPr>
        <p:txBody>
          <a:bodyPr wrap="square">
            <a:spAutoFit/>
          </a:bodyPr>
          <a:lstStyle/>
          <a:p>
            <a:pPr>
              <a:lnSpc>
                <a:spcPct val="130000"/>
              </a:lnSpc>
            </a:pPr>
            <a:r>
              <a:rPr lang="zh-CN" altLang="zh-CN" sz="2400" b="1" dirty="0">
                <a:solidFill>
                  <a:schemeClr val="accent1"/>
                </a:solidFill>
                <a:latin typeface="微软雅黑" panose="020B0503020204020204" pitchFamily="34" charset="-122"/>
                <a:ea typeface="微软雅黑" panose="020B0503020204020204" pitchFamily="34" charset="-122"/>
              </a:rPr>
              <a:t>练习</a:t>
            </a:r>
            <a:r>
              <a:rPr lang="en-US" altLang="zh-CN" sz="2400" b="1" dirty="0">
                <a:solidFill>
                  <a:schemeClr val="accent1"/>
                </a:solidFill>
                <a:latin typeface="微软雅黑" panose="020B0503020204020204" pitchFamily="34" charset="-122"/>
                <a:ea typeface="微软雅黑" panose="020B0503020204020204" pitchFamily="34" charset="-122"/>
              </a:rPr>
              <a:t>1: </a:t>
            </a:r>
            <a:r>
              <a:rPr lang="zh-CN" altLang="en-US" sz="2400" b="1" dirty="0">
                <a:solidFill>
                  <a:schemeClr val="accent1"/>
                </a:solidFill>
                <a:latin typeface="微软雅黑" panose="020B0503020204020204" pitchFamily="34" charset="-122"/>
                <a:ea typeface="微软雅黑" panose="020B0503020204020204" pitchFamily="34" charset="-122"/>
              </a:rPr>
              <a:t>完成冰山模型，重新认识自己（见下页）</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30000"/>
              </a:lnSpc>
            </a:pPr>
            <a:r>
              <a:rPr lang="zh-CN" altLang="zh-CN" b="1" dirty="0">
                <a:latin typeface="微软雅黑" panose="020B0503020204020204" pitchFamily="34" charset="-122"/>
                <a:ea typeface="微软雅黑" panose="020B0503020204020204" pitchFamily="34" charset="-122"/>
              </a:rPr>
              <a:t>一、知识和技能</a:t>
            </a:r>
          </a:p>
          <a:p>
            <a:pPr lvl="0">
              <a:lnSpc>
                <a:spcPct val="130000"/>
              </a:lnSpc>
            </a:pPr>
            <a:r>
              <a:rPr lang="zh-CN" altLang="en-US" dirty="0">
                <a:latin typeface="微软雅黑" panose="020B0503020204020204" pitchFamily="34" charset="-122"/>
                <a:ea typeface="微软雅黑" panose="020B0503020204020204" pitchFamily="34" charset="-122"/>
              </a:rPr>
              <a:t>你的专业是什么？你曾考取过哪些证书？目前工作中你比较熟练的技能是？</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30000"/>
              </a:lnSpc>
            </a:pPr>
            <a:r>
              <a:rPr lang="zh-CN" altLang="zh-CN" b="1" dirty="0">
                <a:latin typeface="微软雅黑" panose="020B0503020204020204" pitchFamily="34" charset="-122"/>
                <a:ea typeface="微软雅黑" panose="020B0503020204020204" pitchFamily="34" charset="-122"/>
              </a:rPr>
              <a:t>二、能力</a:t>
            </a:r>
          </a:p>
          <a:p>
            <a:pPr>
              <a:lnSpc>
                <a:spcPct val="130000"/>
              </a:lnSpc>
            </a:pPr>
            <a:r>
              <a:rPr lang="zh-CN" altLang="en-US" dirty="0">
                <a:latin typeface="微软雅黑" panose="020B0503020204020204" pitchFamily="34" charset="-122"/>
                <a:ea typeface="微软雅黑" panose="020B0503020204020204" pitchFamily="34" charset="-122"/>
              </a:rPr>
              <a:t>根据“职场进阶能力圈”，你目前已有的能力是哪些？选</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个即可。</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30000"/>
              </a:lnSpc>
            </a:pPr>
            <a:r>
              <a:rPr lang="zh-CN" altLang="zh-CN" b="1" dirty="0">
                <a:latin typeface="微软雅黑" panose="020B0503020204020204" pitchFamily="34" charset="-122"/>
                <a:ea typeface="微软雅黑" panose="020B0503020204020204" pitchFamily="34" charset="-122"/>
              </a:rPr>
              <a:t>三、价值观、性格和动机</a:t>
            </a:r>
          </a:p>
          <a:p>
            <a:pPr marL="342900" lvl="0" indent="-342900">
              <a:lnSpc>
                <a:spcPct val="130000"/>
              </a:lnSpc>
              <a:buFont typeface="+mj-lt"/>
              <a:buAutoNum type="arabicPeriod"/>
            </a:pPr>
            <a:r>
              <a:rPr lang="zh-CN" altLang="en-US" dirty="0">
                <a:latin typeface="微软雅黑" panose="020B0503020204020204" pitchFamily="34" charset="-122"/>
                <a:ea typeface="微软雅黑" panose="020B0503020204020204" pitchFamily="34" charset="-122"/>
              </a:rPr>
              <a:t>从以下价值观中挑选</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个最符合你的。</a:t>
            </a:r>
            <a:endParaRPr lang="en-US" altLang="zh-CN" dirty="0">
              <a:latin typeface="微软雅黑" panose="020B0503020204020204" pitchFamily="34" charset="-122"/>
              <a:ea typeface="微软雅黑" panose="020B0503020204020204" pitchFamily="34" charset="-122"/>
            </a:endParaRPr>
          </a:p>
          <a:p>
            <a:pPr marL="342900" lvl="0" indent="-342900">
              <a:lnSpc>
                <a:spcPct val="130000"/>
              </a:lnSpc>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lvl="0" indent="-342900">
              <a:lnSpc>
                <a:spcPct val="130000"/>
              </a:lnSpc>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lvl="0" indent="-342900">
              <a:lnSpc>
                <a:spcPct val="130000"/>
              </a:lnSpc>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lvl="0" indent="-342900">
              <a:lnSpc>
                <a:spcPct val="130000"/>
              </a:lnSpc>
              <a:buFont typeface="+mj-lt"/>
              <a:buAutoNum type="arabicPeriod"/>
            </a:pPr>
            <a:r>
              <a:rPr lang="zh-CN" altLang="zh-CN" dirty="0">
                <a:latin typeface="微软雅黑" panose="020B0503020204020204" pitchFamily="34" charset="-122"/>
                <a:ea typeface="微软雅黑" panose="020B0503020204020204" pitchFamily="34" charset="-122"/>
              </a:rPr>
              <a:t>你是偏内向还是外向？你是偏理想还是感性？ </a:t>
            </a:r>
          </a:p>
          <a:p>
            <a:pPr marL="342900" lvl="0" indent="-342900">
              <a:lnSpc>
                <a:spcPct val="130000"/>
              </a:lnSpc>
              <a:buFont typeface="+mj-lt"/>
              <a:buAutoNum type="arabicPeriod"/>
            </a:pPr>
            <a:r>
              <a:rPr lang="zh-CN" altLang="zh-CN" dirty="0">
                <a:latin typeface="微软雅黑" panose="020B0503020204020204" pitchFamily="34" charset="-122"/>
                <a:ea typeface="微软雅黑" panose="020B0503020204020204" pitchFamily="34" charset="-122"/>
              </a:rPr>
              <a:t>你是喜欢挑战（成就动机）、喜欢影响他人（权力动机）还是维持更好的团队关系（亲和动机）？</a:t>
            </a: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pic>
        <p:nvPicPr>
          <p:cNvPr id="12" name="图片 11">
            <a:extLst>
              <a:ext uri="{FF2B5EF4-FFF2-40B4-BE49-F238E27FC236}">
                <a16:creationId xmlns="" xmlns:a16="http://schemas.microsoft.com/office/drawing/2014/main" id="{8A1BDE7C-806C-402D-AE26-47AB6992FB8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262108" y="1710656"/>
            <a:ext cx="3215659" cy="3773279"/>
          </a:xfrm>
          <a:prstGeom prst="rect">
            <a:avLst/>
          </a:prstGeom>
        </p:spPr>
      </p:pic>
      <p:pic>
        <p:nvPicPr>
          <p:cNvPr id="6" name="图片 5">
            <a:extLst>
              <a:ext uri="{FF2B5EF4-FFF2-40B4-BE49-F238E27FC236}">
                <a16:creationId xmlns="" xmlns:a16="http://schemas.microsoft.com/office/drawing/2014/main" id="{D997B45D-F52D-40C1-AF62-FBD2304C42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202" y="4258102"/>
            <a:ext cx="5648978" cy="1050081"/>
          </a:xfrm>
          <a:prstGeom prst="rect">
            <a:avLst/>
          </a:prstGeom>
        </p:spPr>
      </p:pic>
    </p:spTree>
    <p:extLst>
      <p:ext uri="{BB962C8B-B14F-4D97-AF65-F5344CB8AC3E}">
        <p14:creationId xmlns:p14="http://schemas.microsoft.com/office/powerpoint/2010/main" val="21797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pic>
        <p:nvPicPr>
          <p:cNvPr id="10" name="图片 9">
            <a:extLst>
              <a:ext uri="{FF2B5EF4-FFF2-40B4-BE49-F238E27FC236}">
                <a16:creationId xmlns="" xmlns:a16="http://schemas.microsoft.com/office/drawing/2014/main" id="{CB000E51-BF2F-41BF-B849-083D0B6A48B9}"/>
              </a:ext>
            </a:extLst>
          </p:cNvPr>
          <p:cNvPicPr>
            <a:picLocks noChangeAspect="1"/>
          </p:cNvPicPr>
          <p:nvPr/>
        </p:nvPicPr>
        <p:blipFill>
          <a:blip r:embed="rId4"/>
          <a:stretch>
            <a:fillRect/>
          </a:stretch>
        </p:blipFill>
        <p:spPr>
          <a:xfrm>
            <a:off x="3547011" y="100304"/>
            <a:ext cx="4237087" cy="6565961"/>
          </a:xfrm>
          <a:prstGeom prst="rect">
            <a:avLst/>
          </a:prstGeom>
        </p:spPr>
      </p:pic>
      <p:sp>
        <p:nvSpPr>
          <p:cNvPr id="11" name="文本框 10">
            <a:extLst>
              <a:ext uri="{FF2B5EF4-FFF2-40B4-BE49-F238E27FC236}">
                <a16:creationId xmlns="" xmlns:a16="http://schemas.microsoft.com/office/drawing/2014/main" id="{500DC390-477C-4E03-9A62-9D3F2B40A881}"/>
              </a:ext>
            </a:extLst>
          </p:cNvPr>
          <p:cNvSpPr txBox="1"/>
          <p:nvPr/>
        </p:nvSpPr>
        <p:spPr>
          <a:xfrm>
            <a:off x="5151985" y="1157880"/>
            <a:ext cx="2208684" cy="775597"/>
          </a:xfrm>
          <a:prstGeom prst="rect">
            <a:avLst/>
          </a:prstGeom>
          <a:noFill/>
        </p:spPr>
        <p:txBody>
          <a:bodyPr wrap="square" lIns="0" tIns="0" rIns="0" bIns="0" rtlCol="0" anchor="ctr">
            <a:spAutoFit/>
          </a:bodyPr>
          <a:lstStyle/>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初级程序员</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计算机中级</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en-US" altLang="zh-CN" sz="1400" dirty="0" smtClean="0">
                <a:solidFill>
                  <a:schemeClr val="tx1">
                    <a:lumMod val="85000"/>
                    <a:lumOff val="15000"/>
                    <a:alpha val="70000"/>
                  </a:schemeClr>
                </a:solidFill>
                <a:latin typeface="黑体" panose="02010609060101010101" pitchFamily="49" charset="-122"/>
                <a:ea typeface="黑体" panose="02010609060101010101" pitchFamily="49" charset="-122"/>
              </a:rPr>
              <a:t>Python</a:t>
            </a: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语言</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 xmlns:a16="http://schemas.microsoft.com/office/drawing/2014/main" id="{CB53855B-C6BA-4FD0-B73B-E6329DD63357}"/>
              </a:ext>
            </a:extLst>
          </p:cNvPr>
          <p:cNvSpPr txBox="1"/>
          <p:nvPr/>
        </p:nvSpPr>
        <p:spPr>
          <a:xfrm>
            <a:off x="5151985" y="2529480"/>
            <a:ext cx="2208684" cy="775597"/>
          </a:xfrm>
          <a:prstGeom prst="rect">
            <a:avLst/>
          </a:prstGeom>
          <a:noFill/>
        </p:spPr>
        <p:txBody>
          <a:bodyPr wrap="square" lIns="0" tIns="0" rIns="0" bIns="0" rtlCol="0" anchor="ctr">
            <a:spAutoFit/>
          </a:bodyPr>
          <a:lstStyle/>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独立思考</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zh-CN" altLang="en-US" sz="1400" dirty="0">
                <a:solidFill>
                  <a:schemeClr val="tx1">
                    <a:lumMod val="85000"/>
                    <a:lumOff val="15000"/>
                    <a:alpha val="70000"/>
                  </a:schemeClr>
                </a:solidFill>
                <a:latin typeface="黑体" panose="02010609060101010101" pitchFamily="49" charset="-122"/>
                <a:ea typeface="黑体" panose="02010609060101010101" pitchFamily="49" charset="-122"/>
              </a:rPr>
              <a:t>解决问题</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自我管理</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 xmlns:a16="http://schemas.microsoft.com/office/drawing/2014/main" id="{F28331CC-C6B5-448B-AF07-505BD55F9C80}"/>
              </a:ext>
            </a:extLst>
          </p:cNvPr>
          <p:cNvSpPr txBox="1"/>
          <p:nvPr/>
        </p:nvSpPr>
        <p:spPr>
          <a:xfrm>
            <a:off x="5151985" y="3914143"/>
            <a:ext cx="2208684" cy="775597"/>
          </a:xfrm>
          <a:prstGeom prst="rect">
            <a:avLst/>
          </a:prstGeom>
          <a:noFill/>
        </p:spPr>
        <p:txBody>
          <a:bodyPr wrap="square" lIns="0" tIns="0" rIns="0" bIns="0" rtlCol="0" anchor="ctr">
            <a:spAutoFit/>
          </a:bodyPr>
          <a:lstStyle/>
          <a:p>
            <a:pPr algn="r">
              <a:lnSpc>
                <a:spcPct val="120000"/>
              </a:lnSpc>
            </a:pPr>
            <a:r>
              <a:rPr lang="zh-CN" altLang="en-US" sz="1400" dirty="0">
                <a:solidFill>
                  <a:schemeClr val="tx1">
                    <a:lumMod val="85000"/>
                    <a:lumOff val="15000"/>
                    <a:alpha val="70000"/>
                  </a:schemeClr>
                </a:solidFill>
                <a:latin typeface="黑体" panose="02010609060101010101" pitchFamily="49" charset="-122"/>
                <a:ea typeface="黑体" panose="02010609060101010101" pitchFamily="49" charset="-122"/>
              </a:rPr>
              <a:t>富于想象</a:t>
            </a: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，独立，逻辑</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内向，理性</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a:p>
            <a:pPr algn="r">
              <a:lnSpc>
                <a:spcPct val="120000"/>
              </a:lnSpc>
            </a:pPr>
            <a:r>
              <a:rPr lang="zh-CN" altLang="en-US" sz="1400" dirty="0" smtClean="0">
                <a:solidFill>
                  <a:schemeClr val="tx1">
                    <a:lumMod val="85000"/>
                    <a:lumOff val="15000"/>
                    <a:alpha val="70000"/>
                  </a:schemeClr>
                </a:solidFill>
                <a:latin typeface="黑体" panose="02010609060101010101" pitchFamily="49" charset="-122"/>
                <a:ea typeface="黑体" panose="02010609060101010101" pitchFamily="49" charset="-122"/>
              </a:rPr>
              <a:t>成就动机</a:t>
            </a:r>
            <a:endParaRPr lang="en-US" altLang="zh-CN" sz="1400" dirty="0">
              <a:solidFill>
                <a:schemeClr val="tx1">
                  <a:lumMod val="85000"/>
                  <a:lumOff val="15000"/>
                  <a:alpha val="7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242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a:off x="630833" y="886638"/>
            <a:ext cx="5005691" cy="5182573"/>
          </a:xfrm>
          <a:prstGeom prst="rect">
            <a:avLst/>
          </a:prstGeom>
          <a:ln w="12700">
            <a:solidFill>
              <a:schemeClr val="accent5"/>
            </a:solidFill>
            <a:prstDash val="lgDash"/>
          </a:ln>
        </p:spPr>
        <p:txBody>
          <a:bodyPr wrap="square">
            <a:spAutoFit/>
          </a:bodyPr>
          <a:lstStyle/>
          <a:p>
            <a:pPr>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rPr>
              <a:t>练习</a:t>
            </a:r>
            <a:r>
              <a:rPr lang="en-US" altLang="zh-CN" sz="2400" b="1" dirty="0">
                <a:solidFill>
                  <a:schemeClr val="accent1"/>
                </a:solidFill>
                <a:latin typeface="微软雅黑" panose="020B0503020204020204" pitchFamily="34" charset="-122"/>
                <a:ea typeface="微软雅黑" panose="020B0503020204020204" pitchFamily="34" charset="-122"/>
              </a:rPr>
              <a:t>2</a:t>
            </a:r>
            <a:r>
              <a:rPr lang="zh-CN" altLang="en-US" sz="2400" b="1" dirty="0">
                <a:solidFill>
                  <a:schemeClr val="accent1"/>
                </a:solidFill>
                <a:latin typeface="微软雅黑" panose="020B0503020204020204" pitchFamily="34" charset="-122"/>
                <a:ea typeface="微软雅黑" panose="020B0503020204020204" pitchFamily="34" charset="-122"/>
              </a:rPr>
              <a:t>：完成你的</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职业匹配画布</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（见下页）</a:t>
            </a:r>
          </a:p>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r>
              <a:rPr lang="zh-CN" altLang="en-US" sz="2000" dirty="0">
                <a:latin typeface="微软雅黑" panose="020B0503020204020204" pitchFamily="34" charset="-122"/>
                <a:ea typeface="微软雅黑" panose="020B0503020204020204" pitchFamily="34" charset="-122"/>
              </a:rPr>
              <a:t>填写步骤：</a:t>
            </a: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盘点自己（参考上一节作业）</a:t>
            </a: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填写“关键业务”（</a:t>
            </a: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项即可）</a:t>
            </a:r>
          </a:p>
          <a:p>
            <a:pPr>
              <a:lnSpc>
                <a:spcPct val="150000"/>
              </a:lnSpc>
            </a:pPr>
            <a:r>
              <a:rPr lang="zh-CN" altLang="en-US" sz="2000" dirty="0">
                <a:latin typeface="仿宋" panose="02010609060101010101" pitchFamily="49" charset="-122"/>
                <a:ea typeface="仿宋" panose="02010609060101010101" pitchFamily="49" charset="-122"/>
              </a:rPr>
              <a:t>提示：如何判断你的关键业务 </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）你的老板会从几个方面评价你的工作？ </a:t>
            </a:r>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）去招聘网站搜一下你的岗位职责</a:t>
            </a: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根据匹配度打分 </a:t>
            </a:r>
          </a:p>
          <a:p>
            <a:pPr>
              <a:lnSpc>
                <a:spcPct val="130000"/>
              </a:lnSpc>
            </a:pPr>
            <a:endParaRPr lang="zh-CN" altLang="zh-CN" sz="1600" dirty="0">
              <a:latin typeface="微软雅黑" panose="020B0503020204020204" pitchFamily="34" charset="-122"/>
              <a:ea typeface="微软雅黑" panose="020B0503020204020204" pitchFamily="34" charset="-122"/>
            </a:endParaRP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pic>
        <p:nvPicPr>
          <p:cNvPr id="10" name="图片 9">
            <a:extLst>
              <a:ext uri="{FF2B5EF4-FFF2-40B4-BE49-F238E27FC236}">
                <a16:creationId xmlns="" xmlns:a16="http://schemas.microsoft.com/office/drawing/2014/main" id="{36CA5CF8-9BB8-444D-A17C-2A2B43A9F08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36524" y="213064"/>
            <a:ext cx="6555476" cy="6356411"/>
          </a:xfrm>
          <a:prstGeom prst="rect">
            <a:avLst/>
          </a:prstGeom>
        </p:spPr>
      </p:pic>
    </p:spTree>
    <p:extLst>
      <p:ext uri="{BB962C8B-B14F-4D97-AF65-F5344CB8AC3E}">
        <p14:creationId xmlns:p14="http://schemas.microsoft.com/office/powerpoint/2010/main" val="110550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6E95052B-A7D1-474D-A52C-771DF0F26199}"/>
              </a:ext>
            </a:extLst>
          </p:cNvPr>
          <p:cNvGrpSpPr/>
          <p:nvPr/>
        </p:nvGrpSpPr>
        <p:grpSpPr>
          <a:xfrm>
            <a:off x="0" y="38637"/>
            <a:ext cx="11677295" cy="6868801"/>
            <a:chOff x="-2" y="-10802"/>
            <a:chExt cx="11677295" cy="6868801"/>
          </a:xfrm>
        </p:grpSpPr>
        <p:sp>
          <p:nvSpPr>
            <p:cNvPr id="131" name="Rectangle 208_1_1">
              <a:extLst>
                <a:ext uri="{FF2B5EF4-FFF2-40B4-BE49-F238E27FC236}">
                  <a16:creationId xmlns="" xmlns:a16="http://schemas.microsoft.com/office/drawing/2014/main" id="{BC40A530-16ED-4848-B640-320BDE4DCEEF}"/>
                </a:ext>
              </a:extLst>
            </p:cNvPr>
            <p:cNvSpPr/>
            <p:nvPr/>
          </p:nvSpPr>
          <p:spPr>
            <a:xfrm>
              <a:off x="8209332" y="2734358"/>
              <a:ext cx="606271" cy="173849"/>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36" name="Rectangle 208_1_2">
              <a:extLst>
                <a:ext uri="{FF2B5EF4-FFF2-40B4-BE49-F238E27FC236}">
                  <a16:creationId xmlns="" xmlns:a16="http://schemas.microsoft.com/office/drawing/2014/main" id="{D90D142C-363F-4B7C-9FB9-2BF227600575}"/>
                </a:ext>
              </a:extLst>
            </p:cNvPr>
            <p:cNvSpPr/>
            <p:nvPr/>
          </p:nvSpPr>
          <p:spPr>
            <a:xfrm>
              <a:off x="9641764" y="2734358"/>
              <a:ext cx="606271" cy="173849"/>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37" name="Rectangle 208_1_3">
              <a:extLst>
                <a:ext uri="{FF2B5EF4-FFF2-40B4-BE49-F238E27FC236}">
                  <a16:creationId xmlns="" xmlns:a16="http://schemas.microsoft.com/office/drawing/2014/main" id="{E4B57548-E30F-417B-B13A-2730ACA5634C}"/>
                </a:ext>
              </a:extLst>
            </p:cNvPr>
            <p:cNvSpPr/>
            <p:nvPr/>
          </p:nvSpPr>
          <p:spPr>
            <a:xfrm>
              <a:off x="8926695" y="2734358"/>
              <a:ext cx="606271" cy="173849"/>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46" name="矩形 145">
              <a:extLst>
                <a:ext uri="{FF2B5EF4-FFF2-40B4-BE49-F238E27FC236}">
                  <a16:creationId xmlns="" xmlns:a16="http://schemas.microsoft.com/office/drawing/2014/main" id="{3B3C30DC-2496-4718-B561-A61459C50B9B}"/>
                </a:ext>
              </a:extLst>
            </p:cNvPr>
            <p:cNvSpPr/>
            <p:nvPr/>
          </p:nvSpPr>
          <p:spPr>
            <a:xfrm>
              <a:off x="8155219" y="2999149"/>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49" name="矩形 148">
              <a:extLst>
                <a:ext uri="{FF2B5EF4-FFF2-40B4-BE49-F238E27FC236}">
                  <a16:creationId xmlns="" xmlns:a16="http://schemas.microsoft.com/office/drawing/2014/main" id="{C268EF91-21E8-45F3-B0C2-5CDB3A133BE7}"/>
                </a:ext>
              </a:extLst>
            </p:cNvPr>
            <p:cNvSpPr/>
            <p:nvPr/>
          </p:nvSpPr>
          <p:spPr>
            <a:xfrm>
              <a:off x="8155219" y="3598613"/>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0" name="矩形 149">
              <a:extLst>
                <a:ext uri="{FF2B5EF4-FFF2-40B4-BE49-F238E27FC236}">
                  <a16:creationId xmlns="" xmlns:a16="http://schemas.microsoft.com/office/drawing/2014/main" id="{3F8F6AC8-30F4-4178-A378-F22A6F5323BD}"/>
                </a:ext>
              </a:extLst>
            </p:cNvPr>
            <p:cNvSpPr/>
            <p:nvPr/>
          </p:nvSpPr>
          <p:spPr>
            <a:xfrm>
              <a:off x="8155219" y="4198074"/>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1" name="矩形 150">
              <a:extLst>
                <a:ext uri="{FF2B5EF4-FFF2-40B4-BE49-F238E27FC236}">
                  <a16:creationId xmlns="" xmlns:a16="http://schemas.microsoft.com/office/drawing/2014/main" id="{F2A7B188-6F6E-4F7B-ACB0-4D3DE9C5A5E0}"/>
                </a:ext>
              </a:extLst>
            </p:cNvPr>
            <p:cNvSpPr/>
            <p:nvPr/>
          </p:nvSpPr>
          <p:spPr>
            <a:xfrm>
              <a:off x="8155219" y="4797536"/>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2" name="矩形 151">
              <a:extLst>
                <a:ext uri="{FF2B5EF4-FFF2-40B4-BE49-F238E27FC236}">
                  <a16:creationId xmlns="" xmlns:a16="http://schemas.microsoft.com/office/drawing/2014/main" id="{A7E95731-C1CC-4C7F-92F1-F01A4452BA5C}"/>
                </a:ext>
              </a:extLst>
            </p:cNvPr>
            <p:cNvSpPr/>
            <p:nvPr/>
          </p:nvSpPr>
          <p:spPr>
            <a:xfrm>
              <a:off x="8155219" y="5396997"/>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3" name="矩形 152">
              <a:extLst>
                <a:ext uri="{FF2B5EF4-FFF2-40B4-BE49-F238E27FC236}">
                  <a16:creationId xmlns="" xmlns:a16="http://schemas.microsoft.com/office/drawing/2014/main" id="{582B8C93-4DF2-4B8A-899F-D176BEF9C7F6}"/>
                </a:ext>
              </a:extLst>
            </p:cNvPr>
            <p:cNvSpPr/>
            <p:nvPr/>
          </p:nvSpPr>
          <p:spPr>
            <a:xfrm>
              <a:off x="8155219" y="5996459"/>
              <a:ext cx="2136581" cy="493240"/>
            </a:xfrm>
            <a:prstGeom prst="rect">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12700" dist="12700" dir="27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40" name="任意多边形: 形状 139">
              <a:extLst>
                <a:ext uri="{FF2B5EF4-FFF2-40B4-BE49-F238E27FC236}">
                  <a16:creationId xmlns="" xmlns:a16="http://schemas.microsoft.com/office/drawing/2014/main" id="{7EBA6129-F153-4CF4-BC5E-BC3BF8BB0071}"/>
                </a:ext>
              </a:extLst>
            </p:cNvPr>
            <p:cNvSpPr/>
            <p:nvPr/>
          </p:nvSpPr>
          <p:spPr>
            <a:xfrm>
              <a:off x="8272844" y="2769238"/>
              <a:ext cx="455771" cy="98593"/>
            </a:xfrm>
            <a:custGeom>
              <a:avLst/>
              <a:gdLst/>
              <a:ahLst/>
              <a:cxnLst/>
              <a:rect l="l" t="t" r="r" b="b"/>
              <a:pathLst>
                <a:path w="455771" h="98593">
                  <a:moveTo>
                    <a:pt x="347643" y="48511"/>
                  </a:moveTo>
                  <a:lnTo>
                    <a:pt x="358330" y="49035"/>
                  </a:lnTo>
                  <a:cubicBezTo>
                    <a:pt x="358190" y="50013"/>
                    <a:pt x="358033" y="51252"/>
                    <a:pt x="357859" y="52754"/>
                  </a:cubicBezTo>
                  <a:cubicBezTo>
                    <a:pt x="357684" y="54256"/>
                    <a:pt x="357457" y="55985"/>
                    <a:pt x="357178" y="57941"/>
                  </a:cubicBezTo>
                  <a:lnTo>
                    <a:pt x="395525" y="57941"/>
                  </a:lnTo>
                  <a:cubicBezTo>
                    <a:pt x="395455" y="58779"/>
                    <a:pt x="395298" y="60385"/>
                    <a:pt x="395054" y="62760"/>
                  </a:cubicBezTo>
                  <a:cubicBezTo>
                    <a:pt x="394809" y="65135"/>
                    <a:pt x="394565" y="67667"/>
                    <a:pt x="394320" y="70356"/>
                  </a:cubicBezTo>
                  <a:cubicBezTo>
                    <a:pt x="394076" y="73046"/>
                    <a:pt x="393831" y="75613"/>
                    <a:pt x="393587" y="78057"/>
                  </a:cubicBezTo>
                  <a:cubicBezTo>
                    <a:pt x="393342" y="80502"/>
                    <a:pt x="393150" y="82248"/>
                    <a:pt x="393011" y="83296"/>
                  </a:cubicBezTo>
                  <a:cubicBezTo>
                    <a:pt x="392731" y="85531"/>
                    <a:pt x="392242" y="87400"/>
                    <a:pt x="391544" y="88902"/>
                  </a:cubicBezTo>
                  <a:cubicBezTo>
                    <a:pt x="390845" y="90403"/>
                    <a:pt x="389815" y="91626"/>
                    <a:pt x="388453" y="92569"/>
                  </a:cubicBezTo>
                  <a:cubicBezTo>
                    <a:pt x="387091" y="93512"/>
                    <a:pt x="385345" y="94228"/>
                    <a:pt x="383214" y="94717"/>
                  </a:cubicBezTo>
                  <a:cubicBezTo>
                    <a:pt x="381084" y="95206"/>
                    <a:pt x="378482" y="95555"/>
                    <a:pt x="375408" y="95764"/>
                  </a:cubicBezTo>
                  <a:lnTo>
                    <a:pt x="365769" y="96498"/>
                  </a:lnTo>
                  <a:lnTo>
                    <a:pt x="362626" y="86963"/>
                  </a:lnTo>
                  <a:lnTo>
                    <a:pt x="371951" y="86335"/>
                  </a:lnTo>
                  <a:cubicBezTo>
                    <a:pt x="373977" y="86195"/>
                    <a:pt x="375635" y="86020"/>
                    <a:pt x="376928" y="85811"/>
                  </a:cubicBezTo>
                  <a:cubicBezTo>
                    <a:pt x="378220" y="85601"/>
                    <a:pt x="379268" y="85252"/>
                    <a:pt x="380071" y="84763"/>
                  </a:cubicBezTo>
                  <a:cubicBezTo>
                    <a:pt x="380874" y="84274"/>
                    <a:pt x="381485" y="83593"/>
                    <a:pt x="381905" y="82720"/>
                  </a:cubicBezTo>
                  <a:cubicBezTo>
                    <a:pt x="382324" y="81847"/>
                    <a:pt x="382638" y="80642"/>
                    <a:pt x="382848" y="79105"/>
                  </a:cubicBezTo>
                  <a:cubicBezTo>
                    <a:pt x="382917" y="78407"/>
                    <a:pt x="383022" y="77534"/>
                    <a:pt x="383162" y="76486"/>
                  </a:cubicBezTo>
                  <a:cubicBezTo>
                    <a:pt x="383302" y="75438"/>
                    <a:pt x="383441" y="74355"/>
                    <a:pt x="383581" y="73238"/>
                  </a:cubicBezTo>
                  <a:cubicBezTo>
                    <a:pt x="383721" y="72120"/>
                    <a:pt x="383860" y="71003"/>
                    <a:pt x="384000" y="69885"/>
                  </a:cubicBezTo>
                  <a:cubicBezTo>
                    <a:pt x="384140" y="68767"/>
                    <a:pt x="384279" y="67755"/>
                    <a:pt x="384419" y="66846"/>
                  </a:cubicBezTo>
                  <a:lnTo>
                    <a:pt x="355501" y="66846"/>
                  </a:lnTo>
                  <a:cubicBezTo>
                    <a:pt x="354523" y="70479"/>
                    <a:pt x="353196" y="73744"/>
                    <a:pt x="351520" y="76643"/>
                  </a:cubicBezTo>
                  <a:cubicBezTo>
                    <a:pt x="349843" y="79542"/>
                    <a:pt x="347643" y="82213"/>
                    <a:pt x="344919" y="84658"/>
                  </a:cubicBezTo>
                  <a:cubicBezTo>
                    <a:pt x="342195" y="87103"/>
                    <a:pt x="338894" y="89443"/>
                    <a:pt x="335018" y="91678"/>
                  </a:cubicBezTo>
                  <a:cubicBezTo>
                    <a:pt x="331141" y="93913"/>
                    <a:pt x="326583" y="96218"/>
                    <a:pt x="321345" y="98593"/>
                  </a:cubicBezTo>
                  <a:lnTo>
                    <a:pt x="315372" y="89687"/>
                  </a:lnTo>
                  <a:cubicBezTo>
                    <a:pt x="319913" y="87941"/>
                    <a:pt x="323824" y="86230"/>
                    <a:pt x="327107" y="84553"/>
                  </a:cubicBezTo>
                  <a:cubicBezTo>
                    <a:pt x="330390" y="82877"/>
                    <a:pt x="333184" y="81148"/>
                    <a:pt x="335489" y="79367"/>
                  </a:cubicBezTo>
                  <a:cubicBezTo>
                    <a:pt x="337794" y="77586"/>
                    <a:pt x="339680" y="75683"/>
                    <a:pt x="341147" y="73657"/>
                  </a:cubicBezTo>
                  <a:cubicBezTo>
                    <a:pt x="342614" y="71631"/>
                    <a:pt x="343766" y="69361"/>
                    <a:pt x="344605" y="66846"/>
                  </a:cubicBezTo>
                  <a:lnTo>
                    <a:pt x="320297" y="66846"/>
                  </a:lnTo>
                  <a:lnTo>
                    <a:pt x="320297" y="57941"/>
                  </a:lnTo>
                  <a:lnTo>
                    <a:pt x="346491" y="57941"/>
                  </a:lnTo>
                  <a:cubicBezTo>
                    <a:pt x="346840" y="55985"/>
                    <a:pt x="347084" y="54169"/>
                    <a:pt x="347224" y="52492"/>
                  </a:cubicBezTo>
                  <a:cubicBezTo>
                    <a:pt x="347364" y="50816"/>
                    <a:pt x="347503" y="49489"/>
                    <a:pt x="347643" y="48511"/>
                  </a:cubicBezTo>
                  <a:close/>
                  <a:moveTo>
                    <a:pt x="175498" y="32480"/>
                  </a:moveTo>
                  <a:lnTo>
                    <a:pt x="175498" y="39395"/>
                  </a:lnTo>
                  <a:lnTo>
                    <a:pt x="182727" y="39395"/>
                  </a:lnTo>
                  <a:lnTo>
                    <a:pt x="182727" y="32480"/>
                  </a:lnTo>
                  <a:close/>
                  <a:moveTo>
                    <a:pt x="343557" y="18860"/>
                  </a:moveTo>
                  <a:cubicBezTo>
                    <a:pt x="348446" y="23959"/>
                    <a:pt x="354349" y="28254"/>
                    <a:pt x="361264" y="31747"/>
                  </a:cubicBezTo>
                  <a:cubicBezTo>
                    <a:pt x="365525" y="29791"/>
                    <a:pt x="369366" y="27730"/>
                    <a:pt x="372789" y="25565"/>
                  </a:cubicBezTo>
                  <a:cubicBezTo>
                    <a:pt x="376212" y="23400"/>
                    <a:pt x="379250" y="21165"/>
                    <a:pt x="381905" y="18860"/>
                  </a:cubicBezTo>
                  <a:close/>
                  <a:moveTo>
                    <a:pt x="175498" y="18021"/>
                  </a:moveTo>
                  <a:lnTo>
                    <a:pt x="175498" y="25041"/>
                  </a:lnTo>
                  <a:lnTo>
                    <a:pt x="182727" y="25041"/>
                  </a:lnTo>
                  <a:lnTo>
                    <a:pt x="182727" y="18021"/>
                  </a:lnTo>
                  <a:close/>
                  <a:moveTo>
                    <a:pt x="446132" y="13621"/>
                  </a:moveTo>
                  <a:lnTo>
                    <a:pt x="455771" y="13621"/>
                  </a:lnTo>
                  <a:lnTo>
                    <a:pt x="455771" y="86335"/>
                  </a:lnTo>
                  <a:lnTo>
                    <a:pt x="442360" y="86335"/>
                  </a:lnTo>
                  <a:lnTo>
                    <a:pt x="442360" y="25670"/>
                  </a:lnTo>
                  <a:lnTo>
                    <a:pt x="424443" y="29127"/>
                  </a:lnTo>
                  <a:lnTo>
                    <a:pt x="424443" y="18021"/>
                  </a:lnTo>
                  <a:close/>
                  <a:moveTo>
                    <a:pt x="134950" y="8906"/>
                  </a:moveTo>
                  <a:lnTo>
                    <a:pt x="153914" y="8906"/>
                  </a:lnTo>
                  <a:lnTo>
                    <a:pt x="153914" y="17393"/>
                  </a:lnTo>
                  <a:lnTo>
                    <a:pt x="141970" y="37509"/>
                  </a:lnTo>
                  <a:lnTo>
                    <a:pt x="153495" y="37509"/>
                  </a:lnTo>
                  <a:lnTo>
                    <a:pt x="153495" y="46206"/>
                  </a:lnTo>
                  <a:cubicBezTo>
                    <a:pt x="152866" y="51794"/>
                    <a:pt x="152081" y="56806"/>
                    <a:pt x="151138" y="61241"/>
                  </a:cubicBezTo>
                  <a:cubicBezTo>
                    <a:pt x="150195" y="65676"/>
                    <a:pt x="148955" y="69885"/>
                    <a:pt x="147418" y="73866"/>
                  </a:cubicBezTo>
                  <a:cubicBezTo>
                    <a:pt x="149653" y="77080"/>
                    <a:pt x="152447" y="79664"/>
                    <a:pt x="155800" y="81620"/>
                  </a:cubicBezTo>
                  <a:cubicBezTo>
                    <a:pt x="159153" y="83576"/>
                    <a:pt x="163344" y="84623"/>
                    <a:pt x="168373" y="84763"/>
                  </a:cubicBezTo>
                  <a:cubicBezTo>
                    <a:pt x="173193" y="84903"/>
                    <a:pt x="177977" y="84920"/>
                    <a:pt x="182727" y="84815"/>
                  </a:cubicBezTo>
                  <a:cubicBezTo>
                    <a:pt x="187477" y="84711"/>
                    <a:pt x="192262" y="84414"/>
                    <a:pt x="197081" y="83925"/>
                  </a:cubicBezTo>
                  <a:lnTo>
                    <a:pt x="195195" y="92621"/>
                  </a:lnTo>
                  <a:cubicBezTo>
                    <a:pt x="190585" y="93110"/>
                    <a:pt x="185958" y="93407"/>
                    <a:pt x="181313" y="93512"/>
                  </a:cubicBezTo>
                  <a:cubicBezTo>
                    <a:pt x="176668" y="93616"/>
                    <a:pt x="172040" y="93599"/>
                    <a:pt x="167430" y="93459"/>
                  </a:cubicBezTo>
                  <a:cubicBezTo>
                    <a:pt x="162680" y="93320"/>
                    <a:pt x="158262" y="92516"/>
                    <a:pt x="154176" y="91050"/>
                  </a:cubicBezTo>
                  <a:cubicBezTo>
                    <a:pt x="150090" y="89583"/>
                    <a:pt x="146440" y="86893"/>
                    <a:pt x="143227" y="82982"/>
                  </a:cubicBezTo>
                  <a:cubicBezTo>
                    <a:pt x="142040" y="85287"/>
                    <a:pt x="140712" y="87592"/>
                    <a:pt x="139246" y="89897"/>
                  </a:cubicBezTo>
                  <a:cubicBezTo>
                    <a:pt x="137779" y="92202"/>
                    <a:pt x="136137" y="94612"/>
                    <a:pt x="134321" y="97126"/>
                  </a:cubicBezTo>
                  <a:lnTo>
                    <a:pt x="127092" y="90840"/>
                  </a:lnTo>
                  <a:cubicBezTo>
                    <a:pt x="129327" y="88186"/>
                    <a:pt x="131353" y="85549"/>
                    <a:pt x="133169" y="82929"/>
                  </a:cubicBezTo>
                  <a:cubicBezTo>
                    <a:pt x="134985" y="80310"/>
                    <a:pt x="136591" y="77568"/>
                    <a:pt x="137988" y="74705"/>
                  </a:cubicBezTo>
                  <a:cubicBezTo>
                    <a:pt x="136801" y="72190"/>
                    <a:pt x="135683" y="69326"/>
                    <a:pt x="134636" y="66113"/>
                  </a:cubicBezTo>
                  <a:cubicBezTo>
                    <a:pt x="133588" y="62900"/>
                    <a:pt x="132645" y="59268"/>
                    <a:pt x="131807" y="55216"/>
                  </a:cubicBezTo>
                  <a:lnTo>
                    <a:pt x="139141" y="52492"/>
                  </a:lnTo>
                  <a:cubicBezTo>
                    <a:pt x="139630" y="54518"/>
                    <a:pt x="140119" y="56456"/>
                    <a:pt x="140608" y="58307"/>
                  </a:cubicBezTo>
                  <a:cubicBezTo>
                    <a:pt x="141097" y="60158"/>
                    <a:pt x="141690" y="61957"/>
                    <a:pt x="142389" y="63703"/>
                  </a:cubicBezTo>
                  <a:cubicBezTo>
                    <a:pt x="143995" y="58115"/>
                    <a:pt x="144938" y="52178"/>
                    <a:pt x="145218" y="45891"/>
                  </a:cubicBezTo>
                  <a:lnTo>
                    <a:pt x="132959" y="45891"/>
                  </a:lnTo>
                  <a:lnTo>
                    <a:pt x="132959" y="37509"/>
                  </a:lnTo>
                  <a:lnTo>
                    <a:pt x="144799" y="17288"/>
                  </a:lnTo>
                  <a:lnTo>
                    <a:pt x="134950" y="17288"/>
                  </a:lnTo>
                  <a:close/>
                  <a:moveTo>
                    <a:pt x="239830" y="2829"/>
                  </a:moveTo>
                  <a:lnTo>
                    <a:pt x="250936" y="3248"/>
                  </a:lnTo>
                  <a:lnTo>
                    <a:pt x="250936" y="82039"/>
                  </a:lnTo>
                  <a:lnTo>
                    <a:pt x="261937" y="82039"/>
                  </a:lnTo>
                  <a:lnTo>
                    <a:pt x="261937" y="2829"/>
                  </a:lnTo>
                  <a:lnTo>
                    <a:pt x="272834" y="3248"/>
                  </a:lnTo>
                  <a:lnTo>
                    <a:pt x="272834" y="59722"/>
                  </a:lnTo>
                  <a:cubicBezTo>
                    <a:pt x="274440" y="56718"/>
                    <a:pt x="276047" y="53488"/>
                    <a:pt x="277653" y="50030"/>
                  </a:cubicBezTo>
                  <a:cubicBezTo>
                    <a:pt x="279260" y="46573"/>
                    <a:pt x="280814" y="43097"/>
                    <a:pt x="282316" y="39605"/>
                  </a:cubicBezTo>
                  <a:cubicBezTo>
                    <a:pt x="283818" y="36112"/>
                    <a:pt x="285215" y="32707"/>
                    <a:pt x="286507" y="29389"/>
                  </a:cubicBezTo>
                  <a:cubicBezTo>
                    <a:pt x="287799" y="26072"/>
                    <a:pt x="288934" y="22981"/>
                    <a:pt x="289912" y="20117"/>
                  </a:cubicBezTo>
                  <a:lnTo>
                    <a:pt x="300075" y="24727"/>
                  </a:lnTo>
                  <a:cubicBezTo>
                    <a:pt x="299097" y="27591"/>
                    <a:pt x="297858" y="30874"/>
                    <a:pt x="296356" y="34576"/>
                  </a:cubicBezTo>
                  <a:cubicBezTo>
                    <a:pt x="294854" y="38278"/>
                    <a:pt x="293247" y="42067"/>
                    <a:pt x="291536" y="45944"/>
                  </a:cubicBezTo>
                  <a:cubicBezTo>
                    <a:pt x="289825" y="49821"/>
                    <a:pt x="288078" y="53610"/>
                    <a:pt x="286297" y="57312"/>
                  </a:cubicBezTo>
                  <a:cubicBezTo>
                    <a:pt x="284516" y="61014"/>
                    <a:pt x="282857" y="64297"/>
                    <a:pt x="281320" y="67161"/>
                  </a:cubicBezTo>
                  <a:lnTo>
                    <a:pt x="272834" y="62551"/>
                  </a:lnTo>
                  <a:lnTo>
                    <a:pt x="272834" y="82039"/>
                  </a:lnTo>
                  <a:lnTo>
                    <a:pt x="302171" y="82039"/>
                  </a:lnTo>
                  <a:lnTo>
                    <a:pt x="302171" y="92516"/>
                  </a:lnTo>
                  <a:lnTo>
                    <a:pt x="210597" y="92516"/>
                  </a:lnTo>
                  <a:lnTo>
                    <a:pt x="210597" y="82039"/>
                  </a:lnTo>
                  <a:lnTo>
                    <a:pt x="239830" y="82039"/>
                  </a:lnTo>
                  <a:lnTo>
                    <a:pt x="239830" y="60979"/>
                  </a:lnTo>
                  <a:lnTo>
                    <a:pt x="230505" y="66846"/>
                  </a:lnTo>
                  <a:cubicBezTo>
                    <a:pt x="229387" y="63633"/>
                    <a:pt x="228095" y="60106"/>
                    <a:pt x="226628" y="56264"/>
                  </a:cubicBezTo>
                  <a:cubicBezTo>
                    <a:pt x="225161" y="52422"/>
                    <a:pt x="223642" y="48563"/>
                    <a:pt x="222070" y="44687"/>
                  </a:cubicBezTo>
                  <a:cubicBezTo>
                    <a:pt x="220499" y="40810"/>
                    <a:pt x="218944" y="37090"/>
                    <a:pt x="217408" y="33528"/>
                  </a:cubicBezTo>
                  <a:cubicBezTo>
                    <a:pt x="215871" y="29966"/>
                    <a:pt x="214474" y="26892"/>
                    <a:pt x="213217" y="24308"/>
                  </a:cubicBezTo>
                  <a:lnTo>
                    <a:pt x="223170" y="19593"/>
                  </a:lnTo>
                  <a:cubicBezTo>
                    <a:pt x="224288" y="21828"/>
                    <a:pt x="225598" y="24570"/>
                    <a:pt x="227099" y="27818"/>
                  </a:cubicBezTo>
                  <a:cubicBezTo>
                    <a:pt x="228601" y="31066"/>
                    <a:pt x="230120" y="34506"/>
                    <a:pt x="231657" y="38138"/>
                  </a:cubicBezTo>
                  <a:cubicBezTo>
                    <a:pt x="233194" y="41770"/>
                    <a:pt x="234678" y="45368"/>
                    <a:pt x="236110" y="48930"/>
                  </a:cubicBezTo>
                  <a:cubicBezTo>
                    <a:pt x="237542" y="52492"/>
                    <a:pt x="238782" y="55705"/>
                    <a:pt x="239830" y="58569"/>
                  </a:cubicBezTo>
                  <a:close/>
                  <a:moveTo>
                    <a:pt x="167011" y="1781"/>
                  </a:moveTo>
                  <a:lnTo>
                    <a:pt x="175498" y="2200"/>
                  </a:lnTo>
                  <a:lnTo>
                    <a:pt x="175498" y="10478"/>
                  </a:lnTo>
                  <a:lnTo>
                    <a:pt x="191109" y="10478"/>
                  </a:lnTo>
                  <a:lnTo>
                    <a:pt x="191109" y="25041"/>
                  </a:lnTo>
                  <a:lnTo>
                    <a:pt x="195929" y="25041"/>
                  </a:lnTo>
                  <a:lnTo>
                    <a:pt x="195929" y="32480"/>
                  </a:lnTo>
                  <a:lnTo>
                    <a:pt x="191109" y="32480"/>
                  </a:lnTo>
                  <a:lnTo>
                    <a:pt x="191109" y="46939"/>
                  </a:lnTo>
                  <a:lnTo>
                    <a:pt x="175498" y="46939"/>
                  </a:lnTo>
                  <a:lnTo>
                    <a:pt x="175498" y="53540"/>
                  </a:lnTo>
                  <a:lnTo>
                    <a:pt x="191843" y="53540"/>
                  </a:lnTo>
                  <a:lnTo>
                    <a:pt x="191843" y="61084"/>
                  </a:lnTo>
                  <a:lnTo>
                    <a:pt x="175498" y="61084"/>
                  </a:lnTo>
                  <a:lnTo>
                    <a:pt x="175498" y="67580"/>
                  </a:lnTo>
                  <a:lnTo>
                    <a:pt x="194462" y="67580"/>
                  </a:lnTo>
                  <a:lnTo>
                    <a:pt x="194462" y="75228"/>
                  </a:lnTo>
                  <a:lnTo>
                    <a:pt x="175498" y="75228"/>
                  </a:lnTo>
                  <a:lnTo>
                    <a:pt x="175498" y="83506"/>
                  </a:lnTo>
                  <a:lnTo>
                    <a:pt x="167011" y="83506"/>
                  </a:lnTo>
                  <a:lnTo>
                    <a:pt x="167011" y="75228"/>
                  </a:lnTo>
                  <a:lnTo>
                    <a:pt x="152342" y="75228"/>
                  </a:lnTo>
                  <a:lnTo>
                    <a:pt x="152342" y="67580"/>
                  </a:lnTo>
                  <a:lnTo>
                    <a:pt x="167011" y="67580"/>
                  </a:lnTo>
                  <a:lnTo>
                    <a:pt x="167011" y="61084"/>
                  </a:lnTo>
                  <a:lnTo>
                    <a:pt x="155591" y="61084"/>
                  </a:lnTo>
                  <a:lnTo>
                    <a:pt x="155591" y="53540"/>
                  </a:lnTo>
                  <a:lnTo>
                    <a:pt x="167011" y="53540"/>
                  </a:lnTo>
                  <a:lnTo>
                    <a:pt x="167011" y="46939"/>
                  </a:lnTo>
                  <a:lnTo>
                    <a:pt x="156114" y="46939"/>
                  </a:lnTo>
                  <a:lnTo>
                    <a:pt x="156114" y="39395"/>
                  </a:lnTo>
                  <a:lnTo>
                    <a:pt x="167011" y="39395"/>
                  </a:lnTo>
                  <a:lnTo>
                    <a:pt x="167011" y="32480"/>
                  </a:lnTo>
                  <a:lnTo>
                    <a:pt x="153600" y="32480"/>
                  </a:lnTo>
                  <a:lnTo>
                    <a:pt x="153600" y="25041"/>
                  </a:lnTo>
                  <a:lnTo>
                    <a:pt x="167011" y="25041"/>
                  </a:lnTo>
                  <a:lnTo>
                    <a:pt x="167011" y="18021"/>
                  </a:lnTo>
                  <a:lnTo>
                    <a:pt x="156219" y="18021"/>
                  </a:lnTo>
                  <a:lnTo>
                    <a:pt x="156219" y="10478"/>
                  </a:lnTo>
                  <a:lnTo>
                    <a:pt x="167011" y="10478"/>
                  </a:lnTo>
                  <a:close/>
                  <a:moveTo>
                    <a:pt x="115881" y="943"/>
                  </a:moveTo>
                  <a:lnTo>
                    <a:pt x="124472" y="2724"/>
                  </a:lnTo>
                  <a:cubicBezTo>
                    <a:pt x="123983" y="4540"/>
                    <a:pt x="123460" y="6374"/>
                    <a:pt x="122901" y="8225"/>
                  </a:cubicBezTo>
                  <a:cubicBezTo>
                    <a:pt x="122342" y="10076"/>
                    <a:pt x="121748" y="11909"/>
                    <a:pt x="121120" y="13726"/>
                  </a:cubicBezTo>
                  <a:lnTo>
                    <a:pt x="132959" y="13726"/>
                  </a:lnTo>
                  <a:lnTo>
                    <a:pt x="132959" y="22317"/>
                  </a:lnTo>
                  <a:lnTo>
                    <a:pt x="117662" y="22317"/>
                  </a:lnTo>
                  <a:cubicBezTo>
                    <a:pt x="116894" y="23994"/>
                    <a:pt x="116108" y="25687"/>
                    <a:pt x="115305" y="27399"/>
                  </a:cubicBezTo>
                  <a:cubicBezTo>
                    <a:pt x="114502" y="29110"/>
                    <a:pt x="113611" y="30839"/>
                    <a:pt x="112633" y="32585"/>
                  </a:cubicBezTo>
                  <a:lnTo>
                    <a:pt x="130968" y="32585"/>
                  </a:lnTo>
                  <a:lnTo>
                    <a:pt x="130968" y="41281"/>
                  </a:lnTo>
                  <a:lnTo>
                    <a:pt x="123110" y="41281"/>
                  </a:lnTo>
                  <a:lnTo>
                    <a:pt x="123110" y="53016"/>
                  </a:lnTo>
                  <a:lnTo>
                    <a:pt x="131702" y="53016"/>
                  </a:lnTo>
                  <a:lnTo>
                    <a:pt x="131702" y="61608"/>
                  </a:lnTo>
                  <a:lnTo>
                    <a:pt x="123110" y="61608"/>
                  </a:lnTo>
                  <a:lnTo>
                    <a:pt x="123110" y="78896"/>
                  </a:lnTo>
                  <a:lnTo>
                    <a:pt x="131283" y="73028"/>
                  </a:lnTo>
                  <a:lnTo>
                    <a:pt x="133169" y="81829"/>
                  </a:lnTo>
                  <a:cubicBezTo>
                    <a:pt x="132610" y="82179"/>
                    <a:pt x="131702" y="82807"/>
                    <a:pt x="130445" y="83715"/>
                  </a:cubicBezTo>
                  <a:cubicBezTo>
                    <a:pt x="129187" y="84623"/>
                    <a:pt x="127773" y="85654"/>
                    <a:pt x="126201" y="86806"/>
                  </a:cubicBezTo>
                  <a:cubicBezTo>
                    <a:pt x="124630" y="87959"/>
                    <a:pt x="122971" y="89181"/>
                    <a:pt x="121224" y="90473"/>
                  </a:cubicBezTo>
                  <a:cubicBezTo>
                    <a:pt x="119478" y="91765"/>
                    <a:pt x="117872" y="92970"/>
                    <a:pt x="116405" y="94088"/>
                  </a:cubicBezTo>
                  <a:lnTo>
                    <a:pt x="111690" y="86754"/>
                  </a:lnTo>
                  <a:cubicBezTo>
                    <a:pt x="113087" y="86055"/>
                    <a:pt x="113890" y="85287"/>
                    <a:pt x="114100" y="84449"/>
                  </a:cubicBezTo>
                  <a:cubicBezTo>
                    <a:pt x="114309" y="83610"/>
                    <a:pt x="114414" y="82528"/>
                    <a:pt x="114414" y="81201"/>
                  </a:cubicBezTo>
                  <a:lnTo>
                    <a:pt x="114414" y="61608"/>
                  </a:lnTo>
                  <a:lnTo>
                    <a:pt x="105823" y="61608"/>
                  </a:lnTo>
                  <a:lnTo>
                    <a:pt x="105823" y="53016"/>
                  </a:lnTo>
                  <a:lnTo>
                    <a:pt x="114414" y="53016"/>
                  </a:lnTo>
                  <a:lnTo>
                    <a:pt x="114414" y="41281"/>
                  </a:lnTo>
                  <a:lnTo>
                    <a:pt x="110642" y="41281"/>
                  </a:lnTo>
                  <a:lnTo>
                    <a:pt x="110642" y="36147"/>
                  </a:lnTo>
                  <a:lnTo>
                    <a:pt x="109385" y="38348"/>
                  </a:lnTo>
                  <a:lnTo>
                    <a:pt x="102365" y="32376"/>
                  </a:lnTo>
                  <a:cubicBezTo>
                    <a:pt x="103832" y="30210"/>
                    <a:pt x="105246" y="27853"/>
                    <a:pt x="106608" y="25303"/>
                  </a:cubicBezTo>
                  <a:cubicBezTo>
                    <a:pt x="107971" y="22754"/>
                    <a:pt x="109228" y="20117"/>
                    <a:pt x="110380" y="17393"/>
                  </a:cubicBezTo>
                  <a:cubicBezTo>
                    <a:pt x="111533" y="14669"/>
                    <a:pt x="112581" y="11909"/>
                    <a:pt x="113524" y="9115"/>
                  </a:cubicBezTo>
                  <a:cubicBezTo>
                    <a:pt x="114467" y="6321"/>
                    <a:pt x="115252" y="3597"/>
                    <a:pt x="115881" y="943"/>
                  </a:cubicBezTo>
                  <a:close/>
                  <a:moveTo>
                    <a:pt x="344500" y="0"/>
                  </a:moveTo>
                  <a:lnTo>
                    <a:pt x="353615" y="4191"/>
                  </a:lnTo>
                  <a:cubicBezTo>
                    <a:pt x="352987" y="5169"/>
                    <a:pt x="352323" y="6164"/>
                    <a:pt x="351625" y="7177"/>
                  </a:cubicBezTo>
                  <a:cubicBezTo>
                    <a:pt x="350926" y="8190"/>
                    <a:pt x="350193" y="9185"/>
                    <a:pt x="349424" y="10163"/>
                  </a:cubicBezTo>
                  <a:lnTo>
                    <a:pt x="397306" y="10163"/>
                  </a:lnTo>
                  <a:lnTo>
                    <a:pt x="397306" y="18755"/>
                  </a:lnTo>
                  <a:cubicBezTo>
                    <a:pt x="393604" y="22108"/>
                    <a:pt x="389728" y="25251"/>
                    <a:pt x="385676" y="28185"/>
                  </a:cubicBezTo>
                  <a:cubicBezTo>
                    <a:pt x="381625" y="31118"/>
                    <a:pt x="377225" y="33912"/>
                    <a:pt x="372475" y="36567"/>
                  </a:cubicBezTo>
                  <a:cubicBezTo>
                    <a:pt x="377434" y="38383"/>
                    <a:pt x="382917" y="40007"/>
                    <a:pt x="388924" y="41439"/>
                  </a:cubicBezTo>
                  <a:cubicBezTo>
                    <a:pt x="394932" y="42870"/>
                    <a:pt x="401672" y="44180"/>
                    <a:pt x="409146" y="45368"/>
                  </a:cubicBezTo>
                  <a:lnTo>
                    <a:pt x="406736" y="55636"/>
                  </a:lnTo>
                  <a:cubicBezTo>
                    <a:pt x="397167" y="53819"/>
                    <a:pt x="388715" y="51846"/>
                    <a:pt x="381381" y="49716"/>
                  </a:cubicBezTo>
                  <a:cubicBezTo>
                    <a:pt x="374046" y="47585"/>
                    <a:pt x="367376" y="45053"/>
                    <a:pt x="361369" y="42120"/>
                  </a:cubicBezTo>
                  <a:cubicBezTo>
                    <a:pt x="355222" y="44983"/>
                    <a:pt x="348464" y="47620"/>
                    <a:pt x="341095" y="50030"/>
                  </a:cubicBezTo>
                  <a:cubicBezTo>
                    <a:pt x="333726" y="52440"/>
                    <a:pt x="325501" y="54762"/>
                    <a:pt x="316420" y="56998"/>
                  </a:cubicBezTo>
                  <a:lnTo>
                    <a:pt x="313172" y="46730"/>
                  </a:lnTo>
                  <a:cubicBezTo>
                    <a:pt x="327561" y="43796"/>
                    <a:pt x="340064" y="40303"/>
                    <a:pt x="350682" y="36252"/>
                  </a:cubicBezTo>
                  <a:cubicBezTo>
                    <a:pt x="348097" y="34576"/>
                    <a:pt x="345600" y="32812"/>
                    <a:pt x="343190" y="30961"/>
                  </a:cubicBezTo>
                  <a:cubicBezTo>
                    <a:pt x="340780" y="29110"/>
                    <a:pt x="338458" y="27067"/>
                    <a:pt x="336223" y="24832"/>
                  </a:cubicBezTo>
                  <a:cubicBezTo>
                    <a:pt x="331822" y="28953"/>
                    <a:pt x="327002" y="32830"/>
                    <a:pt x="321764" y="36462"/>
                  </a:cubicBezTo>
                  <a:lnTo>
                    <a:pt x="316106" y="29127"/>
                  </a:lnTo>
                  <a:cubicBezTo>
                    <a:pt x="318830" y="27172"/>
                    <a:pt x="321572" y="24971"/>
                    <a:pt x="324331" y="22527"/>
                  </a:cubicBezTo>
                  <a:cubicBezTo>
                    <a:pt x="327090" y="20082"/>
                    <a:pt x="329727" y="17550"/>
                    <a:pt x="332241" y="14930"/>
                  </a:cubicBezTo>
                  <a:cubicBezTo>
                    <a:pt x="334756" y="12311"/>
                    <a:pt x="337061" y="9727"/>
                    <a:pt x="339156" y="7177"/>
                  </a:cubicBezTo>
                  <a:cubicBezTo>
                    <a:pt x="341252" y="4628"/>
                    <a:pt x="343033" y="2235"/>
                    <a:pt x="344500" y="0"/>
                  </a:cubicBezTo>
                  <a:close/>
                  <a:moveTo>
                    <a:pt x="66322" y="0"/>
                  </a:moveTo>
                  <a:lnTo>
                    <a:pt x="75962" y="5972"/>
                  </a:lnTo>
                  <a:cubicBezTo>
                    <a:pt x="74565" y="7998"/>
                    <a:pt x="72836" y="10390"/>
                    <a:pt x="70775" y="13149"/>
                  </a:cubicBezTo>
                  <a:cubicBezTo>
                    <a:pt x="68715" y="15908"/>
                    <a:pt x="66672" y="18580"/>
                    <a:pt x="64646" y="21165"/>
                  </a:cubicBezTo>
                  <a:lnTo>
                    <a:pt x="84449" y="21165"/>
                  </a:lnTo>
                  <a:lnTo>
                    <a:pt x="84449" y="31328"/>
                  </a:lnTo>
                  <a:lnTo>
                    <a:pt x="52073" y="31328"/>
                  </a:lnTo>
                  <a:lnTo>
                    <a:pt x="52073" y="47044"/>
                  </a:lnTo>
                  <a:lnTo>
                    <a:pt x="89268" y="47044"/>
                  </a:lnTo>
                  <a:lnTo>
                    <a:pt x="89268" y="57312"/>
                  </a:lnTo>
                  <a:lnTo>
                    <a:pt x="52597" y="57312"/>
                  </a:lnTo>
                  <a:cubicBezTo>
                    <a:pt x="55531" y="64157"/>
                    <a:pt x="60333" y="69955"/>
                    <a:pt x="67004" y="74705"/>
                  </a:cubicBezTo>
                  <a:cubicBezTo>
                    <a:pt x="73674" y="79454"/>
                    <a:pt x="82213" y="83226"/>
                    <a:pt x="92621" y="86020"/>
                  </a:cubicBezTo>
                  <a:lnTo>
                    <a:pt x="87382" y="97022"/>
                  </a:lnTo>
                  <a:cubicBezTo>
                    <a:pt x="77952" y="94088"/>
                    <a:pt x="69745" y="90211"/>
                    <a:pt x="62760" y="85392"/>
                  </a:cubicBezTo>
                  <a:cubicBezTo>
                    <a:pt x="55775" y="80572"/>
                    <a:pt x="50327" y="74705"/>
                    <a:pt x="46415" y="67789"/>
                  </a:cubicBezTo>
                  <a:cubicBezTo>
                    <a:pt x="42783" y="73727"/>
                    <a:pt x="37544" y="79123"/>
                    <a:pt x="30699" y="83977"/>
                  </a:cubicBezTo>
                  <a:cubicBezTo>
                    <a:pt x="23854" y="88832"/>
                    <a:pt x="15472" y="93285"/>
                    <a:pt x="5553" y="97336"/>
                  </a:cubicBezTo>
                  <a:lnTo>
                    <a:pt x="0" y="86649"/>
                  </a:lnTo>
                  <a:cubicBezTo>
                    <a:pt x="6356" y="84274"/>
                    <a:pt x="11839" y="81864"/>
                    <a:pt x="16450" y="79419"/>
                  </a:cubicBezTo>
                  <a:cubicBezTo>
                    <a:pt x="21060" y="76975"/>
                    <a:pt x="24919" y="74530"/>
                    <a:pt x="28027" y="72085"/>
                  </a:cubicBezTo>
                  <a:cubicBezTo>
                    <a:pt x="31136" y="69640"/>
                    <a:pt x="33598" y="67178"/>
                    <a:pt x="35414" y="64699"/>
                  </a:cubicBezTo>
                  <a:cubicBezTo>
                    <a:pt x="37230" y="62219"/>
                    <a:pt x="38557" y="59757"/>
                    <a:pt x="39395" y="57312"/>
                  </a:cubicBezTo>
                  <a:lnTo>
                    <a:pt x="3038" y="57312"/>
                  </a:lnTo>
                  <a:lnTo>
                    <a:pt x="3038" y="47044"/>
                  </a:lnTo>
                  <a:lnTo>
                    <a:pt x="40862" y="47044"/>
                  </a:lnTo>
                  <a:lnTo>
                    <a:pt x="40862" y="31328"/>
                  </a:lnTo>
                  <a:lnTo>
                    <a:pt x="7648" y="31328"/>
                  </a:lnTo>
                  <a:lnTo>
                    <a:pt x="7648" y="21165"/>
                  </a:lnTo>
                  <a:lnTo>
                    <a:pt x="27765" y="21165"/>
                  </a:lnTo>
                  <a:cubicBezTo>
                    <a:pt x="25949" y="18650"/>
                    <a:pt x="24133" y="16153"/>
                    <a:pt x="22317" y="13673"/>
                  </a:cubicBezTo>
                  <a:cubicBezTo>
                    <a:pt x="20501" y="11193"/>
                    <a:pt x="18790" y="8976"/>
                    <a:pt x="17183" y="7020"/>
                  </a:cubicBezTo>
                  <a:lnTo>
                    <a:pt x="25984" y="1257"/>
                  </a:lnTo>
                  <a:cubicBezTo>
                    <a:pt x="28359" y="4121"/>
                    <a:pt x="30524" y="6915"/>
                    <a:pt x="32480" y="9639"/>
                  </a:cubicBezTo>
                  <a:cubicBezTo>
                    <a:pt x="34436" y="12363"/>
                    <a:pt x="36287" y="14913"/>
                    <a:pt x="38033" y="17288"/>
                  </a:cubicBezTo>
                  <a:lnTo>
                    <a:pt x="33528" y="21165"/>
                  </a:lnTo>
                  <a:lnTo>
                    <a:pt x="51235" y="21165"/>
                  </a:lnTo>
                  <a:cubicBezTo>
                    <a:pt x="52562" y="19488"/>
                    <a:pt x="53959" y="17690"/>
                    <a:pt x="55426" y="15769"/>
                  </a:cubicBezTo>
                  <a:cubicBezTo>
                    <a:pt x="56893" y="13848"/>
                    <a:pt x="58307" y="11927"/>
                    <a:pt x="59669" y="10006"/>
                  </a:cubicBezTo>
                  <a:cubicBezTo>
                    <a:pt x="61031" y="8085"/>
                    <a:pt x="62289" y="6252"/>
                    <a:pt x="63441" y="4505"/>
                  </a:cubicBezTo>
                  <a:cubicBezTo>
                    <a:pt x="64594" y="2759"/>
                    <a:pt x="65554" y="1257"/>
                    <a:pt x="66322"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38" name="任意多边形: 形状 137">
              <a:extLst>
                <a:ext uri="{FF2B5EF4-FFF2-40B4-BE49-F238E27FC236}">
                  <a16:creationId xmlns="" xmlns:a16="http://schemas.microsoft.com/office/drawing/2014/main" id="{A76F01FE-2A3A-4B80-A5AD-4E757D282C9A}"/>
                </a:ext>
              </a:extLst>
            </p:cNvPr>
            <p:cNvSpPr/>
            <p:nvPr/>
          </p:nvSpPr>
          <p:spPr>
            <a:xfrm>
              <a:off x="9705276" y="2769238"/>
              <a:ext cx="467715" cy="98593"/>
            </a:xfrm>
            <a:custGeom>
              <a:avLst/>
              <a:gdLst/>
              <a:ahLst/>
              <a:cxnLst/>
              <a:rect l="l" t="t" r="r" b="b"/>
              <a:pathLst>
                <a:path w="467715" h="98593">
                  <a:moveTo>
                    <a:pt x="347643" y="48511"/>
                  </a:moveTo>
                  <a:lnTo>
                    <a:pt x="358330" y="49035"/>
                  </a:lnTo>
                  <a:cubicBezTo>
                    <a:pt x="358190" y="50013"/>
                    <a:pt x="358033" y="51252"/>
                    <a:pt x="357859" y="52754"/>
                  </a:cubicBezTo>
                  <a:cubicBezTo>
                    <a:pt x="357684" y="54256"/>
                    <a:pt x="357457" y="55985"/>
                    <a:pt x="357178" y="57941"/>
                  </a:cubicBezTo>
                  <a:lnTo>
                    <a:pt x="395525" y="57941"/>
                  </a:lnTo>
                  <a:cubicBezTo>
                    <a:pt x="395455" y="58779"/>
                    <a:pt x="395298" y="60385"/>
                    <a:pt x="395054" y="62760"/>
                  </a:cubicBezTo>
                  <a:cubicBezTo>
                    <a:pt x="394809" y="65135"/>
                    <a:pt x="394565" y="67667"/>
                    <a:pt x="394320" y="70356"/>
                  </a:cubicBezTo>
                  <a:cubicBezTo>
                    <a:pt x="394076" y="73046"/>
                    <a:pt x="393831" y="75613"/>
                    <a:pt x="393587" y="78057"/>
                  </a:cubicBezTo>
                  <a:cubicBezTo>
                    <a:pt x="393342" y="80502"/>
                    <a:pt x="393150" y="82248"/>
                    <a:pt x="393011" y="83296"/>
                  </a:cubicBezTo>
                  <a:cubicBezTo>
                    <a:pt x="392731" y="85531"/>
                    <a:pt x="392242" y="87400"/>
                    <a:pt x="391544" y="88902"/>
                  </a:cubicBezTo>
                  <a:cubicBezTo>
                    <a:pt x="390845" y="90403"/>
                    <a:pt x="389815" y="91626"/>
                    <a:pt x="388453" y="92569"/>
                  </a:cubicBezTo>
                  <a:cubicBezTo>
                    <a:pt x="387091" y="93512"/>
                    <a:pt x="385345" y="94228"/>
                    <a:pt x="383214" y="94717"/>
                  </a:cubicBezTo>
                  <a:cubicBezTo>
                    <a:pt x="381084" y="95206"/>
                    <a:pt x="378482" y="95555"/>
                    <a:pt x="375408" y="95764"/>
                  </a:cubicBezTo>
                  <a:lnTo>
                    <a:pt x="365769" y="96498"/>
                  </a:lnTo>
                  <a:lnTo>
                    <a:pt x="362626" y="86963"/>
                  </a:lnTo>
                  <a:lnTo>
                    <a:pt x="371951" y="86335"/>
                  </a:lnTo>
                  <a:cubicBezTo>
                    <a:pt x="373977" y="86195"/>
                    <a:pt x="375635" y="86020"/>
                    <a:pt x="376928" y="85811"/>
                  </a:cubicBezTo>
                  <a:cubicBezTo>
                    <a:pt x="378220" y="85601"/>
                    <a:pt x="379268" y="85252"/>
                    <a:pt x="380071" y="84763"/>
                  </a:cubicBezTo>
                  <a:cubicBezTo>
                    <a:pt x="380874" y="84274"/>
                    <a:pt x="381485" y="83593"/>
                    <a:pt x="381905" y="82720"/>
                  </a:cubicBezTo>
                  <a:cubicBezTo>
                    <a:pt x="382324" y="81847"/>
                    <a:pt x="382638" y="80642"/>
                    <a:pt x="382848" y="79105"/>
                  </a:cubicBezTo>
                  <a:cubicBezTo>
                    <a:pt x="382917" y="78407"/>
                    <a:pt x="383022" y="77534"/>
                    <a:pt x="383162" y="76486"/>
                  </a:cubicBezTo>
                  <a:cubicBezTo>
                    <a:pt x="383302" y="75438"/>
                    <a:pt x="383441" y="74355"/>
                    <a:pt x="383581" y="73238"/>
                  </a:cubicBezTo>
                  <a:cubicBezTo>
                    <a:pt x="383721" y="72120"/>
                    <a:pt x="383860" y="71003"/>
                    <a:pt x="384000" y="69885"/>
                  </a:cubicBezTo>
                  <a:cubicBezTo>
                    <a:pt x="384140" y="68767"/>
                    <a:pt x="384279" y="67755"/>
                    <a:pt x="384419" y="66846"/>
                  </a:cubicBezTo>
                  <a:lnTo>
                    <a:pt x="355501" y="66846"/>
                  </a:lnTo>
                  <a:cubicBezTo>
                    <a:pt x="354523" y="70479"/>
                    <a:pt x="353196" y="73744"/>
                    <a:pt x="351520" y="76643"/>
                  </a:cubicBezTo>
                  <a:cubicBezTo>
                    <a:pt x="349843" y="79542"/>
                    <a:pt x="347643" y="82213"/>
                    <a:pt x="344919" y="84658"/>
                  </a:cubicBezTo>
                  <a:cubicBezTo>
                    <a:pt x="342195" y="87103"/>
                    <a:pt x="338894" y="89443"/>
                    <a:pt x="335018" y="91678"/>
                  </a:cubicBezTo>
                  <a:cubicBezTo>
                    <a:pt x="331141" y="93913"/>
                    <a:pt x="326583" y="96218"/>
                    <a:pt x="321345" y="98593"/>
                  </a:cubicBezTo>
                  <a:lnTo>
                    <a:pt x="315372" y="89687"/>
                  </a:lnTo>
                  <a:cubicBezTo>
                    <a:pt x="319913" y="87941"/>
                    <a:pt x="323824" y="86230"/>
                    <a:pt x="327107" y="84553"/>
                  </a:cubicBezTo>
                  <a:cubicBezTo>
                    <a:pt x="330390" y="82877"/>
                    <a:pt x="333184" y="81148"/>
                    <a:pt x="335489" y="79367"/>
                  </a:cubicBezTo>
                  <a:cubicBezTo>
                    <a:pt x="337794" y="77586"/>
                    <a:pt x="339680" y="75683"/>
                    <a:pt x="341147" y="73657"/>
                  </a:cubicBezTo>
                  <a:cubicBezTo>
                    <a:pt x="342614" y="71631"/>
                    <a:pt x="343766" y="69361"/>
                    <a:pt x="344605" y="66846"/>
                  </a:cubicBezTo>
                  <a:lnTo>
                    <a:pt x="320297" y="66846"/>
                  </a:lnTo>
                  <a:lnTo>
                    <a:pt x="320297" y="57941"/>
                  </a:lnTo>
                  <a:lnTo>
                    <a:pt x="346491" y="57941"/>
                  </a:lnTo>
                  <a:cubicBezTo>
                    <a:pt x="346840" y="55985"/>
                    <a:pt x="347084" y="54169"/>
                    <a:pt x="347224" y="52492"/>
                  </a:cubicBezTo>
                  <a:cubicBezTo>
                    <a:pt x="347364" y="50816"/>
                    <a:pt x="347503" y="49489"/>
                    <a:pt x="347643" y="48511"/>
                  </a:cubicBezTo>
                  <a:close/>
                  <a:moveTo>
                    <a:pt x="175498" y="32480"/>
                  </a:moveTo>
                  <a:lnTo>
                    <a:pt x="175498" y="39395"/>
                  </a:lnTo>
                  <a:lnTo>
                    <a:pt x="182727" y="39395"/>
                  </a:lnTo>
                  <a:lnTo>
                    <a:pt x="182727" y="32480"/>
                  </a:lnTo>
                  <a:close/>
                  <a:moveTo>
                    <a:pt x="343557" y="18860"/>
                  </a:moveTo>
                  <a:cubicBezTo>
                    <a:pt x="348446" y="23959"/>
                    <a:pt x="354349" y="28254"/>
                    <a:pt x="361264" y="31747"/>
                  </a:cubicBezTo>
                  <a:cubicBezTo>
                    <a:pt x="365525" y="29791"/>
                    <a:pt x="369366" y="27730"/>
                    <a:pt x="372789" y="25565"/>
                  </a:cubicBezTo>
                  <a:cubicBezTo>
                    <a:pt x="376212" y="23400"/>
                    <a:pt x="379250" y="21165"/>
                    <a:pt x="381905" y="18860"/>
                  </a:cubicBezTo>
                  <a:close/>
                  <a:moveTo>
                    <a:pt x="175498" y="18021"/>
                  </a:moveTo>
                  <a:lnTo>
                    <a:pt x="175498" y="25041"/>
                  </a:lnTo>
                  <a:lnTo>
                    <a:pt x="182727" y="25041"/>
                  </a:lnTo>
                  <a:lnTo>
                    <a:pt x="182727" y="18021"/>
                  </a:lnTo>
                  <a:close/>
                  <a:moveTo>
                    <a:pt x="440264" y="12573"/>
                  </a:moveTo>
                  <a:cubicBezTo>
                    <a:pt x="444246" y="12573"/>
                    <a:pt x="447808" y="12922"/>
                    <a:pt x="450951" y="13621"/>
                  </a:cubicBezTo>
                  <a:cubicBezTo>
                    <a:pt x="454094" y="14319"/>
                    <a:pt x="456766" y="15437"/>
                    <a:pt x="458967" y="16974"/>
                  </a:cubicBezTo>
                  <a:cubicBezTo>
                    <a:pt x="461167" y="18510"/>
                    <a:pt x="462861" y="20536"/>
                    <a:pt x="464048" y="23051"/>
                  </a:cubicBezTo>
                  <a:cubicBezTo>
                    <a:pt x="465236" y="25565"/>
                    <a:pt x="465829" y="28604"/>
                    <a:pt x="465829" y="32166"/>
                  </a:cubicBezTo>
                  <a:cubicBezTo>
                    <a:pt x="465829" y="36357"/>
                    <a:pt x="464816" y="39745"/>
                    <a:pt x="462791" y="42329"/>
                  </a:cubicBezTo>
                  <a:cubicBezTo>
                    <a:pt x="460765" y="44914"/>
                    <a:pt x="457727" y="46869"/>
                    <a:pt x="453675" y="48197"/>
                  </a:cubicBezTo>
                  <a:lnTo>
                    <a:pt x="453675" y="48825"/>
                  </a:lnTo>
                  <a:cubicBezTo>
                    <a:pt x="458425" y="49733"/>
                    <a:pt x="461953" y="51672"/>
                    <a:pt x="464258" y="54640"/>
                  </a:cubicBezTo>
                  <a:cubicBezTo>
                    <a:pt x="466563" y="57609"/>
                    <a:pt x="467715" y="61398"/>
                    <a:pt x="467715" y="66008"/>
                  </a:cubicBezTo>
                  <a:cubicBezTo>
                    <a:pt x="467715" y="80258"/>
                    <a:pt x="457797" y="87382"/>
                    <a:pt x="437959" y="87382"/>
                  </a:cubicBezTo>
                  <a:cubicBezTo>
                    <a:pt x="434746" y="87382"/>
                    <a:pt x="431795" y="87278"/>
                    <a:pt x="429106" y="87068"/>
                  </a:cubicBezTo>
                  <a:cubicBezTo>
                    <a:pt x="426416" y="86859"/>
                    <a:pt x="423849" y="86509"/>
                    <a:pt x="421405" y="86020"/>
                  </a:cubicBezTo>
                  <a:lnTo>
                    <a:pt x="421405" y="74600"/>
                  </a:lnTo>
                  <a:cubicBezTo>
                    <a:pt x="424199" y="75228"/>
                    <a:pt x="426853" y="75683"/>
                    <a:pt x="429368" y="75962"/>
                  </a:cubicBezTo>
                  <a:cubicBezTo>
                    <a:pt x="431882" y="76241"/>
                    <a:pt x="434536" y="76381"/>
                    <a:pt x="437330" y="76381"/>
                  </a:cubicBezTo>
                  <a:cubicBezTo>
                    <a:pt x="439705" y="76381"/>
                    <a:pt x="441906" y="76206"/>
                    <a:pt x="443931" y="75857"/>
                  </a:cubicBezTo>
                  <a:cubicBezTo>
                    <a:pt x="445957" y="75508"/>
                    <a:pt x="447738" y="74914"/>
                    <a:pt x="449275" y="74076"/>
                  </a:cubicBezTo>
                  <a:cubicBezTo>
                    <a:pt x="450812" y="73238"/>
                    <a:pt x="452016" y="72103"/>
                    <a:pt x="452890" y="70671"/>
                  </a:cubicBezTo>
                  <a:cubicBezTo>
                    <a:pt x="453763" y="69239"/>
                    <a:pt x="454199" y="67405"/>
                    <a:pt x="454199" y="65170"/>
                  </a:cubicBezTo>
                  <a:cubicBezTo>
                    <a:pt x="454199" y="60839"/>
                    <a:pt x="452558" y="57888"/>
                    <a:pt x="449275" y="56317"/>
                  </a:cubicBezTo>
                  <a:cubicBezTo>
                    <a:pt x="445992" y="54745"/>
                    <a:pt x="441347" y="53959"/>
                    <a:pt x="435340" y="53959"/>
                  </a:cubicBezTo>
                  <a:lnTo>
                    <a:pt x="429682" y="53959"/>
                  </a:lnTo>
                  <a:lnTo>
                    <a:pt x="429682" y="43796"/>
                  </a:lnTo>
                  <a:lnTo>
                    <a:pt x="435235" y="43796"/>
                  </a:lnTo>
                  <a:cubicBezTo>
                    <a:pt x="440753" y="43796"/>
                    <a:pt x="445066" y="42958"/>
                    <a:pt x="448175" y="41281"/>
                  </a:cubicBezTo>
                  <a:cubicBezTo>
                    <a:pt x="451283" y="39605"/>
                    <a:pt x="452837" y="36846"/>
                    <a:pt x="452837" y="33004"/>
                  </a:cubicBezTo>
                  <a:cubicBezTo>
                    <a:pt x="452837" y="29372"/>
                    <a:pt x="451615" y="26857"/>
                    <a:pt x="449170" y="25460"/>
                  </a:cubicBezTo>
                  <a:cubicBezTo>
                    <a:pt x="446725" y="24063"/>
                    <a:pt x="443268" y="23365"/>
                    <a:pt x="438797" y="23365"/>
                  </a:cubicBezTo>
                  <a:cubicBezTo>
                    <a:pt x="436632" y="23365"/>
                    <a:pt x="434222" y="23557"/>
                    <a:pt x="431568" y="23941"/>
                  </a:cubicBezTo>
                  <a:cubicBezTo>
                    <a:pt x="428914" y="24325"/>
                    <a:pt x="426539" y="24832"/>
                    <a:pt x="424443" y="25460"/>
                  </a:cubicBezTo>
                  <a:lnTo>
                    <a:pt x="424443" y="14669"/>
                  </a:lnTo>
                  <a:cubicBezTo>
                    <a:pt x="426189" y="14110"/>
                    <a:pt x="428512" y="13621"/>
                    <a:pt x="431411" y="13202"/>
                  </a:cubicBezTo>
                  <a:cubicBezTo>
                    <a:pt x="434310" y="12783"/>
                    <a:pt x="437261" y="12573"/>
                    <a:pt x="440264" y="12573"/>
                  </a:cubicBezTo>
                  <a:close/>
                  <a:moveTo>
                    <a:pt x="134950" y="8906"/>
                  </a:moveTo>
                  <a:lnTo>
                    <a:pt x="153914" y="8906"/>
                  </a:lnTo>
                  <a:lnTo>
                    <a:pt x="153914" y="17393"/>
                  </a:lnTo>
                  <a:lnTo>
                    <a:pt x="141970" y="37509"/>
                  </a:lnTo>
                  <a:lnTo>
                    <a:pt x="153495" y="37509"/>
                  </a:lnTo>
                  <a:lnTo>
                    <a:pt x="153495" y="46206"/>
                  </a:lnTo>
                  <a:cubicBezTo>
                    <a:pt x="152866" y="51794"/>
                    <a:pt x="152081" y="56806"/>
                    <a:pt x="151138" y="61241"/>
                  </a:cubicBezTo>
                  <a:cubicBezTo>
                    <a:pt x="150195" y="65676"/>
                    <a:pt x="148955" y="69885"/>
                    <a:pt x="147418" y="73866"/>
                  </a:cubicBezTo>
                  <a:cubicBezTo>
                    <a:pt x="149653" y="77080"/>
                    <a:pt x="152447" y="79664"/>
                    <a:pt x="155800" y="81620"/>
                  </a:cubicBezTo>
                  <a:cubicBezTo>
                    <a:pt x="159153" y="83576"/>
                    <a:pt x="163344" y="84623"/>
                    <a:pt x="168373" y="84763"/>
                  </a:cubicBezTo>
                  <a:cubicBezTo>
                    <a:pt x="173193" y="84903"/>
                    <a:pt x="177977" y="84920"/>
                    <a:pt x="182727" y="84815"/>
                  </a:cubicBezTo>
                  <a:cubicBezTo>
                    <a:pt x="187477" y="84711"/>
                    <a:pt x="192262" y="84414"/>
                    <a:pt x="197081" y="83925"/>
                  </a:cubicBezTo>
                  <a:lnTo>
                    <a:pt x="195195" y="92621"/>
                  </a:lnTo>
                  <a:cubicBezTo>
                    <a:pt x="190585" y="93110"/>
                    <a:pt x="185958" y="93407"/>
                    <a:pt x="181313" y="93512"/>
                  </a:cubicBezTo>
                  <a:cubicBezTo>
                    <a:pt x="176668" y="93616"/>
                    <a:pt x="172040" y="93599"/>
                    <a:pt x="167430" y="93459"/>
                  </a:cubicBezTo>
                  <a:cubicBezTo>
                    <a:pt x="162680" y="93320"/>
                    <a:pt x="158262" y="92516"/>
                    <a:pt x="154176" y="91050"/>
                  </a:cubicBezTo>
                  <a:cubicBezTo>
                    <a:pt x="150090" y="89583"/>
                    <a:pt x="146440" y="86893"/>
                    <a:pt x="143227" y="82982"/>
                  </a:cubicBezTo>
                  <a:cubicBezTo>
                    <a:pt x="142040" y="85287"/>
                    <a:pt x="140712" y="87592"/>
                    <a:pt x="139246" y="89897"/>
                  </a:cubicBezTo>
                  <a:cubicBezTo>
                    <a:pt x="137779" y="92202"/>
                    <a:pt x="136137" y="94612"/>
                    <a:pt x="134321" y="97126"/>
                  </a:cubicBezTo>
                  <a:lnTo>
                    <a:pt x="127092" y="90840"/>
                  </a:lnTo>
                  <a:cubicBezTo>
                    <a:pt x="129327" y="88186"/>
                    <a:pt x="131353" y="85549"/>
                    <a:pt x="133169" y="82929"/>
                  </a:cubicBezTo>
                  <a:cubicBezTo>
                    <a:pt x="134985" y="80310"/>
                    <a:pt x="136591" y="77568"/>
                    <a:pt x="137988" y="74705"/>
                  </a:cubicBezTo>
                  <a:cubicBezTo>
                    <a:pt x="136801" y="72190"/>
                    <a:pt x="135683" y="69326"/>
                    <a:pt x="134636" y="66113"/>
                  </a:cubicBezTo>
                  <a:cubicBezTo>
                    <a:pt x="133588" y="62900"/>
                    <a:pt x="132645" y="59268"/>
                    <a:pt x="131807" y="55216"/>
                  </a:cubicBezTo>
                  <a:lnTo>
                    <a:pt x="139141" y="52492"/>
                  </a:lnTo>
                  <a:cubicBezTo>
                    <a:pt x="139630" y="54518"/>
                    <a:pt x="140119" y="56456"/>
                    <a:pt x="140608" y="58307"/>
                  </a:cubicBezTo>
                  <a:cubicBezTo>
                    <a:pt x="141097" y="60158"/>
                    <a:pt x="141690" y="61957"/>
                    <a:pt x="142389" y="63703"/>
                  </a:cubicBezTo>
                  <a:cubicBezTo>
                    <a:pt x="143995" y="58115"/>
                    <a:pt x="144938" y="52178"/>
                    <a:pt x="145218" y="45891"/>
                  </a:cubicBezTo>
                  <a:lnTo>
                    <a:pt x="132959" y="45891"/>
                  </a:lnTo>
                  <a:lnTo>
                    <a:pt x="132959" y="37509"/>
                  </a:lnTo>
                  <a:lnTo>
                    <a:pt x="144799" y="17288"/>
                  </a:lnTo>
                  <a:lnTo>
                    <a:pt x="134950" y="17288"/>
                  </a:lnTo>
                  <a:close/>
                  <a:moveTo>
                    <a:pt x="239830" y="2829"/>
                  </a:moveTo>
                  <a:lnTo>
                    <a:pt x="250936" y="3248"/>
                  </a:lnTo>
                  <a:lnTo>
                    <a:pt x="250936" y="82039"/>
                  </a:lnTo>
                  <a:lnTo>
                    <a:pt x="261937" y="82039"/>
                  </a:lnTo>
                  <a:lnTo>
                    <a:pt x="261937" y="2829"/>
                  </a:lnTo>
                  <a:lnTo>
                    <a:pt x="272834" y="3248"/>
                  </a:lnTo>
                  <a:lnTo>
                    <a:pt x="272834" y="59722"/>
                  </a:lnTo>
                  <a:cubicBezTo>
                    <a:pt x="274440" y="56718"/>
                    <a:pt x="276047" y="53488"/>
                    <a:pt x="277653" y="50030"/>
                  </a:cubicBezTo>
                  <a:cubicBezTo>
                    <a:pt x="279260" y="46573"/>
                    <a:pt x="280814" y="43097"/>
                    <a:pt x="282316" y="39605"/>
                  </a:cubicBezTo>
                  <a:cubicBezTo>
                    <a:pt x="283818" y="36112"/>
                    <a:pt x="285215" y="32707"/>
                    <a:pt x="286507" y="29389"/>
                  </a:cubicBezTo>
                  <a:cubicBezTo>
                    <a:pt x="287799" y="26072"/>
                    <a:pt x="288934" y="22981"/>
                    <a:pt x="289912" y="20117"/>
                  </a:cubicBezTo>
                  <a:lnTo>
                    <a:pt x="300075" y="24727"/>
                  </a:lnTo>
                  <a:cubicBezTo>
                    <a:pt x="299097" y="27591"/>
                    <a:pt x="297858" y="30874"/>
                    <a:pt x="296356" y="34576"/>
                  </a:cubicBezTo>
                  <a:cubicBezTo>
                    <a:pt x="294854" y="38278"/>
                    <a:pt x="293247" y="42067"/>
                    <a:pt x="291536" y="45944"/>
                  </a:cubicBezTo>
                  <a:cubicBezTo>
                    <a:pt x="289825" y="49821"/>
                    <a:pt x="288078" y="53610"/>
                    <a:pt x="286297" y="57312"/>
                  </a:cubicBezTo>
                  <a:cubicBezTo>
                    <a:pt x="284516" y="61014"/>
                    <a:pt x="282857" y="64297"/>
                    <a:pt x="281320" y="67161"/>
                  </a:cubicBezTo>
                  <a:lnTo>
                    <a:pt x="272834" y="62551"/>
                  </a:lnTo>
                  <a:lnTo>
                    <a:pt x="272834" y="82039"/>
                  </a:lnTo>
                  <a:lnTo>
                    <a:pt x="302171" y="82039"/>
                  </a:lnTo>
                  <a:lnTo>
                    <a:pt x="302171" y="92516"/>
                  </a:lnTo>
                  <a:lnTo>
                    <a:pt x="210597" y="92516"/>
                  </a:lnTo>
                  <a:lnTo>
                    <a:pt x="210597" y="82039"/>
                  </a:lnTo>
                  <a:lnTo>
                    <a:pt x="239830" y="82039"/>
                  </a:lnTo>
                  <a:lnTo>
                    <a:pt x="239830" y="60979"/>
                  </a:lnTo>
                  <a:lnTo>
                    <a:pt x="230505" y="66846"/>
                  </a:lnTo>
                  <a:cubicBezTo>
                    <a:pt x="229387" y="63633"/>
                    <a:pt x="228095" y="60106"/>
                    <a:pt x="226628" y="56264"/>
                  </a:cubicBezTo>
                  <a:cubicBezTo>
                    <a:pt x="225161" y="52422"/>
                    <a:pt x="223642" y="48563"/>
                    <a:pt x="222070" y="44687"/>
                  </a:cubicBezTo>
                  <a:cubicBezTo>
                    <a:pt x="220499" y="40810"/>
                    <a:pt x="218944" y="37090"/>
                    <a:pt x="217408" y="33528"/>
                  </a:cubicBezTo>
                  <a:cubicBezTo>
                    <a:pt x="215871" y="29966"/>
                    <a:pt x="214474" y="26892"/>
                    <a:pt x="213217" y="24308"/>
                  </a:cubicBezTo>
                  <a:lnTo>
                    <a:pt x="223170" y="19593"/>
                  </a:lnTo>
                  <a:cubicBezTo>
                    <a:pt x="224288" y="21828"/>
                    <a:pt x="225598" y="24570"/>
                    <a:pt x="227099" y="27818"/>
                  </a:cubicBezTo>
                  <a:cubicBezTo>
                    <a:pt x="228601" y="31066"/>
                    <a:pt x="230120" y="34506"/>
                    <a:pt x="231657" y="38138"/>
                  </a:cubicBezTo>
                  <a:cubicBezTo>
                    <a:pt x="233194" y="41770"/>
                    <a:pt x="234678" y="45368"/>
                    <a:pt x="236110" y="48930"/>
                  </a:cubicBezTo>
                  <a:cubicBezTo>
                    <a:pt x="237542" y="52492"/>
                    <a:pt x="238782" y="55705"/>
                    <a:pt x="239830" y="58569"/>
                  </a:cubicBezTo>
                  <a:close/>
                  <a:moveTo>
                    <a:pt x="167011" y="1781"/>
                  </a:moveTo>
                  <a:lnTo>
                    <a:pt x="175498" y="2200"/>
                  </a:lnTo>
                  <a:lnTo>
                    <a:pt x="175498" y="10478"/>
                  </a:lnTo>
                  <a:lnTo>
                    <a:pt x="191109" y="10478"/>
                  </a:lnTo>
                  <a:lnTo>
                    <a:pt x="191109" y="25041"/>
                  </a:lnTo>
                  <a:lnTo>
                    <a:pt x="195929" y="25041"/>
                  </a:lnTo>
                  <a:lnTo>
                    <a:pt x="195929" y="32480"/>
                  </a:lnTo>
                  <a:lnTo>
                    <a:pt x="191109" y="32480"/>
                  </a:lnTo>
                  <a:lnTo>
                    <a:pt x="191109" y="46939"/>
                  </a:lnTo>
                  <a:lnTo>
                    <a:pt x="175498" y="46939"/>
                  </a:lnTo>
                  <a:lnTo>
                    <a:pt x="175498" y="53540"/>
                  </a:lnTo>
                  <a:lnTo>
                    <a:pt x="191843" y="53540"/>
                  </a:lnTo>
                  <a:lnTo>
                    <a:pt x="191843" y="61084"/>
                  </a:lnTo>
                  <a:lnTo>
                    <a:pt x="175498" y="61084"/>
                  </a:lnTo>
                  <a:lnTo>
                    <a:pt x="175498" y="67580"/>
                  </a:lnTo>
                  <a:lnTo>
                    <a:pt x="194462" y="67580"/>
                  </a:lnTo>
                  <a:lnTo>
                    <a:pt x="194462" y="75228"/>
                  </a:lnTo>
                  <a:lnTo>
                    <a:pt x="175498" y="75228"/>
                  </a:lnTo>
                  <a:lnTo>
                    <a:pt x="175498" y="83506"/>
                  </a:lnTo>
                  <a:lnTo>
                    <a:pt x="167011" y="83506"/>
                  </a:lnTo>
                  <a:lnTo>
                    <a:pt x="167011" y="75228"/>
                  </a:lnTo>
                  <a:lnTo>
                    <a:pt x="152342" y="75228"/>
                  </a:lnTo>
                  <a:lnTo>
                    <a:pt x="152342" y="67580"/>
                  </a:lnTo>
                  <a:lnTo>
                    <a:pt x="167011" y="67580"/>
                  </a:lnTo>
                  <a:lnTo>
                    <a:pt x="167011" y="61084"/>
                  </a:lnTo>
                  <a:lnTo>
                    <a:pt x="155591" y="61084"/>
                  </a:lnTo>
                  <a:lnTo>
                    <a:pt x="155591" y="53540"/>
                  </a:lnTo>
                  <a:lnTo>
                    <a:pt x="167011" y="53540"/>
                  </a:lnTo>
                  <a:lnTo>
                    <a:pt x="167011" y="46939"/>
                  </a:lnTo>
                  <a:lnTo>
                    <a:pt x="156114" y="46939"/>
                  </a:lnTo>
                  <a:lnTo>
                    <a:pt x="156114" y="39395"/>
                  </a:lnTo>
                  <a:lnTo>
                    <a:pt x="167011" y="39395"/>
                  </a:lnTo>
                  <a:lnTo>
                    <a:pt x="167011" y="32480"/>
                  </a:lnTo>
                  <a:lnTo>
                    <a:pt x="153600" y="32480"/>
                  </a:lnTo>
                  <a:lnTo>
                    <a:pt x="153600" y="25041"/>
                  </a:lnTo>
                  <a:lnTo>
                    <a:pt x="167011" y="25041"/>
                  </a:lnTo>
                  <a:lnTo>
                    <a:pt x="167011" y="18021"/>
                  </a:lnTo>
                  <a:lnTo>
                    <a:pt x="156219" y="18021"/>
                  </a:lnTo>
                  <a:lnTo>
                    <a:pt x="156219" y="10478"/>
                  </a:lnTo>
                  <a:lnTo>
                    <a:pt x="167011" y="10478"/>
                  </a:lnTo>
                  <a:close/>
                  <a:moveTo>
                    <a:pt x="115881" y="943"/>
                  </a:moveTo>
                  <a:lnTo>
                    <a:pt x="124472" y="2724"/>
                  </a:lnTo>
                  <a:cubicBezTo>
                    <a:pt x="123983" y="4540"/>
                    <a:pt x="123460" y="6374"/>
                    <a:pt x="122901" y="8225"/>
                  </a:cubicBezTo>
                  <a:cubicBezTo>
                    <a:pt x="122342" y="10076"/>
                    <a:pt x="121748" y="11909"/>
                    <a:pt x="121120" y="13726"/>
                  </a:cubicBezTo>
                  <a:lnTo>
                    <a:pt x="132959" y="13726"/>
                  </a:lnTo>
                  <a:lnTo>
                    <a:pt x="132959" y="22317"/>
                  </a:lnTo>
                  <a:lnTo>
                    <a:pt x="117662" y="22317"/>
                  </a:lnTo>
                  <a:cubicBezTo>
                    <a:pt x="116894" y="23994"/>
                    <a:pt x="116108" y="25687"/>
                    <a:pt x="115305" y="27399"/>
                  </a:cubicBezTo>
                  <a:cubicBezTo>
                    <a:pt x="114501" y="29110"/>
                    <a:pt x="113611" y="30839"/>
                    <a:pt x="112633" y="32585"/>
                  </a:cubicBezTo>
                  <a:lnTo>
                    <a:pt x="130968" y="32585"/>
                  </a:lnTo>
                  <a:lnTo>
                    <a:pt x="130968" y="41281"/>
                  </a:lnTo>
                  <a:lnTo>
                    <a:pt x="123110" y="41281"/>
                  </a:lnTo>
                  <a:lnTo>
                    <a:pt x="123110" y="53016"/>
                  </a:lnTo>
                  <a:lnTo>
                    <a:pt x="131702" y="53016"/>
                  </a:lnTo>
                  <a:lnTo>
                    <a:pt x="131702" y="61608"/>
                  </a:lnTo>
                  <a:lnTo>
                    <a:pt x="123110" y="61608"/>
                  </a:lnTo>
                  <a:lnTo>
                    <a:pt x="123110" y="78896"/>
                  </a:lnTo>
                  <a:lnTo>
                    <a:pt x="131283" y="73028"/>
                  </a:lnTo>
                  <a:lnTo>
                    <a:pt x="133169" y="81829"/>
                  </a:lnTo>
                  <a:cubicBezTo>
                    <a:pt x="132610" y="82179"/>
                    <a:pt x="131702" y="82807"/>
                    <a:pt x="130445" y="83715"/>
                  </a:cubicBezTo>
                  <a:cubicBezTo>
                    <a:pt x="129187" y="84623"/>
                    <a:pt x="127773" y="85654"/>
                    <a:pt x="126201" y="86806"/>
                  </a:cubicBezTo>
                  <a:cubicBezTo>
                    <a:pt x="124630" y="87959"/>
                    <a:pt x="122971" y="89181"/>
                    <a:pt x="121224" y="90473"/>
                  </a:cubicBezTo>
                  <a:cubicBezTo>
                    <a:pt x="119478" y="91765"/>
                    <a:pt x="117872" y="92970"/>
                    <a:pt x="116405" y="94088"/>
                  </a:cubicBezTo>
                  <a:lnTo>
                    <a:pt x="111690" y="86754"/>
                  </a:lnTo>
                  <a:cubicBezTo>
                    <a:pt x="113087" y="86055"/>
                    <a:pt x="113890" y="85287"/>
                    <a:pt x="114100" y="84449"/>
                  </a:cubicBezTo>
                  <a:cubicBezTo>
                    <a:pt x="114309" y="83610"/>
                    <a:pt x="114414" y="82528"/>
                    <a:pt x="114414" y="81201"/>
                  </a:cubicBezTo>
                  <a:lnTo>
                    <a:pt x="114414" y="61608"/>
                  </a:lnTo>
                  <a:lnTo>
                    <a:pt x="105822" y="61608"/>
                  </a:lnTo>
                  <a:lnTo>
                    <a:pt x="105822" y="53016"/>
                  </a:lnTo>
                  <a:lnTo>
                    <a:pt x="114414" y="53016"/>
                  </a:lnTo>
                  <a:lnTo>
                    <a:pt x="114414" y="41281"/>
                  </a:lnTo>
                  <a:lnTo>
                    <a:pt x="110642" y="41281"/>
                  </a:lnTo>
                  <a:lnTo>
                    <a:pt x="110642" y="36147"/>
                  </a:lnTo>
                  <a:lnTo>
                    <a:pt x="109385" y="38348"/>
                  </a:lnTo>
                  <a:lnTo>
                    <a:pt x="102365" y="32376"/>
                  </a:lnTo>
                  <a:cubicBezTo>
                    <a:pt x="103832" y="30210"/>
                    <a:pt x="105246" y="27853"/>
                    <a:pt x="106608" y="25303"/>
                  </a:cubicBezTo>
                  <a:cubicBezTo>
                    <a:pt x="107970" y="22754"/>
                    <a:pt x="109228" y="20117"/>
                    <a:pt x="110380" y="17393"/>
                  </a:cubicBezTo>
                  <a:cubicBezTo>
                    <a:pt x="111533" y="14669"/>
                    <a:pt x="112580" y="11909"/>
                    <a:pt x="113523" y="9115"/>
                  </a:cubicBezTo>
                  <a:cubicBezTo>
                    <a:pt x="114466" y="6321"/>
                    <a:pt x="115252" y="3597"/>
                    <a:pt x="115881" y="943"/>
                  </a:cubicBezTo>
                  <a:close/>
                  <a:moveTo>
                    <a:pt x="344500" y="0"/>
                  </a:moveTo>
                  <a:lnTo>
                    <a:pt x="353615" y="4191"/>
                  </a:lnTo>
                  <a:cubicBezTo>
                    <a:pt x="352987" y="5169"/>
                    <a:pt x="352323" y="6164"/>
                    <a:pt x="351625" y="7177"/>
                  </a:cubicBezTo>
                  <a:cubicBezTo>
                    <a:pt x="350926" y="8190"/>
                    <a:pt x="350193" y="9185"/>
                    <a:pt x="349424" y="10163"/>
                  </a:cubicBezTo>
                  <a:lnTo>
                    <a:pt x="397306" y="10163"/>
                  </a:lnTo>
                  <a:lnTo>
                    <a:pt x="397306" y="18755"/>
                  </a:lnTo>
                  <a:cubicBezTo>
                    <a:pt x="393604" y="22108"/>
                    <a:pt x="389728" y="25251"/>
                    <a:pt x="385676" y="28185"/>
                  </a:cubicBezTo>
                  <a:cubicBezTo>
                    <a:pt x="381625" y="31118"/>
                    <a:pt x="377225" y="33912"/>
                    <a:pt x="372475" y="36567"/>
                  </a:cubicBezTo>
                  <a:cubicBezTo>
                    <a:pt x="377434" y="38383"/>
                    <a:pt x="382917" y="40007"/>
                    <a:pt x="388924" y="41439"/>
                  </a:cubicBezTo>
                  <a:cubicBezTo>
                    <a:pt x="394932" y="42870"/>
                    <a:pt x="401672" y="44180"/>
                    <a:pt x="409146" y="45368"/>
                  </a:cubicBezTo>
                  <a:lnTo>
                    <a:pt x="406736" y="55636"/>
                  </a:lnTo>
                  <a:cubicBezTo>
                    <a:pt x="397167" y="53819"/>
                    <a:pt x="388715" y="51846"/>
                    <a:pt x="381381" y="49716"/>
                  </a:cubicBezTo>
                  <a:cubicBezTo>
                    <a:pt x="374046" y="47585"/>
                    <a:pt x="367376" y="45053"/>
                    <a:pt x="361369" y="42120"/>
                  </a:cubicBezTo>
                  <a:cubicBezTo>
                    <a:pt x="355222" y="44983"/>
                    <a:pt x="348464" y="47620"/>
                    <a:pt x="341095" y="50030"/>
                  </a:cubicBezTo>
                  <a:cubicBezTo>
                    <a:pt x="333726" y="52440"/>
                    <a:pt x="325501" y="54762"/>
                    <a:pt x="316420" y="56998"/>
                  </a:cubicBezTo>
                  <a:lnTo>
                    <a:pt x="313172" y="46730"/>
                  </a:lnTo>
                  <a:cubicBezTo>
                    <a:pt x="327561" y="43796"/>
                    <a:pt x="340064" y="40303"/>
                    <a:pt x="350682" y="36252"/>
                  </a:cubicBezTo>
                  <a:cubicBezTo>
                    <a:pt x="348097" y="34576"/>
                    <a:pt x="345600" y="32812"/>
                    <a:pt x="343190" y="30961"/>
                  </a:cubicBezTo>
                  <a:cubicBezTo>
                    <a:pt x="340780" y="29110"/>
                    <a:pt x="338458" y="27067"/>
                    <a:pt x="336223" y="24832"/>
                  </a:cubicBezTo>
                  <a:cubicBezTo>
                    <a:pt x="331822" y="28953"/>
                    <a:pt x="327002" y="32830"/>
                    <a:pt x="321764" y="36462"/>
                  </a:cubicBezTo>
                  <a:lnTo>
                    <a:pt x="316106" y="29127"/>
                  </a:lnTo>
                  <a:cubicBezTo>
                    <a:pt x="318830" y="27172"/>
                    <a:pt x="321572" y="24971"/>
                    <a:pt x="324331" y="22527"/>
                  </a:cubicBezTo>
                  <a:cubicBezTo>
                    <a:pt x="327090" y="20082"/>
                    <a:pt x="329727" y="17550"/>
                    <a:pt x="332241" y="14930"/>
                  </a:cubicBezTo>
                  <a:cubicBezTo>
                    <a:pt x="334756" y="12311"/>
                    <a:pt x="337061" y="9727"/>
                    <a:pt x="339156" y="7177"/>
                  </a:cubicBezTo>
                  <a:cubicBezTo>
                    <a:pt x="341252" y="4628"/>
                    <a:pt x="343033" y="2235"/>
                    <a:pt x="344500" y="0"/>
                  </a:cubicBezTo>
                  <a:close/>
                  <a:moveTo>
                    <a:pt x="66322" y="0"/>
                  </a:moveTo>
                  <a:lnTo>
                    <a:pt x="75962" y="5972"/>
                  </a:lnTo>
                  <a:cubicBezTo>
                    <a:pt x="74565" y="7998"/>
                    <a:pt x="72836" y="10390"/>
                    <a:pt x="70775" y="13149"/>
                  </a:cubicBezTo>
                  <a:cubicBezTo>
                    <a:pt x="68715" y="15908"/>
                    <a:pt x="66671" y="18580"/>
                    <a:pt x="64646" y="21165"/>
                  </a:cubicBezTo>
                  <a:lnTo>
                    <a:pt x="84448" y="21165"/>
                  </a:lnTo>
                  <a:lnTo>
                    <a:pt x="84448" y="31328"/>
                  </a:lnTo>
                  <a:lnTo>
                    <a:pt x="52073" y="31328"/>
                  </a:lnTo>
                  <a:lnTo>
                    <a:pt x="52073" y="47044"/>
                  </a:lnTo>
                  <a:lnTo>
                    <a:pt x="89268" y="47044"/>
                  </a:lnTo>
                  <a:lnTo>
                    <a:pt x="89268" y="57312"/>
                  </a:lnTo>
                  <a:lnTo>
                    <a:pt x="52597" y="57312"/>
                  </a:lnTo>
                  <a:cubicBezTo>
                    <a:pt x="55530" y="64157"/>
                    <a:pt x="60333" y="69955"/>
                    <a:pt x="67003" y="74705"/>
                  </a:cubicBezTo>
                  <a:cubicBezTo>
                    <a:pt x="73674" y="79454"/>
                    <a:pt x="82213" y="83226"/>
                    <a:pt x="92621" y="86020"/>
                  </a:cubicBezTo>
                  <a:lnTo>
                    <a:pt x="87382" y="97022"/>
                  </a:lnTo>
                  <a:cubicBezTo>
                    <a:pt x="77952" y="94088"/>
                    <a:pt x="69745" y="90211"/>
                    <a:pt x="62760" y="85392"/>
                  </a:cubicBezTo>
                  <a:cubicBezTo>
                    <a:pt x="55775" y="80572"/>
                    <a:pt x="50327" y="74705"/>
                    <a:pt x="46415" y="67789"/>
                  </a:cubicBezTo>
                  <a:cubicBezTo>
                    <a:pt x="42783" y="73727"/>
                    <a:pt x="37544" y="79123"/>
                    <a:pt x="30699" y="83977"/>
                  </a:cubicBezTo>
                  <a:cubicBezTo>
                    <a:pt x="23853" y="88832"/>
                    <a:pt x="15471" y="93285"/>
                    <a:pt x="5553" y="97336"/>
                  </a:cubicBezTo>
                  <a:lnTo>
                    <a:pt x="0" y="86649"/>
                  </a:lnTo>
                  <a:cubicBezTo>
                    <a:pt x="6356" y="84274"/>
                    <a:pt x="11839" y="81864"/>
                    <a:pt x="16449" y="79419"/>
                  </a:cubicBezTo>
                  <a:cubicBezTo>
                    <a:pt x="21059" y="76975"/>
                    <a:pt x="24919" y="74530"/>
                    <a:pt x="28027" y="72085"/>
                  </a:cubicBezTo>
                  <a:cubicBezTo>
                    <a:pt x="31135" y="69640"/>
                    <a:pt x="33598" y="67178"/>
                    <a:pt x="35414" y="64699"/>
                  </a:cubicBezTo>
                  <a:cubicBezTo>
                    <a:pt x="37230" y="62219"/>
                    <a:pt x="38557" y="59757"/>
                    <a:pt x="39395" y="57312"/>
                  </a:cubicBezTo>
                  <a:lnTo>
                    <a:pt x="3038" y="57312"/>
                  </a:lnTo>
                  <a:lnTo>
                    <a:pt x="3038" y="47044"/>
                  </a:lnTo>
                  <a:lnTo>
                    <a:pt x="40862" y="47044"/>
                  </a:lnTo>
                  <a:lnTo>
                    <a:pt x="40862" y="31328"/>
                  </a:lnTo>
                  <a:lnTo>
                    <a:pt x="7648" y="31328"/>
                  </a:lnTo>
                  <a:lnTo>
                    <a:pt x="7648" y="21165"/>
                  </a:lnTo>
                  <a:lnTo>
                    <a:pt x="27765" y="21165"/>
                  </a:lnTo>
                  <a:cubicBezTo>
                    <a:pt x="25949" y="18650"/>
                    <a:pt x="24133" y="16153"/>
                    <a:pt x="22317" y="13673"/>
                  </a:cubicBezTo>
                  <a:cubicBezTo>
                    <a:pt x="20501" y="11193"/>
                    <a:pt x="18789" y="8976"/>
                    <a:pt x="17183" y="7020"/>
                  </a:cubicBezTo>
                  <a:lnTo>
                    <a:pt x="25984" y="1257"/>
                  </a:lnTo>
                  <a:cubicBezTo>
                    <a:pt x="28359" y="4121"/>
                    <a:pt x="30524" y="6915"/>
                    <a:pt x="32480" y="9639"/>
                  </a:cubicBezTo>
                  <a:cubicBezTo>
                    <a:pt x="34436" y="12363"/>
                    <a:pt x="36287" y="14913"/>
                    <a:pt x="38033" y="17288"/>
                  </a:cubicBezTo>
                  <a:lnTo>
                    <a:pt x="33528" y="21165"/>
                  </a:lnTo>
                  <a:lnTo>
                    <a:pt x="51235" y="21165"/>
                  </a:lnTo>
                  <a:cubicBezTo>
                    <a:pt x="52562" y="19488"/>
                    <a:pt x="53959" y="17690"/>
                    <a:pt x="55426" y="15769"/>
                  </a:cubicBezTo>
                  <a:cubicBezTo>
                    <a:pt x="56892" y="13848"/>
                    <a:pt x="58307" y="11927"/>
                    <a:pt x="59669" y="10006"/>
                  </a:cubicBezTo>
                  <a:cubicBezTo>
                    <a:pt x="61031" y="8085"/>
                    <a:pt x="62288" y="6252"/>
                    <a:pt x="63441" y="4505"/>
                  </a:cubicBezTo>
                  <a:cubicBezTo>
                    <a:pt x="64593" y="2759"/>
                    <a:pt x="65554" y="1257"/>
                    <a:pt x="66322"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39" name="任意多边形: 形状 138">
              <a:extLst>
                <a:ext uri="{FF2B5EF4-FFF2-40B4-BE49-F238E27FC236}">
                  <a16:creationId xmlns="" xmlns:a16="http://schemas.microsoft.com/office/drawing/2014/main" id="{1955C097-E17D-4AAA-86D2-1E4D83FE26BB}"/>
                </a:ext>
              </a:extLst>
            </p:cNvPr>
            <p:cNvSpPr/>
            <p:nvPr/>
          </p:nvSpPr>
          <p:spPr>
            <a:xfrm>
              <a:off x="8990207" y="2769238"/>
              <a:ext cx="469706" cy="98593"/>
            </a:xfrm>
            <a:custGeom>
              <a:avLst/>
              <a:gdLst/>
              <a:ahLst/>
              <a:cxnLst/>
              <a:rect l="l" t="t" r="r" b="b"/>
              <a:pathLst>
                <a:path w="469706" h="98593">
                  <a:moveTo>
                    <a:pt x="347643" y="48511"/>
                  </a:moveTo>
                  <a:lnTo>
                    <a:pt x="358330" y="49035"/>
                  </a:lnTo>
                  <a:cubicBezTo>
                    <a:pt x="358190" y="50013"/>
                    <a:pt x="358033" y="51252"/>
                    <a:pt x="357859" y="52754"/>
                  </a:cubicBezTo>
                  <a:cubicBezTo>
                    <a:pt x="357684" y="54256"/>
                    <a:pt x="357457" y="55985"/>
                    <a:pt x="357178" y="57941"/>
                  </a:cubicBezTo>
                  <a:lnTo>
                    <a:pt x="395525" y="57941"/>
                  </a:lnTo>
                  <a:cubicBezTo>
                    <a:pt x="395455" y="58779"/>
                    <a:pt x="395298" y="60385"/>
                    <a:pt x="395054" y="62760"/>
                  </a:cubicBezTo>
                  <a:cubicBezTo>
                    <a:pt x="394809" y="65135"/>
                    <a:pt x="394565" y="67667"/>
                    <a:pt x="394320" y="70356"/>
                  </a:cubicBezTo>
                  <a:cubicBezTo>
                    <a:pt x="394076" y="73046"/>
                    <a:pt x="393831" y="75613"/>
                    <a:pt x="393587" y="78057"/>
                  </a:cubicBezTo>
                  <a:cubicBezTo>
                    <a:pt x="393342" y="80502"/>
                    <a:pt x="393150" y="82248"/>
                    <a:pt x="393011" y="83296"/>
                  </a:cubicBezTo>
                  <a:cubicBezTo>
                    <a:pt x="392731" y="85531"/>
                    <a:pt x="392242" y="87400"/>
                    <a:pt x="391544" y="88902"/>
                  </a:cubicBezTo>
                  <a:cubicBezTo>
                    <a:pt x="390845" y="90403"/>
                    <a:pt x="389815" y="91626"/>
                    <a:pt x="388453" y="92569"/>
                  </a:cubicBezTo>
                  <a:cubicBezTo>
                    <a:pt x="387091" y="93512"/>
                    <a:pt x="385345" y="94228"/>
                    <a:pt x="383214" y="94717"/>
                  </a:cubicBezTo>
                  <a:cubicBezTo>
                    <a:pt x="381084" y="95206"/>
                    <a:pt x="378482" y="95555"/>
                    <a:pt x="375408" y="95764"/>
                  </a:cubicBezTo>
                  <a:lnTo>
                    <a:pt x="365769" y="96498"/>
                  </a:lnTo>
                  <a:lnTo>
                    <a:pt x="362626" y="86963"/>
                  </a:lnTo>
                  <a:lnTo>
                    <a:pt x="371951" y="86335"/>
                  </a:lnTo>
                  <a:cubicBezTo>
                    <a:pt x="373977" y="86195"/>
                    <a:pt x="375635" y="86020"/>
                    <a:pt x="376928" y="85811"/>
                  </a:cubicBezTo>
                  <a:cubicBezTo>
                    <a:pt x="378220" y="85601"/>
                    <a:pt x="379268" y="85252"/>
                    <a:pt x="380071" y="84763"/>
                  </a:cubicBezTo>
                  <a:cubicBezTo>
                    <a:pt x="380874" y="84274"/>
                    <a:pt x="381485" y="83593"/>
                    <a:pt x="381905" y="82720"/>
                  </a:cubicBezTo>
                  <a:cubicBezTo>
                    <a:pt x="382324" y="81847"/>
                    <a:pt x="382638" y="80642"/>
                    <a:pt x="382847" y="79105"/>
                  </a:cubicBezTo>
                  <a:cubicBezTo>
                    <a:pt x="382917" y="78407"/>
                    <a:pt x="383022" y="77534"/>
                    <a:pt x="383162" y="76486"/>
                  </a:cubicBezTo>
                  <a:cubicBezTo>
                    <a:pt x="383301" y="75438"/>
                    <a:pt x="383441" y="74355"/>
                    <a:pt x="383581" y="73238"/>
                  </a:cubicBezTo>
                  <a:cubicBezTo>
                    <a:pt x="383721" y="72120"/>
                    <a:pt x="383860" y="71003"/>
                    <a:pt x="384000" y="69885"/>
                  </a:cubicBezTo>
                  <a:cubicBezTo>
                    <a:pt x="384140" y="68767"/>
                    <a:pt x="384279" y="67755"/>
                    <a:pt x="384419" y="66846"/>
                  </a:cubicBezTo>
                  <a:lnTo>
                    <a:pt x="355501" y="66846"/>
                  </a:lnTo>
                  <a:cubicBezTo>
                    <a:pt x="354523" y="70479"/>
                    <a:pt x="353196" y="73744"/>
                    <a:pt x="351520" y="76643"/>
                  </a:cubicBezTo>
                  <a:cubicBezTo>
                    <a:pt x="349843" y="79542"/>
                    <a:pt x="347643" y="82213"/>
                    <a:pt x="344919" y="84658"/>
                  </a:cubicBezTo>
                  <a:cubicBezTo>
                    <a:pt x="342195" y="87103"/>
                    <a:pt x="338894" y="89443"/>
                    <a:pt x="335018" y="91678"/>
                  </a:cubicBezTo>
                  <a:cubicBezTo>
                    <a:pt x="331141" y="93913"/>
                    <a:pt x="326583" y="96218"/>
                    <a:pt x="321345" y="98593"/>
                  </a:cubicBezTo>
                  <a:lnTo>
                    <a:pt x="315372" y="89687"/>
                  </a:lnTo>
                  <a:cubicBezTo>
                    <a:pt x="319913" y="87941"/>
                    <a:pt x="323824" y="86230"/>
                    <a:pt x="327107" y="84553"/>
                  </a:cubicBezTo>
                  <a:cubicBezTo>
                    <a:pt x="330390" y="82877"/>
                    <a:pt x="333184" y="81148"/>
                    <a:pt x="335489" y="79367"/>
                  </a:cubicBezTo>
                  <a:cubicBezTo>
                    <a:pt x="337794" y="77586"/>
                    <a:pt x="339680" y="75683"/>
                    <a:pt x="341147" y="73657"/>
                  </a:cubicBezTo>
                  <a:cubicBezTo>
                    <a:pt x="342614" y="71631"/>
                    <a:pt x="343766" y="69361"/>
                    <a:pt x="344605" y="66846"/>
                  </a:cubicBezTo>
                  <a:lnTo>
                    <a:pt x="320297" y="66846"/>
                  </a:lnTo>
                  <a:lnTo>
                    <a:pt x="320297" y="57941"/>
                  </a:lnTo>
                  <a:lnTo>
                    <a:pt x="346491" y="57941"/>
                  </a:lnTo>
                  <a:cubicBezTo>
                    <a:pt x="346840" y="55985"/>
                    <a:pt x="347084" y="54169"/>
                    <a:pt x="347224" y="52492"/>
                  </a:cubicBezTo>
                  <a:cubicBezTo>
                    <a:pt x="347364" y="50816"/>
                    <a:pt x="347503" y="49489"/>
                    <a:pt x="347643" y="48511"/>
                  </a:cubicBezTo>
                  <a:close/>
                  <a:moveTo>
                    <a:pt x="175498" y="32480"/>
                  </a:moveTo>
                  <a:lnTo>
                    <a:pt x="175498" y="39395"/>
                  </a:lnTo>
                  <a:lnTo>
                    <a:pt x="182727" y="39395"/>
                  </a:lnTo>
                  <a:lnTo>
                    <a:pt x="182727" y="32480"/>
                  </a:lnTo>
                  <a:close/>
                  <a:moveTo>
                    <a:pt x="343557" y="18860"/>
                  </a:moveTo>
                  <a:cubicBezTo>
                    <a:pt x="348446" y="23959"/>
                    <a:pt x="354349" y="28254"/>
                    <a:pt x="361264" y="31747"/>
                  </a:cubicBezTo>
                  <a:cubicBezTo>
                    <a:pt x="365525" y="29791"/>
                    <a:pt x="369366" y="27730"/>
                    <a:pt x="372789" y="25565"/>
                  </a:cubicBezTo>
                  <a:cubicBezTo>
                    <a:pt x="376212" y="23400"/>
                    <a:pt x="379250" y="21165"/>
                    <a:pt x="381905" y="18860"/>
                  </a:cubicBezTo>
                  <a:close/>
                  <a:moveTo>
                    <a:pt x="175498" y="18021"/>
                  </a:moveTo>
                  <a:lnTo>
                    <a:pt x="175498" y="25041"/>
                  </a:lnTo>
                  <a:lnTo>
                    <a:pt x="182727" y="25041"/>
                  </a:lnTo>
                  <a:lnTo>
                    <a:pt x="182727" y="18021"/>
                  </a:lnTo>
                  <a:close/>
                  <a:moveTo>
                    <a:pt x="442779" y="12573"/>
                  </a:moveTo>
                  <a:cubicBezTo>
                    <a:pt x="450462" y="12573"/>
                    <a:pt x="456504" y="14249"/>
                    <a:pt x="460905" y="17602"/>
                  </a:cubicBezTo>
                  <a:cubicBezTo>
                    <a:pt x="465305" y="20955"/>
                    <a:pt x="467506" y="26159"/>
                    <a:pt x="467506" y="33214"/>
                  </a:cubicBezTo>
                  <a:cubicBezTo>
                    <a:pt x="467506" y="36287"/>
                    <a:pt x="467121" y="39168"/>
                    <a:pt x="466353" y="41858"/>
                  </a:cubicBezTo>
                  <a:cubicBezTo>
                    <a:pt x="465585" y="44547"/>
                    <a:pt x="464205" y="47306"/>
                    <a:pt x="462215" y="50135"/>
                  </a:cubicBezTo>
                  <a:cubicBezTo>
                    <a:pt x="460224" y="52964"/>
                    <a:pt x="457482" y="56037"/>
                    <a:pt x="453990" y="59355"/>
                  </a:cubicBezTo>
                  <a:cubicBezTo>
                    <a:pt x="450497" y="62673"/>
                    <a:pt x="445992" y="66532"/>
                    <a:pt x="440474" y="70933"/>
                  </a:cubicBezTo>
                  <a:lnTo>
                    <a:pt x="435968" y="74495"/>
                  </a:lnTo>
                  <a:lnTo>
                    <a:pt x="435968" y="75333"/>
                  </a:lnTo>
                  <a:lnTo>
                    <a:pt x="469706" y="75333"/>
                  </a:lnTo>
                  <a:lnTo>
                    <a:pt x="469706" y="86335"/>
                  </a:lnTo>
                  <a:lnTo>
                    <a:pt x="419833" y="86335"/>
                  </a:lnTo>
                  <a:lnTo>
                    <a:pt x="419833" y="73971"/>
                  </a:lnTo>
                  <a:cubicBezTo>
                    <a:pt x="426678" y="68523"/>
                    <a:pt x="432319" y="63843"/>
                    <a:pt x="436754" y="59931"/>
                  </a:cubicBezTo>
                  <a:cubicBezTo>
                    <a:pt x="441190" y="56020"/>
                    <a:pt x="444682" y="52580"/>
                    <a:pt x="447232" y="49611"/>
                  </a:cubicBezTo>
                  <a:cubicBezTo>
                    <a:pt x="449781" y="46642"/>
                    <a:pt x="451562" y="43988"/>
                    <a:pt x="452575" y="41648"/>
                  </a:cubicBezTo>
                  <a:cubicBezTo>
                    <a:pt x="453588" y="39308"/>
                    <a:pt x="454095" y="37021"/>
                    <a:pt x="454095" y="34785"/>
                  </a:cubicBezTo>
                  <a:cubicBezTo>
                    <a:pt x="454095" y="32620"/>
                    <a:pt x="453745" y="30804"/>
                    <a:pt x="453047" y="29337"/>
                  </a:cubicBezTo>
                  <a:cubicBezTo>
                    <a:pt x="452348" y="27870"/>
                    <a:pt x="451388" y="26718"/>
                    <a:pt x="450165" y="25879"/>
                  </a:cubicBezTo>
                  <a:cubicBezTo>
                    <a:pt x="448943" y="25041"/>
                    <a:pt x="447494" y="24448"/>
                    <a:pt x="445817" y="24098"/>
                  </a:cubicBezTo>
                  <a:cubicBezTo>
                    <a:pt x="444141" y="23749"/>
                    <a:pt x="442360" y="23574"/>
                    <a:pt x="440474" y="23574"/>
                  </a:cubicBezTo>
                  <a:cubicBezTo>
                    <a:pt x="438099" y="23574"/>
                    <a:pt x="435584" y="23749"/>
                    <a:pt x="432930" y="24098"/>
                  </a:cubicBezTo>
                  <a:cubicBezTo>
                    <a:pt x="430276" y="24448"/>
                    <a:pt x="427447" y="25076"/>
                    <a:pt x="424443" y="25984"/>
                  </a:cubicBezTo>
                  <a:lnTo>
                    <a:pt x="424443" y="14878"/>
                  </a:lnTo>
                  <a:cubicBezTo>
                    <a:pt x="427097" y="14110"/>
                    <a:pt x="429979" y="13533"/>
                    <a:pt x="433087" y="13149"/>
                  </a:cubicBezTo>
                  <a:cubicBezTo>
                    <a:pt x="436195" y="12765"/>
                    <a:pt x="439426" y="12573"/>
                    <a:pt x="442779" y="12573"/>
                  </a:cubicBezTo>
                  <a:close/>
                  <a:moveTo>
                    <a:pt x="134950" y="8906"/>
                  </a:moveTo>
                  <a:lnTo>
                    <a:pt x="153914" y="8906"/>
                  </a:lnTo>
                  <a:lnTo>
                    <a:pt x="153914" y="17393"/>
                  </a:lnTo>
                  <a:lnTo>
                    <a:pt x="141970" y="37509"/>
                  </a:lnTo>
                  <a:lnTo>
                    <a:pt x="153495" y="37509"/>
                  </a:lnTo>
                  <a:lnTo>
                    <a:pt x="153495" y="46206"/>
                  </a:lnTo>
                  <a:cubicBezTo>
                    <a:pt x="152866" y="51794"/>
                    <a:pt x="152081" y="56806"/>
                    <a:pt x="151138" y="61241"/>
                  </a:cubicBezTo>
                  <a:cubicBezTo>
                    <a:pt x="150195" y="65676"/>
                    <a:pt x="148955" y="69885"/>
                    <a:pt x="147418" y="73866"/>
                  </a:cubicBezTo>
                  <a:cubicBezTo>
                    <a:pt x="149653" y="77080"/>
                    <a:pt x="152447" y="79664"/>
                    <a:pt x="155800" y="81620"/>
                  </a:cubicBezTo>
                  <a:cubicBezTo>
                    <a:pt x="159153" y="83576"/>
                    <a:pt x="163344" y="84623"/>
                    <a:pt x="168373" y="84763"/>
                  </a:cubicBezTo>
                  <a:cubicBezTo>
                    <a:pt x="173193" y="84903"/>
                    <a:pt x="177977" y="84920"/>
                    <a:pt x="182727" y="84815"/>
                  </a:cubicBezTo>
                  <a:cubicBezTo>
                    <a:pt x="187477" y="84711"/>
                    <a:pt x="192262" y="84414"/>
                    <a:pt x="197081" y="83925"/>
                  </a:cubicBezTo>
                  <a:lnTo>
                    <a:pt x="195195" y="92621"/>
                  </a:lnTo>
                  <a:cubicBezTo>
                    <a:pt x="190585" y="93110"/>
                    <a:pt x="185958" y="93407"/>
                    <a:pt x="181313" y="93512"/>
                  </a:cubicBezTo>
                  <a:cubicBezTo>
                    <a:pt x="176668" y="93616"/>
                    <a:pt x="172040" y="93599"/>
                    <a:pt x="167430" y="93459"/>
                  </a:cubicBezTo>
                  <a:cubicBezTo>
                    <a:pt x="162680" y="93320"/>
                    <a:pt x="158262" y="92516"/>
                    <a:pt x="154176" y="91050"/>
                  </a:cubicBezTo>
                  <a:cubicBezTo>
                    <a:pt x="150090" y="89583"/>
                    <a:pt x="146440" y="86893"/>
                    <a:pt x="143227" y="82982"/>
                  </a:cubicBezTo>
                  <a:cubicBezTo>
                    <a:pt x="142040" y="85287"/>
                    <a:pt x="140712" y="87592"/>
                    <a:pt x="139246" y="89897"/>
                  </a:cubicBezTo>
                  <a:cubicBezTo>
                    <a:pt x="137779" y="92202"/>
                    <a:pt x="136137" y="94612"/>
                    <a:pt x="134321" y="97126"/>
                  </a:cubicBezTo>
                  <a:lnTo>
                    <a:pt x="127092" y="90840"/>
                  </a:lnTo>
                  <a:cubicBezTo>
                    <a:pt x="129327" y="88186"/>
                    <a:pt x="131353" y="85549"/>
                    <a:pt x="133169" y="82929"/>
                  </a:cubicBezTo>
                  <a:cubicBezTo>
                    <a:pt x="134985" y="80310"/>
                    <a:pt x="136591" y="77568"/>
                    <a:pt x="137988" y="74705"/>
                  </a:cubicBezTo>
                  <a:cubicBezTo>
                    <a:pt x="136801" y="72190"/>
                    <a:pt x="135683" y="69326"/>
                    <a:pt x="134636" y="66113"/>
                  </a:cubicBezTo>
                  <a:cubicBezTo>
                    <a:pt x="133588" y="62900"/>
                    <a:pt x="132645" y="59268"/>
                    <a:pt x="131807" y="55216"/>
                  </a:cubicBezTo>
                  <a:lnTo>
                    <a:pt x="139141" y="52492"/>
                  </a:lnTo>
                  <a:cubicBezTo>
                    <a:pt x="139630" y="54518"/>
                    <a:pt x="140119" y="56456"/>
                    <a:pt x="140608" y="58307"/>
                  </a:cubicBezTo>
                  <a:cubicBezTo>
                    <a:pt x="141097" y="60158"/>
                    <a:pt x="141690" y="61957"/>
                    <a:pt x="142389" y="63703"/>
                  </a:cubicBezTo>
                  <a:cubicBezTo>
                    <a:pt x="143995" y="58115"/>
                    <a:pt x="144938" y="52178"/>
                    <a:pt x="145218" y="45891"/>
                  </a:cubicBezTo>
                  <a:lnTo>
                    <a:pt x="132959" y="45891"/>
                  </a:lnTo>
                  <a:lnTo>
                    <a:pt x="132959" y="37509"/>
                  </a:lnTo>
                  <a:lnTo>
                    <a:pt x="144799" y="17288"/>
                  </a:lnTo>
                  <a:lnTo>
                    <a:pt x="134950" y="17288"/>
                  </a:lnTo>
                  <a:close/>
                  <a:moveTo>
                    <a:pt x="239830" y="2829"/>
                  </a:moveTo>
                  <a:lnTo>
                    <a:pt x="250936" y="3248"/>
                  </a:lnTo>
                  <a:lnTo>
                    <a:pt x="250936" y="82039"/>
                  </a:lnTo>
                  <a:lnTo>
                    <a:pt x="261937" y="82039"/>
                  </a:lnTo>
                  <a:lnTo>
                    <a:pt x="261937" y="2829"/>
                  </a:lnTo>
                  <a:lnTo>
                    <a:pt x="272834" y="3248"/>
                  </a:lnTo>
                  <a:lnTo>
                    <a:pt x="272834" y="59722"/>
                  </a:lnTo>
                  <a:cubicBezTo>
                    <a:pt x="274440" y="56718"/>
                    <a:pt x="276047" y="53488"/>
                    <a:pt x="277653" y="50030"/>
                  </a:cubicBezTo>
                  <a:cubicBezTo>
                    <a:pt x="279260" y="46573"/>
                    <a:pt x="280814" y="43097"/>
                    <a:pt x="282316" y="39605"/>
                  </a:cubicBezTo>
                  <a:cubicBezTo>
                    <a:pt x="283818" y="36112"/>
                    <a:pt x="285215" y="32707"/>
                    <a:pt x="286507" y="29389"/>
                  </a:cubicBezTo>
                  <a:cubicBezTo>
                    <a:pt x="287799" y="26072"/>
                    <a:pt x="288934" y="22981"/>
                    <a:pt x="289912" y="20117"/>
                  </a:cubicBezTo>
                  <a:lnTo>
                    <a:pt x="300075" y="24727"/>
                  </a:lnTo>
                  <a:cubicBezTo>
                    <a:pt x="299097" y="27591"/>
                    <a:pt x="297857" y="30874"/>
                    <a:pt x="296356" y="34576"/>
                  </a:cubicBezTo>
                  <a:cubicBezTo>
                    <a:pt x="294854" y="38278"/>
                    <a:pt x="293247" y="42067"/>
                    <a:pt x="291536" y="45944"/>
                  </a:cubicBezTo>
                  <a:cubicBezTo>
                    <a:pt x="289825" y="49821"/>
                    <a:pt x="288079" y="53610"/>
                    <a:pt x="286297" y="57312"/>
                  </a:cubicBezTo>
                  <a:cubicBezTo>
                    <a:pt x="284516" y="61014"/>
                    <a:pt x="282857" y="64297"/>
                    <a:pt x="281321" y="67161"/>
                  </a:cubicBezTo>
                  <a:lnTo>
                    <a:pt x="272834" y="62551"/>
                  </a:lnTo>
                  <a:lnTo>
                    <a:pt x="272834" y="82039"/>
                  </a:lnTo>
                  <a:lnTo>
                    <a:pt x="302171" y="82039"/>
                  </a:lnTo>
                  <a:lnTo>
                    <a:pt x="302171" y="92516"/>
                  </a:lnTo>
                  <a:lnTo>
                    <a:pt x="210597" y="92516"/>
                  </a:lnTo>
                  <a:lnTo>
                    <a:pt x="210597" y="82039"/>
                  </a:lnTo>
                  <a:lnTo>
                    <a:pt x="239830" y="82039"/>
                  </a:lnTo>
                  <a:lnTo>
                    <a:pt x="239830" y="60979"/>
                  </a:lnTo>
                  <a:lnTo>
                    <a:pt x="230505" y="66846"/>
                  </a:lnTo>
                  <a:cubicBezTo>
                    <a:pt x="229387" y="63633"/>
                    <a:pt x="228095" y="60106"/>
                    <a:pt x="226628" y="56264"/>
                  </a:cubicBezTo>
                  <a:cubicBezTo>
                    <a:pt x="225161" y="52422"/>
                    <a:pt x="223642" y="48563"/>
                    <a:pt x="222070" y="44687"/>
                  </a:cubicBezTo>
                  <a:cubicBezTo>
                    <a:pt x="220499" y="40810"/>
                    <a:pt x="218945" y="37090"/>
                    <a:pt x="217408" y="33528"/>
                  </a:cubicBezTo>
                  <a:cubicBezTo>
                    <a:pt x="215871" y="29966"/>
                    <a:pt x="214474" y="26892"/>
                    <a:pt x="213217" y="24308"/>
                  </a:cubicBezTo>
                  <a:lnTo>
                    <a:pt x="223170" y="19593"/>
                  </a:lnTo>
                  <a:cubicBezTo>
                    <a:pt x="224288" y="21828"/>
                    <a:pt x="225598" y="24570"/>
                    <a:pt x="227099" y="27818"/>
                  </a:cubicBezTo>
                  <a:cubicBezTo>
                    <a:pt x="228601" y="31066"/>
                    <a:pt x="230120" y="34506"/>
                    <a:pt x="231657" y="38138"/>
                  </a:cubicBezTo>
                  <a:cubicBezTo>
                    <a:pt x="233194" y="41770"/>
                    <a:pt x="234678" y="45368"/>
                    <a:pt x="236110" y="48930"/>
                  </a:cubicBezTo>
                  <a:cubicBezTo>
                    <a:pt x="237542" y="52492"/>
                    <a:pt x="238782" y="55705"/>
                    <a:pt x="239830" y="58569"/>
                  </a:cubicBezTo>
                  <a:close/>
                  <a:moveTo>
                    <a:pt x="167011" y="1781"/>
                  </a:moveTo>
                  <a:lnTo>
                    <a:pt x="175498" y="2200"/>
                  </a:lnTo>
                  <a:lnTo>
                    <a:pt x="175498" y="10478"/>
                  </a:lnTo>
                  <a:lnTo>
                    <a:pt x="191109" y="10478"/>
                  </a:lnTo>
                  <a:lnTo>
                    <a:pt x="191109" y="25041"/>
                  </a:lnTo>
                  <a:lnTo>
                    <a:pt x="195929" y="25041"/>
                  </a:lnTo>
                  <a:lnTo>
                    <a:pt x="195929" y="32480"/>
                  </a:lnTo>
                  <a:lnTo>
                    <a:pt x="191109" y="32480"/>
                  </a:lnTo>
                  <a:lnTo>
                    <a:pt x="191109" y="46939"/>
                  </a:lnTo>
                  <a:lnTo>
                    <a:pt x="175498" y="46939"/>
                  </a:lnTo>
                  <a:lnTo>
                    <a:pt x="175498" y="53540"/>
                  </a:lnTo>
                  <a:lnTo>
                    <a:pt x="191843" y="53540"/>
                  </a:lnTo>
                  <a:lnTo>
                    <a:pt x="191843" y="61084"/>
                  </a:lnTo>
                  <a:lnTo>
                    <a:pt x="175498" y="61084"/>
                  </a:lnTo>
                  <a:lnTo>
                    <a:pt x="175498" y="67580"/>
                  </a:lnTo>
                  <a:lnTo>
                    <a:pt x="194462" y="67580"/>
                  </a:lnTo>
                  <a:lnTo>
                    <a:pt x="194462" y="75228"/>
                  </a:lnTo>
                  <a:lnTo>
                    <a:pt x="175498" y="75228"/>
                  </a:lnTo>
                  <a:lnTo>
                    <a:pt x="175498" y="83506"/>
                  </a:lnTo>
                  <a:lnTo>
                    <a:pt x="167011" y="83506"/>
                  </a:lnTo>
                  <a:lnTo>
                    <a:pt x="167011" y="75228"/>
                  </a:lnTo>
                  <a:lnTo>
                    <a:pt x="152343" y="75228"/>
                  </a:lnTo>
                  <a:lnTo>
                    <a:pt x="152343" y="67580"/>
                  </a:lnTo>
                  <a:lnTo>
                    <a:pt x="167011" y="67580"/>
                  </a:lnTo>
                  <a:lnTo>
                    <a:pt x="167011" y="61084"/>
                  </a:lnTo>
                  <a:lnTo>
                    <a:pt x="155591" y="61084"/>
                  </a:lnTo>
                  <a:lnTo>
                    <a:pt x="155591" y="53540"/>
                  </a:lnTo>
                  <a:lnTo>
                    <a:pt x="167011" y="53540"/>
                  </a:lnTo>
                  <a:lnTo>
                    <a:pt x="167011" y="46939"/>
                  </a:lnTo>
                  <a:lnTo>
                    <a:pt x="156114" y="46939"/>
                  </a:lnTo>
                  <a:lnTo>
                    <a:pt x="156114" y="39395"/>
                  </a:lnTo>
                  <a:lnTo>
                    <a:pt x="167011" y="39395"/>
                  </a:lnTo>
                  <a:lnTo>
                    <a:pt x="167011" y="32480"/>
                  </a:lnTo>
                  <a:lnTo>
                    <a:pt x="153600" y="32480"/>
                  </a:lnTo>
                  <a:lnTo>
                    <a:pt x="153600" y="25041"/>
                  </a:lnTo>
                  <a:lnTo>
                    <a:pt x="167011" y="25041"/>
                  </a:lnTo>
                  <a:lnTo>
                    <a:pt x="167011" y="18021"/>
                  </a:lnTo>
                  <a:lnTo>
                    <a:pt x="156219" y="18021"/>
                  </a:lnTo>
                  <a:lnTo>
                    <a:pt x="156219" y="10478"/>
                  </a:lnTo>
                  <a:lnTo>
                    <a:pt x="167011" y="10478"/>
                  </a:lnTo>
                  <a:close/>
                  <a:moveTo>
                    <a:pt x="115881" y="943"/>
                  </a:moveTo>
                  <a:lnTo>
                    <a:pt x="124472" y="2724"/>
                  </a:lnTo>
                  <a:cubicBezTo>
                    <a:pt x="123983" y="4540"/>
                    <a:pt x="123460" y="6374"/>
                    <a:pt x="122901" y="8225"/>
                  </a:cubicBezTo>
                  <a:cubicBezTo>
                    <a:pt x="122342" y="10076"/>
                    <a:pt x="121748" y="11909"/>
                    <a:pt x="121120" y="13726"/>
                  </a:cubicBezTo>
                  <a:lnTo>
                    <a:pt x="132959" y="13726"/>
                  </a:lnTo>
                  <a:lnTo>
                    <a:pt x="132959" y="22317"/>
                  </a:lnTo>
                  <a:lnTo>
                    <a:pt x="117662" y="22317"/>
                  </a:lnTo>
                  <a:cubicBezTo>
                    <a:pt x="116894" y="23994"/>
                    <a:pt x="116108" y="25687"/>
                    <a:pt x="115305" y="27399"/>
                  </a:cubicBezTo>
                  <a:cubicBezTo>
                    <a:pt x="114501" y="29110"/>
                    <a:pt x="113611" y="30839"/>
                    <a:pt x="112633" y="32585"/>
                  </a:cubicBezTo>
                  <a:lnTo>
                    <a:pt x="130968" y="32585"/>
                  </a:lnTo>
                  <a:lnTo>
                    <a:pt x="130968" y="41281"/>
                  </a:lnTo>
                  <a:lnTo>
                    <a:pt x="123110" y="41281"/>
                  </a:lnTo>
                  <a:lnTo>
                    <a:pt x="123110" y="53016"/>
                  </a:lnTo>
                  <a:lnTo>
                    <a:pt x="131702" y="53016"/>
                  </a:lnTo>
                  <a:lnTo>
                    <a:pt x="131702" y="61608"/>
                  </a:lnTo>
                  <a:lnTo>
                    <a:pt x="123110" y="61608"/>
                  </a:lnTo>
                  <a:lnTo>
                    <a:pt x="123110" y="78896"/>
                  </a:lnTo>
                  <a:lnTo>
                    <a:pt x="131283" y="73028"/>
                  </a:lnTo>
                  <a:lnTo>
                    <a:pt x="133169" y="81829"/>
                  </a:lnTo>
                  <a:cubicBezTo>
                    <a:pt x="132610" y="82179"/>
                    <a:pt x="131702" y="82807"/>
                    <a:pt x="130445" y="83715"/>
                  </a:cubicBezTo>
                  <a:cubicBezTo>
                    <a:pt x="129187" y="84623"/>
                    <a:pt x="127773" y="85654"/>
                    <a:pt x="126201" y="86806"/>
                  </a:cubicBezTo>
                  <a:cubicBezTo>
                    <a:pt x="124630" y="87959"/>
                    <a:pt x="122971" y="89181"/>
                    <a:pt x="121224" y="90473"/>
                  </a:cubicBezTo>
                  <a:cubicBezTo>
                    <a:pt x="119478" y="91765"/>
                    <a:pt x="117872" y="92970"/>
                    <a:pt x="116405" y="94088"/>
                  </a:cubicBezTo>
                  <a:lnTo>
                    <a:pt x="111690" y="86754"/>
                  </a:lnTo>
                  <a:cubicBezTo>
                    <a:pt x="113087" y="86055"/>
                    <a:pt x="113890" y="85287"/>
                    <a:pt x="114100" y="84449"/>
                  </a:cubicBezTo>
                  <a:cubicBezTo>
                    <a:pt x="114309" y="83610"/>
                    <a:pt x="114414" y="82528"/>
                    <a:pt x="114414" y="81201"/>
                  </a:cubicBezTo>
                  <a:lnTo>
                    <a:pt x="114414" y="61608"/>
                  </a:lnTo>
                  <a:lnTo>
                    <a:pt x="105822" y="61608"/>
                  </a:lnTo>
                  <a:lnTo>
                    <a:pt x="105822" y="53016"/>
                  </a:lnTo>
                  <a:lnTo>
                    <a:pt x="114414" y="53016"/>
                  </a:lnTo>
                  <a:lnTo>
                    <a:pt x="114414" y="41281"/>
                  </a:lnTo>
                  <a:lnTo>
                    <a:pt x="110642" y="41281"/>
                  </a:lnTo>
                  <a:lnTo>
                    <a:pt x="110642" y="36147"/>
                  </a:lnTo>
                  <a:lnTo>
                    <a:pt x="109385" y="38348"/>
                  </a:lnTo>
                  <a:lnTo>
                    <a:pt x="102365" y="32376"/>
                  </a:lnTo>
                  <a:cubicBezTo>
                    <a:pt x="103832" y="30210"/>
                    <a:pt x="105246" y="27853"/>
                    <a:pt x="106608" y="25303"/>
                  </a:cubicBezTo>
                  <a:cubicBezTo>
                    <a:pt x="107970" y="22754"/>
                    <a:pt x="109228" y="20117"/>
                    <a:pt x="110380" y="17393"/>
                  </a:cubicBezTo>
                  <a:cubicBezTo>
                    <a:pt x="111533" y="14669"/>
                    <a:pt x="112580" y="11909"/>
                    <a:pt x="113523" y="9115"/>
                  </a:cubicBezTo>
                  <a:cubicBezTo>
                    <a:pt x="114466" y="6321"/>
                    <a:pt x="115252" y="3597"/>
                    <a:pt x="115881" y="943"/>
                  </a:cubicBezTo>
                  <a:close/>
                  <a:moveTo>
                    <a:pt x="344500" y="0"/>
                  </a:moveTo>
                  <a:lnTo>
                    <a:pt x="353615" y="4191"/>
                  </a:lnTo>
                  <a:cubicBezTo>
                    <a:pt x="352987" y="5169"/>
                    <a:pt x="352323" y="6164"/>
                    <a:pt x="351625" y="7177"/>
                  </a:cubicBezTo>
                  <a:cubicBezTo>
                    <a:pt x="350926" y="8190"/>
                    <a:pt x="350193" y="9185"/>
                    <a:pt x="349424" y="10163"/>
                  </a:cubicBezTo>
                  <a:lnTo>
                    <a:pt x="397306" y="10163"/>
                  </a:lnTo>
                  <a:lnTo>
                    <a:pt x="397306" y="18755"/>
                  </a:lnTo>
                  <a:cubicBezTo>
                    <a:pt x="393604" y="22108"/>
                    <a:pt x="389728" y="25251"/>
                    <a:pt x="385676" y="28185"/>
                  </a:cubicBezTo>
                  <a:cubicBezTo>
                    <a:pt x="381625" y="31118"/>
                    <a:pt x="377225" y="33912"/>
                    <a:pt x="372475" y="36567"/>
                  </a:cubicBezTo>
                  <a:cubicBezTo>
                    <a:pt x="377434" y="38383"/>
                    <a:pt x="382917" y="40007"/>
                    <a:pt x="388924" y="41439"/>
                  </a:cubicBezTo>
                  <a:cubicBezTo>
                    <a:pt x="394932" y="42870"/>
                    <a:pt x="401672" y="44180"/>
                    <a:pt x="409146" y="45368"/>
                  </a:cubicBezTo>
                  <a:lnTo>
                    <a:pt x="406736" y="55636"/>
                  </a:lnTo>
                  <a:cubicBezTo>
                    <a:pt x="397167" y="53819"/>
                    <a:pt x="388715" y="51846"/>
                    <a:pt x="381381" y="49716"/>
                  </a:cubicBezTo>
                  <a:cubicBezTo>
                    <a:pt x="374046" y="47585"/>
                    <a:pt x="367376" y="45053"/>
                    <a:pt x="361369" y="42120"/>
                  </a:cubicBezTo>
                  <a:cubicBezTo>
                    <a:pt x="355222" y="44983"/>
                    <a:pt x="348464" y="47620"/>
                    <a:pt x="341095" y="50030"/>
                  </a:cubicBezTo>
                  <a:cubicBezTo>
                    <a:pt x="333725" y="52440"/>
                    <a:pt x="325501" y="54762"/>
                    <a:pt x="316420" y="56998"/>
                  </a:cubicBezTo>
                  <a:lnTo>
                    <a:pt x="313172" y="46730"/>
                  </a:lnTo>
                  <a:cubicBezTo>
                    <a:pt x="327561" y="43796"/>
                    <a:pt x="340064" y="40303"/>
                    <a:pt x="350682" y="36252"/>
                  </a:cubicBezTo>
                  <a:cubicBezTo>
                    <a:pt x="348097" y="34576"/>
                    <a:pt x="345600" y="32812"/>
                    <a:pt x="343190" y="30961"/>
                  </a:cubicBezTo>
                  <a:cubicBezTo>
                    <a:pt x="340780" y="29110"/>
                    <a:pt x="338458" y="27067"/>
                    <a:pt x="336223" y="24832"/>
                  </a:cubicBezTo>
                  <a:cubicBezTo>
                    <a:pt x="331822" y="28953"/>
                    <a:pt x="327002" y="32830"/>
                    <a:pt x="321764" y="36462"/>
                  </a:cubicBezTo>
                  <a:lnTo>
                    <a:pt x="316106" y="29127"/>
                  </a:lnTo>
                  <a:cubicBezTo>
                    <a:pt x="318830" y="27172"/>
                    <a:pt x="321572" y="24971"/>
                    <a:pt x="324331" y="22527"/>
                  </a:cubicBezTo>
                  <a:cubicBezTo>
                    <a:pt x="327090" y="20082"/>
                    <a:pt x="329727" y="17550"/>
                    <a:pt x="332241" y="14930"/>
                  </a:cubicBezTo>
                  <a:cubicBezTo>
                    <a:pt x="334756" y="12311"/>
                    <a:pt x="337061" y="9727"/>
                    <a:pt x="339156" y="7177"/>
                  </a:cubicBezTo>
                  <a:cubicBezTo>
                    <a:pt x="341252" y="4628"/>
                    <a:pt x="343033" y="2235"/>
                    <a:pt x="344500" y="0"/>
                  </a:cubicBezTo>
                  <a:close/>
                  <a:moveTo>
                    <a:pt x="66322" y="0"/>
                  </a:moveTo>
                  <a:lnTo>
                    <a:pt x="75962" y="5972"/>
                  </a:lnTo>
                  <a:cubicBezTo>
                    <a:pt x="74565" y="7998"/>
                    <a:pt x="72836" y="10390"/>
                    <a:pt x="70775" y="13149"/>
                  </a:cubicBezTo>
                  <a:cubicBezTo>
                    <a:pt x="68715" y="15908"/>
                    <a:pt x="66671" y="18580"/>
                    <a:pt x="64646" y="21165"/>
                  </a:cubicBezTo>
                  <a:lnTo>
                    <a:pt x="84448" y="21165"/>
                  </a:lnTo>
                  <a:lnTo>
                    <a:pt x="84448" y="31328"/>
                  </a:lnTo>
                  <a:lnTo>
                    <a:pt x="52073" y="31328"/>
                  </a:lnTo>
                  <a:lnTo>
                    <a:pt x="52073" y="47044"/>
                  </a:lnTo>
                  <a:lnTo>
                    <a:pt x="89268" y="47044"/>
                  </a:lnTo>
                  <a:lnTo>
                    <a:pt x="89268" y="57312"/>
                  </a:lnTo>
                  <a:lnTo>
                    <a:pt x="52597" y="57312"/>
                  </a:lnTo>
                  <a:cubicBezTo>
                    <a:pt x="55530" y="64157"/>
                    <a:pt x="60333" y="69955"/>
                    <a:pt x="67003" y="74705"/>
                  </a:cubicBezTo>
                  <a:cubicBezTo>
                    <a:pt x="73674" y="79454"/>
                    <a:pt x="82213" y="83226"/>
                    <a:pt x="92621" y="86020"/>
                  </a:cubicBezTo>
                  <a:lnTo>
                    <a:pt x="87382" y="97022"/>
                  </a:lnTo>
                  <a:cubicBezTo>
                    <a:pt x="77952" y="94088"/>
                    <a:pt x="69745" y="90211"/>
                    <a:pt x="62760" y="85392"/>
                  </a:cubicBezTo>
                  <a:cubicBezTo>
                    <a:pt x="55775" y="80572"/>
                    <a:pt x="50327" y="74705"/>
                    <a:pt x="46415" y="67789"/>
                  </a:cubicBezTo>
                  <a:cubicBezTo>
                    <a:pt x="42783" y="73727"/>
                    <a:pt x="37544" y="79123"/>
                    <a:pt x="30699" y="83977"/>
                  </a:cubicBezTo>
                  <a:cubicBezTo>
                    <a:pt x="23853" y="88832"/>
                    <a:pt x="15471" y="93285"/>
                    <a:pt x="5553" y="97336"/>
                  </a:cubicBezTo>
                  <a:lnTo>
                    <a:pt x="0" y="86649"/>
                  </a:lnTo>
                  <a:cubicBezTo>
                    <a:pt x="6356" y="84274"/>
                    <a:pt x="11839" y="81864"/>
                    <a:pt x="16449" y="79419"/>
                  </a:cubicBezTo>
                  <a:cubicBezTo>
                    <a:pt x="21059" y="76975"/>
                    <a:pt x="24919" y="74530"/>
                    <a:pt x="28027" y="72085"/>
                  </a:cubicBezTo>
                  <a:cubicBezTo>
                    <a:pt x="31135" y="69640"/>
                    <a:pt x="33598" y="67178"/>
                    <a:pt x="35414" y="64699"/>
                  </a:cubicBezTo>
                  <a:cubicBezTo>
                    <a:pt x="37230" y="62219"/>
                    <a:pt x="38557" y="59757"/>
                    <a:pt x="39395" y="57312"/>
                  </a:cubicBezTo>
                  <a:lnTo>
                    <a:pt x="3038" y="57312"/>
                  </a:lnTo>
                  <a:lnTo>
                    <a:pt x="3038" y="47044"/>
                  </a:lnTo>
                  <a:lnTo>
                    <a:pt x="40862" y="47044"/>
                  </a:lnTo>
                  <a:lnTo>
                    <a:pt x="40862" y="31328"/>
                  </a:lnTo>
                  <a:lnTo>
                    <a:pt x="7648" y="31328"/>
                  </a:lnTo>
                  <a:lnTo>
                    <a:pt x="7648" y="21165"/>
                  </a:lnTo>
                  <a:lnTo>
                    <a:pt x="27765" y="21165"/>
                  </a:lnTo>
                  <a:cubicBezTo>
                    <a:pt x="25949" y="18650"/>
                    <a:pt x="24133" y="16153"/>
                    <a:pt x="22317" y="13673"/>
                  </a:cubicBezTo>
                  <a:cubicBezTo>
                    <a:pt x="20501" y="11193"/>
                    <a:pt x="18789" y="8976"/>
                    <a:pt x="17183" y="7020"/>
                  </a:cubicBezTo>
                  <a:lnTo>
                    <a:pt x="25984" y="1257"/>
                  </a:lnTo>
                  <a:cubicBezTo>
                    <a:pt x="28359" y="4121"/>
                    <a:pt x="30524" y="6915"/>
                    <a:pt x="32480" y="9639"/>
                  </a:cubicBezTo>
                  <a:cubicBezTo>
                    <a:pt x="34436" y="12363"/>
                    <a:pt x="36287" y="14913"/>
                    <a:pt x="38033" y="17288"/>
                  </a:cubicBezTo>
                  <a:lnTo>
                    <a:pt x="33528" y="21165"/>
                  </a:lnTo>
                  <a:lnTo>
                    <a:pt x="51235" y="21165"/>
                  </a:lnTo>
                  <a:cubicBezTo>
                    <a:pt x="52562" y="19488"/>
                    <a:pt x="53959" y="17690"/>
                    <a:pt x="55426" y="15769"/>
                  </a:cubicBezTo>
                  <a:cubicBezTo>
                    <a:pt x="56892" y="13848"/>
                    <a:pt x="58307" y="11927"/>
                    <a:pt x="59669" y="10006"/>
                  </a:cubicBezTo>
                  <a:cubicBezTo>
                    <a:pt x="61031" y="8085"/>
                    <a:pt x="62288" y="6252"/>
                    <a:pt x="63441" y="4505"/>
                  </a:cubicBezTo>
                  <a:cubicBezTo>
                    <a:pt x="64593" y="2759"/>
                    <a:pt x="65554" y="1257"/>
                    <a:pt x="66322"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80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159" name="直接连接符 158">
              <a:extLst>
                <a:ext uri="{FF2B5EF4-FFF2-40B4-BE49-F238E27FC236}">
                  <a16:creationId xmlns="" xmlns:a16="http://schemas.microsoft.com/office/drawing/2014/main" id="{48ACB342-6F36-4E3C-B431-7AB38D7DBEB9}"/>
                </a:ext>
              </a:extLst>
            </p:cNvPr>
            <p:cNvCxnSpPr>
              <a:cxnSpLocks/>
            </p:cNvCxnSpPr>
            <p:nvPr/>
          </p:nvCxnSpPr>
          <p:spPr>
            <a:xfrm flipV="1">
              <a:off x="8512468" y="2629290"/>
              <a:ext cx="0" cy="10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 xmlns:a16="http://schemas.microsoft.com/office/drawing/2014/main" id="{D1020F12-A1BA-4A3E-8483-802590A99CEF}"/>
                </a:ext>
              </a:extLst>
            </p:cNvPr>
            <p:cNvCxnSpPr>
              <a:cxnSpLocks/>
            </p:cNvCxnSpPr>
            <p:nvPr/>
          </p:nvCxnSpPr>
          <p:spPr>
            <a:xfrm flipV="1">
              <a:off x="9232030" y="2629290"/>
              <a:ext cx="0" cy="10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 xmlns:a16="http://schemas.microsoft.com/office/drawing/2014/main" id="{A12F79CF-9772-4A2C-8AD8-C92E06F29EB5}"/>
                </a:ext>
              </a:extLst>
            </p:cNvPr>
            <p:cNvCxnSpPr>
              <a:cxnSpLocks/>
            </p:cNvCxnSpPr>
            <p:nvPr/>
          </p:nvCxnSpPr>
          <p:spPr>
            <a:xfrm flipV="1">
              <a:off x="9942990" y="2629290"/>
              <a:ext cx="0" cy="105068"/>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39_1">
              <a:extLst>
                <a:ext uri="{FF2B5EF4-FFF2-40B4-BE49-F238E27FC236}">
                  <a16:creationId xmlns="" xmlns:a16="http://schemas.microsoft.com/office/drawing/2014/main" id="{26DD2238-A2A3-469F-8181-06966CE594BC}"/>
                </a:ext>
              </a:extLst>
            </p:cNvPr>
            <p:cNvSpPr/>
            <p:nvPr/>
          </p:nvSpPr>
          <p:spPr>
            <a:xfrm>
              <a:off x="-2" y="-10802"/>
              <a:ext cx="2673835" cy="6868801"/>
            </a:xfrm>
            <a:prstGeom prst="rect">
              <a:avLst/>
            </a:prstGeom>
            <a:gradFill>
              <a:gsLst>
                <a:gs pos="0">
                  <a:schemeClr val="accent2"/>
                </a:gs>
                <a:gs pos="100000">
                  <a:schemeClr val="accent1"/>
                </a:gs>
              </a:gsLst>
              <a:lin ang="5400000" scaled="1"/>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135" name="直接连接符 134">
              <a:extLst>
                <a:ext uri="{FF2B5EF4-FFF2-40B4-BE49-F238E27FC236}">
                  <a16:creationId xmlns="" xmlns:a16="http://schemas.microsoft.com/office/drawing/2014/main" id="{CD7BFFAD-463A-4FB9-A9DE-FE1FBBA1B041}"/>
                </a:ext>
              </a:extLst>
            </p:cNvPr>
            <p:cNvCxnSpPr>
              <a:cxnSpLocks/>
            </p:cNvCxnSpPr>
            <p:nvPr/>
          </p:nvCxnSpPr>
          <p:spPr>
            <a:xfrm flipV="1">
              <a:off x="735665" y="5043886"/>
              <a:ext cx="0" cy="586800"/>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22" name="直接连接符 121">
              <a:extLst>
                <a:ext uri="{FF2B5EF4-FFF2-40B4-BE49-F238E27FC236}">
                  <a16:creationId xmlns="" xmlns:a16="http://schemas.microsoft.com/office/drawing/2014/main" id="{E807D391-EB5B-4116-A041-F68BBAB3D0F9}"/>
                </a:ext>
              </a:extLst>
            </p:cNvPr>
            <p:cNvCxnSpPr>
              <a:cxnSpLocks/>
            </p:cNvCxnSpPr>
            <p:nvPr/>
          </p:nvCxnSpPr>
          <p:spPr>
            <a:xfrm flipV="1">
              <a:off x="735665" y="3267583"/>
              <a:ext cx="0" cy="1175974"/>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86" name="矩形 85">
              <a:extLst>
                <a:ext uri="{FF2B5EF4-FFF2-40B4-BE49-F238E27FC236}">
                  <a16:creationId xmlns="" xmlns:a16="http://schemas.microsoft.com/office/drawing/2014/main" id="{C5A69B31-FBAE-41E2-B3E3-DC2B75D6D949}"/>
                </a:ext>
              </a:extLst>
            </p:cNvPr>
            <p:cNvSpPr/>
            <p:nvPr/>
          </p:nvSpPr>
          <p:spPr>
            <a:xfrm>
              <a:off x="1377337" y="3002144"/>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89" name="矩形 88">
              <a:extLst>
                <a:ext uri="{FF2B5EF4-FFF2-40B4-BE49-F238E27FC236}">
                  <a16:creationId xmlns="" xmlns:a16="http://schemas.microsoft.com/office/drawing/2014/main" id="{0B930A80-599F-4FCD-9881-01DE5D61D769}"/>
                </a:ext>
              </a:extLst>
            </p:cNvPr>
            <p:cNvSpPr/>
            <p:nvPr/>
          </p:nvSpPr>
          <p:spPr>
            <a:xfrm>
              <a:off x="1377337" y="3600117"/>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92" name="矩形 91">
              <a:extLst>
                <a:ext uri="{FF2B5EF4-FFF2-40B4-BE49-F238E27FC236}">
                  <a16:creationId xmlns="" xmlns:a16="http://schemas.microsoft.com/office/drawing/2014/main" id="{A8855F4A-F4A7-4F45-A49B-A41152E905F3}"/>
                </a:ext>
              </a:extLst>
            </p:cNvPr>
            <p:cNvSpPr/>
            <p:nvPr/>
          </p:nvSpPr>
          <p:spPr>
            <a:xfrm>
              <a:off x="1377337" y="4198091"/>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95" name="矩形 94">
              <a:extLst>
                <a:ext uri="{FF2B5EF4-FFF2-40B4-BE49-F238E27FC236}">
                  <a16:creationId xmlns="" xmlns:a16="http://schemas.microsoft.com/office/drawing/2014/main" id="{E923B854-022C-4C85-8F35-566FF2FC6BC9}"/>
                </a:ext>
              </a:extLst>
            </p:cNvPr>
            <p:cNvSpPr/>
            <p:nvPr/>
          </p:nvSpPr>
          <p:spPr>
            <a:xfrm>
              <a:off x="1377337" y="4796151"/>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98" name="矩形 97">
              <a:extLst>
                <a:ext uri="{FF2B5EF4-FFF2-40B4-BE49-F238E27FC236}">
                  <a16:creationId xmlns="" xmlns:a16="http://schemas.microsoft.com/office/drawing/2014/main" id="{4A7D2B8C-CAF6-4915-882E-5CD3745077EB}"/>
                </a:ext>
              </a:extLst>
            </p:cNvPr>
            <p:cNvSpPr/>
            <p:nvPr/>
          </p:nvSpPr>
          <p:spPr>
            <a:xfrm>
              <a:off x="1377337" y="5394037"/>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01" name="矩形 100">
              <a:extLst>
                <a:ext uri="{FF2B5EF4-FFF2-40B4-BE49-F238E27FC236}">
                  <a16:creationId xmlns="" xmlns:a16="http://schemas.microsoft.com/office/drawing/2014/main" id="{740C348D-390A-45B7-9F58-6128F6410946}"/>
                </a:ext>
              </a:extLst>
            </p:cNvPr>
            <p:cNvSpPr/>
            <p:nvPr/>
          </p:nvSpPr>
          <p:spPr>
            <a:xfrm>
              <a:off x="1377337" y="5992013"/>
              <a:ext cx="6505930" cy="490932"/>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50" name="矩形 49">
              <a:extLst>
                <a:ext uri="{FF2B5EF4-FFF2-40B4-BE49-F238E27FC236}">
                  <a16:creationId xmlns="" xmlns:a16="http://schemas.microsoft.com/office/drawing/2014/main" id="{C21ECC5A-CEE7-48EF-8722-376C60EABC53}"/>
                </a:ext>
              </a:extLst>
            </p:cNvPr>
            <p:cNvSpPr/>
            <p:nvPr/>
          </p:nvSpPr>
          <p:spPr>
            <a:xfrm>
              <a:off x="2968632" y="1507503"/>
              <a:ext cx="2377125" cy="1037727"/>
            </a:xfrm>
            <a:prstGeom prst="rect">
              <a:avLst/>
            </a:prstGeom>
            <a:solidFill>
              <a:schemeClr val="bg1">
                <a:lumMod val="95000"/>
              </a:schemeClr>
            </a:solid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 xmlns:a16="http://schemas.microsoft.com/office/drawing/2014/main" id="{5151DDFC-878C-4D06-8AEB-7EE7EE482B9B}"/>
                </a:ext>
              </a:extLst>
            </p:cNvPr>
            <p:cNvSpPr txBox="1"/>
            <p:nvPr/>
          </p:nvSpPr>
          <p:spPr>
            <a:xfrm>
              <a:off x="3083647" y="1585997"/>
              <a:ext cx="789413" cy="167040"/>
            </a:xfrm>
            <a:custGeom>
              <a:avLst/>
              <a:gdLst/>
              <a:ahLst/>
              <a:cxnLst/>
              <a:rect l="l" t="t" r="r" b="b"/>
              <a:pathLst>
                <a:path w="789413" h="167040">
                  <a:moveTo>
                    <a:pt x="601742" y="81982"/>
                  </a:moveTo>
                  <a:lnTo>
                    <a:pt x="624907" y="83068"/>
                  </a:lnTo>
                  <a:cubicBezTo>
                    <a:pt x="624665" y="84636"/>
                    <a:pt x="624394" y="86536"/>
                    <a:pt x="624092" y="88768"/>
                  </a:cubicBezTo>
                  <a:cubicBezTo>
                    <a:pt x="623791" y="91000"/>
                    <a:pt x="623398" y="93685"/>
                    <a:pt x="622916" y="96822"/>
                  </a:cubicBezTo>
                  <a:lnTo>
                    <a:pt x="684266" y="96822"/>
                  </a:lnTo>
                  <a:cubicBezTo>
                    <a:pt x="684146" y="98149"/>
                    <a:pt x="683904" y="100622"/>
                    <a:pt x="683542" y="104242"/>
                  </a:cubicBezTo>
                  <a:cubicBezTo>
                    <a:pt x="683181" y="107861"/>
                    <a:pt x="682788" y="111722"/>
                    <a:pt x="682366" y="115824"/>
                  </a:cubicBezTo>
                  <a:cubicBezTo>
                    <a:pt x="681944" y="119926"/>
                    <a:pt x="681522" y="123847"/>
                    <a:pt x="681099" y="127588"/>
                  </a:cubicBezTo>
                  <a:cubicBezTo>
                    <a:pt x="680677" y="131328"/>
                    <a:pt x="680345" y="134103"/>
                    <a:pt x="680104" y="135912"/>
                  </a:cubicBezTo>
                  <a:cubicBezTo>
                    <a:pt x="679380" y="141583"/>
                    <a:pt x="678505" y="146107"/>
                    <a:pt x="677480" y="149486"/>
                  </a:cubicBezTo>
                  <a:cubicBezTo>
                    <a:pt x="676454" y="152864"/>
                    <a:pt x="674976" y="155458"/>
                    <a:pt x="673046" y="157268"/>
                  </a:cubicBezTo>
                  <a:cubicBezTo>
                    <a:pt x="671115" y="159077"/>
                    <a:pt x="668612" y="160344"/>
                    <a:pt x="665535" y="161068"/>
                  </a:cubicBezTo>
                  <a:cubicBezTo>
                    <a:pt x="662459" y="161792"/>
                    <a:pt x="658568" y="162335"/>
                    <a:pt x="653863" y="162697"/>
                  </a:cubicBezTo>
                  <a:lnTo>
                    <a:pt x="639204" y="163783"/>
                  </a:lnTo>
                  <a:lnTo>
                    <a:pt x="631965" y="143332"/>
                  </a:lnTo>
                  <a:lnTo>
                    <a:pt x="646443" y="142247"/>
                  </a:lnTo>
                  <a:cubicBezTo>
                    <a:pt x="648614" y="142126"/>
                    <a:pt x="650334" y="141854"/>
                    <a:pt x="651600" y="141432"/>
                  </a:cubicBezTo>
                  <a:cubicBezTo>
                    <a:pt x="652867" y="141010"/>
                    <a:pt x="653893" y="140346"/>
                    <a:pt x="654677" y="139441"/>
                  </a:cubicBezTo>
                  <a:cubicBezTo>
                    <a:pt x="655461" y="138537"/>
                    <a:pt x="656095" y="137300"/>
                    <a:pt x="656577" y="135731"/>
                  </a:cubicBezTo>
                  <a:cubicBezTo>
                    <a:pt x="657060" y="134163"/>
                    <a:pt x="657482" y="132112"/>
                    <a:pt x="657844" y="129578"/>
                  </a:cubicBezTo>
                  <a:cubicBezTo>
                    <a:pt x="658206" y="127407"/>
                    <a:pt x="658508" y="125386"/>
                    <a:pt x="658749" y="123516"/>
                  </a:cubicBezTo>
                  <a:cubicBezTo>
                    <a:pt x="658990" y="121646"/>
                    <a:pt x="659292" y="119323"/>
                    <a:pt x="659654" y="116548"/>
                  </a:cubicBezTo>
                  <a:lnTo>
                    <a:pt x="618572" y="116548"/>
                  </a:lnTo>
                  <a:cubicBezTo>
                    <a:pt x="616642" y="122219"/>
                    <a:pt x="614108" y="127286"/>
                    <a:pt x="610971" y="131750"/>
                  </a:cubicBezTo>
                  <a:cubicBezTo>
                    <a:pt x="607835" y="136214"/>
                    <a:pt x="603913" y="140376"/>
                    <a:pt x="599208" y="144237"/>
                  </a:cubicBezTo>
                  <a:cubicBezTo>
                    <a:pt x="594503" y="148098"/>
                    <a:pt x="588893" y="151838"/>
                    <a:pt x="582377" y="155458"/>
                  </a:cubicBezTo>
                  <a:cubicBezTo>
                    <a:pt x="575862" y="159077"/>
                    <a:pt x="568261" y="162817"/>
                    <a:pt x="559575" y="166678"/>
                  </a:cubicBezTo>
                  <a:lnTo>
                    <a:pt x="546906" y="147857"/>
                  </a:lnTo>
                  <a:cubicBezTo>
                    <a:pt x="553783" y="145564"/>
                    <a:pt x="559786" y="143272"/>
                    <a:pt x="564913" y="140980"/>
                  </a:cubicBezTo>
                  <a:cubicBezTo>
                    <a:pt x="570041" y="138687"/>
                    <a:pt x="574505" y="136305"/>
                    <a:pt x="578305" y="133831"/>
                  </a:cubicBezTo>
                  <a:cubicBezTo>
                    <a:pt x="582106" y="131358"/>
                    <a:pt x="585303" y="128704"/>
                    <a:pt x="587897" y="125868"/>
                  </a:cubicBezTo>
                  <a:cubicBezTo>
                    <a:pt x="590491" y="123033"/>
                    <a:pt x="592633" y="119926"/>
                    <a:pt x="594322" y="116548"/>
                  </a:cubicBezTo>
                  <a:lnTo>
                    <a:pt x="560298" y="116548"/>
                  </a:lnTo>
                  <a:lnTo>
                    <a:pt x="560298" y="96822"/>
                  </a:lnTo>
                  <a:lnTo>
                    <a:pt x="599751" y="96822"/>
                  </a:lnTo>
                  <a:cubicBezTo>
                    <a:pt x="600354" y="93685"/>
                    <a:pt x="600807" y="90819"/>
                    <a:pt x="601108" y="88226"/>
                  </a:cubicBezTo>
                  <a:cubicBezTo>
                    <a:pt x="601410" y="85632"/>
                    <a:pt x="601621" y="83550"/>
                    <a:pt x="601742" y="81982"/>
                  </a:cubicBezTo>
                  <a:close/>
                  <a:moveTo>
                    <a:pt x="304400" y="54293"/>
                  </a:moveTo>
                  <a:lnTo>
                    <a:pt x="304400" y="62075"/>
                  </a:lnTo>
                  <a:lnTo>
                    <a:pt x="314534" y="62075"/>
                  </a:lnTo>
                  <a:lnTo>
                    <a:pt x="314534" y="54293"/>
                  </a:lnTo>
                  <a:close/>
                  <a:moveTo>
                    <a:pt x="600475" y="32395"/>
                  </a:moveTo>
                  <a:cubicBezTo>
                    <a:pt x="603853" y="35652"/>
                    <a:pt x="607442" y="38669"/>
                    <a:pt x="611243" y="41443"/>
                  </a:cubicBezTo>
                  <a:cubicBezTo>
                    <a:pt x="615043" y="44218"/>
                    <a:pt x="619236" y="46812"/>
                    <a:pt x="623821" y="49225"/>
                  </a:cubicBezTo>
                  <a:cubicBezTo>
                    <a:pt x="635041" y="44037"/>
                    <a:pt x="644512" y="38427"/>
                    <a:pt x="652234" y="32395"/>
                  </a:cubicBezTo>
                  <a:close/>
                  <a:moveTo>
                    <a:pt x="304400" y="30404"/>
                  </a:moveTo>
                  <a:lnTo>
                    <a:pt x="304400" y="38186"/>
                  </a:lnTo>
                  <a:lnTo>
                    <a:pt x="314534" y="38186"/>
                  </a:lnTo>
                  <a:lnTo>
                    <a:pt x="314534" y="30404"/>
                  </a:lnTo>
                  <a:close/>
                  <a:moveTo>
                    <a:pt x="769687" y="20269"/>
                  </a:moveTo>
                  <a:lnTo>
                    <a:pt x="789413" y="20269"/>
                  </a:lnTo>
                  <a:lnTo>
                    <a:pt x="789413" y="145866"/>
                  </a:lnTo>
                  <a:lnTo>
                    <a:pt x="762810" y="145866"/>
                  </a:lnTo>
                  <a:lnTo>
                    <a:pt x="762810" y="43977"/>
                  </a:lnTo>
                  <a:lnTo>
                    <a:pt x="732044" y="49949"/>
                  </a:lnTo>
                  <a:lnTo>
                    <a:pt x="732044" y="27870"/>
                  </a:lnTo>
                  <a:close/>
                  <a:moveTo>
                    <a:pt x="58998" y="4706"/>
                  </a:moveTo>
                  <a:lnTo>
                    <a:pt x="65694" y="30585"/>
                  </a:lnTo>
                  <a:lnTo>
                    <a:pt x="92659" y="30585"/>
                  </a:lnTo>
                  <a:lnTo>
                    <a:pt x="100803" y="4706"/>
                  </a:lnTo>
                  <a:lnTo>
                    <a:pt x="126139" y="6515"/>
                  </a:lnTo>
                  <a:lnTo>
                    <a:pt x="117453" y="30585"/>
                  </a:lnTo>
                  <a:lnTo>
                    <a:pt x="143151" y="30585"/>
                  </a:lnTo>
                  <a:lnTo>
                    <a:pt x="143151" y="52845"/>
                  </a:lnTo>
                  <a:lnTo>
                    <a:pt x="90306" y="52845"/>
                  </a:lnTo>
                  <a:lnTo>
                    <a:pt x="90306" y="76010"/>
                  </a:lnTo>
                  <a:lnTo>
                    <a:pt x="151657" y="76010"/>
                  </a:lnTo>
                  <a:lnTo>
                    <a:pt x="151657" y="98813"/>
                  </a:lnTo>
                  <a:lnTo>
                    <a:pt x="93202" y="98813"/>
                  </a:lnTo>
                  <a:cubicBezTo>
                    <a:pt x="98269" y="109309"/>
                    <a:pt x="106232" y="118237"/>
                    <a:pt x="117091" y="125597"/>
                  </a:cubicBezTo>
                  <a:cubicBezTo>
                    <a:pt x="127949" y="132957"/>
                    <a:pt x="141703" y="138868"/>
                    <a:pt x="158353" y="143332"/>
                  </a:cubicBezTo>
                  <a:lnTo>
                    <a:pt x="146228" y="166135"/>
                  </a:lnTo>
                  <a:cubicBezTo>
                    <a:pt x="131146" y="161430"/>
                    <a:pt x="117965" y="155035"/>
                    <a:pt x="106685" y="146952"/>
                  </a:cubicBezTo>
                  <a:cubicBezTo>
                    <a:pt x="95404" y="138868"/>
                    <a:pt x="86385" y="129156"/>
                    <a:pt x="79629" y="117815"/>
                  </a:cubicBezTo>
                  <a:cubicBezTo>
                    <a:pt x="73476" y="127829"/>
                    <a:pt x="64910" y="136878"/>
                    <a:pt x="53930" y="144961"/>
                  </a:cubicBezTo>
                  <a:cubicBezTo>
                    <a:pt x="42951" y="153045"/>
                    <a:pt x="29499" y="160404"/>
                    <a:pt x="13573" y="167040"/>
                  </a:cubicBezTo>
                  <a:lnTo>
                    <a:pt x="0" y="144418"/>
                  </a:lnTo>
                  <a:cubicBezTo>
                    <a:pt x="10134" y="140557"/>
                    <a:pt x="18882" y="136697"/>
                    <a:pt x="26241" y="132836"/>
                  </a:cubicBezTo>
                  <a:cubicBezTo>
                    <a:pt x="33601" y="128975"/>
                    <a:pt x="39784" y="125144"/>
                    <a:pt x="44791" y="121344"/>
                  </a:cubicBezTo>
                  <a:cubicBezTo>
                    <a:pt x="49798" y="117543"/>
                    <a:pt x="53810" y="113773"/>
                    <a:pt x="56826" y="110033"/>
                  </a:cubicBezTo>
                  <a:cubicBezTo>
                    <a:pt x="59842" y="106293"/>
                    <a:pt x="62135" y="102553"/>
                    <a:pt x="63703" y="98813"/>
                  </a:cubicBezTo>
                  <a:lnTo>
                    <a:pt x="6515" y="98813"/>
                  </a:lnTo>
                  <a:lnTo>
                    <a:pt x="6515" y="76010"/>
                  </a:lnTo>
                  <a:lnTo>
                    <a:pt x="66961" y="76010"/>
                  </a:lnTo>
                  <a:lnTo>
                    <a:pt x="66961" y="52845"/>
                  </a:lnTo>
                  <a:lnTo>
                    <a:pt x="14478" y="52845"/>
                  </a:lnTo>
                  <a:lnTo>
                    <a:pt x="14478" y="30585"/>
                  </a:lnTo>
                  <a:lnTo>
                    <a:pt x="41262" y="30585"/>
                  </a:lnTo>
                  <a:lnTo>
                    <a:pt x="33299" y="6515"/>
                  </a:lnTo>
                  <a:close/>
                  <a:moveTo>
                    <a:pt x="411175" y="3620"/>
                  </a:moveTo>
                  <a:lnTo>
                    <a:pt x="434521" y="4706"/>
                  </a:lnTo>
                  <a:lnTo>
                    <a:pt x="434521" y="135912"/>
                  </a:lnTo>
                  <a:lnTo>
                    <a:pt x="449361" y="135912"/>
                  </a:lnTo>
                  <a:lnTo>
                    <a:pt x="449361" y="3620"/>
                  </a:lnTo>
                  <a:lnTo>
                    <a:pt x="472707" y="4706"/>
                  </a:lnTo>
                  <a:lnTo>
                    <a:pt x="472707" y="99536"/>
                  </a:lnTo>
                  <a:cubicBezTo>
                    <a:pt x="474878" y="94349"/>
                    <a:pt x="477110" y="88527"/>
                    <a:pt x="479403" y="82072"/>
                  </a:cubicBezTo>
                  <a:cubicBezTo>
                    <a:pt x="481695" y="75618"/>
                    <a:pt x="483806" y="69163"/>
                    <a:pt x="485737" y="62708"/>
                  </a:cubicBezTo>
                  <a:cubicBezTo>
                    <a:pt x="487667" y="56253"/>
                    <a:pt x="489417" y="50100"/>
                    <a:pt x="490985" y="44249"/>
                  </a:cubicBezTo>
                  <a:cubicBezTo>
                    <a:pt x="492554" y="38397"/>
                    <a:pt x="493700" y="33481"/>
                    <a:pt x="494424" y="29499"/>
                  </a:cubicBezTo>
                  <a:lnTo>
                    <a:pt x="516864" y="34928"/>
                  </a:lnTo>
                  <a:cubicBezTo>
                    <a:pt x="515899" y="39272"/>
                    <a:pt x="514542" y="44761"/>
                    <a:pt x="512793" y="51397"/>
                  </a:cubicBezTo>
                  <a:cubicBezTo>
                    <a:pt x="511043" y="58033"/>
                    <a:pt x="509052" y="65000"/>
                    <a:pt x="506820" y="72300"/>
                  </a:cubicBezTo>
                  <a:cubicBezTo>
                    <a:pt x="504588" y="79599"/>
                    <a:pt x="502205" y="86868"/>
                    <a:pt x="499672" y="94107"/>
                  </a:cubicBezTo>
                  <a:cubicBezTo>
                    <a:pt x="497138" y="101346"/>
                    <a:pt x="494665" y="107680"/>
                    <a:pt x="492252" y="113110"/>
                  </a:cubicBezTo>
                  <a:lnTo>
                    <a:pt x="472707" y="105690"/>
                  </a:lnTo>
                  <a:lnTo>
                    <a:pt x="472707" y="135912"/>
                  </a:lnTo>
                  <a:lnTo>
                    <a:pt x="518855" y="135912"/>
                  </a:lnTo>
                  <a:lnTo>
                    <a:pt x="518855" y="157991"/>
                  </a:lnTo>
                  <a:lnTo>
                    <a:pt x="365207" y="157991"/>
                  </a:lnTo>
                  <a:lnTo>
                    <a:pt x="365207" y="135912"/>
                  </a:lnTo>
                  <a:lnTo>
                    <a:pt x="411175" y="135912"/>
                  </a:lnTo>
                  <a:lnTo>
                    <a:pt x="411175" y="105147"/>
                  </a:lnTo>
                  <a:lnTo>
                    <a:pt x="391630" y="113110"/>
                  </a:lnTo>
                  <a:cubicBezTo>
                    <a:pt x="389820" y="106112"/>
                    <a:pt x="387950" y="99205"/>
                    <a:pt x="386020" y="92388"/>
                  </a:cubicBezTo>
                  <a:cubicBezTo>
                    <a:pt x="384089" y="85571"/>
                    <a:pt x="382098" y="78996"/>
                    <a:pt x="380047" y="72662"/>
                  </a:cubicBezTo>
                  <a:cubicBezTo>
                    <a:pt x="377996" y="66328"/>
                    <a:pt x="375945" y="60295"/>
                    <a:pt x="373894" y="54564"/>
                  </a:cubicBezTo>
                  <a:cubicBezTo>
                    <a:pt x="371843" y="48833"/>
                    <a:pt x="369792" y="43615"/>
                    <a:pt x="367741" y="38910"/>
                  </a:cubicBezTo>
                  <a:lnTo>
                    <a:pt x="390363" y="31490"/>
                  </a:lnTo>
                  <a:cubicBezTo>
                    <a:pt x="393741" y="40177"/>
                    <a:pt x="397240" y="49768"/>
                    <a:pt x="400859" y="60265"/>
                  </a:cubicBezTo>
                  <a:cubicBezTo>
                    <a:pt x="404479" y="70761"/>
                    <a:pt x="407917" y="81741"/>
                    <a:pt x="411175" y="93202"/>
                  </a:cubicBezTo>
                  <a:close/>
                  <a:moveTo>
                    <a:pt x="287388" y="1991"/>
                  </a:moveTo>
                  <a:lnTo>
                    <a:pt x="304400" y="2715"/>
                  </a:lnTo>
                  <a:lnTo>
                    <a:pt x="304400" y="14297"/>
                  </a:lnTo>
                  <a:lnTo>
                    <a:pt x="330822" y="14297"/>
                  </a:lnTo>
                  <a:lnTo>
                    <a:pt x="330822" y="38186"/>
                  </a:lnTo>
                  <a:lnTo>
                    <a:pt x="337156" y="38186"/>
                  </a:lnTo>
                  <a:lnTo>
                    <a:pt x="337156" y="54293"/>
                  </a:lnTo>
                  <a:lnTo>
                    <a:pt x="330822" y="54293"/>
                  </a:lnTo>
                  <a:lnTo>
                    <a:pt x="330822" y="78362"/>
                  </a:lnTo>
                  <a:lnTo>
                    <a:pt x="304400" y="78362"/>
                  </a:lnTo>
                  <a:lnTo>
                    <a:pt x="304400" y="85601"/>
                  </a:lnTo>
                  <a:lnTo>
                    <a:pt x="330279" y="85601"/>
                  </a:lnTo>
                  <a:lnTo>
                    <a:pt x="330279" y="101708"/>
                  </a:lnTo>
                  <a:lnTo>
                    <a:pt x="304400" y="101708"/>
                  </a:lnTo>
                  <a:lnTo>
                    <a:pt x="304400" y="108766"/>
                  </a:lnTo>
                  <a:lnTo>
                    <a:pt x="334442" y="108766"/>
                  </a:lnTo>
                  <a:lnTo>
                    <a:pt x="334442" y="124873"/>
                  </a:lnTo>
                  <a:lnTo>
                    <a:pt x="304400" y="124873"/>
                  </a:lnTo>
                  <a:lnTo>
                    <a:pt x="304400" y="136636"/>
                  </a:lnTo>
                  <a:lnTo>
                    <a:pt x="287388" y="136636"/>
                  </a:lnTo>
                  <a:lnTo>
                    <a:pt x="287388" y="124873"/>
                  </a:lnTo>
                  <a:lnTo>
                    <a:pt x="265309" y="124873"/>
                  </a:lnTo>
                  <a:lnTo>
                    <a:pt x="265309" y="108766"/>
                  </a:lnTo>
                  <a:lnTo>
                    <a:pt x="287388" y="108766"/>
                  </a:lnTo>
                  <a:lnTo>
                    <a:pt x="287388" y="101708"/>
                  </a:lnTo>
                  <a:lnTo>
                    <a:pt x="270738" y="101708"/>
                  </a:lnTo>
                  <a:lnTo>
                    <a:pt x="270738" y="85601"/>
                  </a:lnTo>
                  <a:lnTo>
                    <a:pt x="287388" y="85601"/>
                  </a:lnTo>
                  <a:lnTo>
                    <a:pt x="287388" y="78362"/>
                  </a:lnTo>
                  <a:lnTo>
                    <a:pt x="271100" y="78362"/>
                  </a:lnTo>
                  <a:lnTo>
                    <a:pt x="271100" y="62075"/>
                  </a:lnTo>
                  <a:lnTo>
                    <a:pt x="287388" y="62075"/>
                  </a:lnTo>
                  <a:lnTo>
                    <a:pt x="287388" y="54293"/>
                  </a:lnTo>
                  <a:lnTo>
                    <a:pt x="266938" y="54293"/>
                  </a:lnTo>
                  <a:lnTo>
                    <a:pt x="266938" y="38186"/>
                  </a:lnTo>
                  <a:lnTo>
                    <a:pt x="287388" y="38186"/>
                  </a:lnTo>
                  <a:lnTo>
                    <a:pt x="287388" y="30404"/>
                  </a:lnTo>
                  <a:lnTo>
                    <a:pt x="271281" y="30404"/>
                  </a:lnTo>
                  <a:lnTo>
                    <a:pt x="271281" y="14297"/>
                  </a:lnTo>
                  <a:lnTo>
                    <a:pt x="287388" y="14297"/>
                  </a:lnTo>
                  <a:close/>
                  <a:moveTo>
                    <a:pt x="592693" y="181"/>
                  </a:moveTo>
                  <a:lnTo>
                    <a:pt x="614591" y="5429"/>
                  </a:lnTo>
                  <a:cubicBezTo>
                    <a:pt x="613626" y="6877"/>
                    <a:pt x="612661" y="8295"/>
                    <a:pt x="611695" y="9682"/>
                  </a:cubicBezTo>
                  <a:cubicBezTo>
                    <a:pt x="610730" y="11070"/>
                    <a:pt x="609705" y="12487"/>
                    <a:pt x="608619" y="13935"/>
                  </a:cubicBezTo>
                  <a:lnTo>
                    <a:pt x="685352" y="13935"/>
                  </a:lnTo>
                  <a:lnTo>
                    <a:pt x="685352" y="32214"/>
                  </a:lnTo>
                  <a:cubicBezTo>
                    <a:pt x="679320" y="37281"/>
                    <a:pt x="673287" y="42047"/>
                    <a:pt x="667255" y="46511"/>
                  </a:cubicBezTo>
                  <a:cubicBezTo>
                    <a:pt x="661222" y="50975"/>
                    <a:pt x="654767" y="55198"/>
                    <a:pt x="647890" y="59179"/>
                  </a:cubicBezTo>
                  <a:cubicBezTo>
                    <a:pt x="655491" y="61592"/>
                    <a:pt x="663967" y="63824"/>
                    <a:pt x="673317" y="65875"/>
                  </a:cubicBezTo>
                  <a:cubicBezTo>
                    <a:pt x="682668" y="67926"/>
                    <a:pt x="693194" y="69857"/>
                    <a:pt x="704897" y="71666"/>
                  </a:cubicBezTo>
                  <a:lnTo>
                    <a:pt x="697839" y="93021"/>
                  </a:lnTo>
                  <a:cubicBezTo>
                    <a:pt x="681914" y="90005"/>
                    <a:pt x="668009" y="86778"/>
                    <a:pt x="656125" y="83339"/>
                  </a:cubicBezTo>
                  <a:cubicBezTo>
                    <a:pt x="644241" y="79901"/>
                    <a:pt x="633533" y="75949"/>
                    <a:pt x="624002" y="71485"/>
                  </a:cubicBezTo>
                  <a:cubicBezTo>
                    <a:pt x="614229" y="75829"/>
                    <a:pt x="603340" y="79961"/>
                    <a:pt x="591336" y="83882"/>
                  </a:cubicBezTo>
                  <a:cubicBezTo>
                    <a:pt x="579331" y="87803"/>
                    <a:pt x="565607" y="91574"/>
                    <a:pt x="550164" y="95193"/>
                  </a:cubicBezTo>
                  <a:lnTo>
                    <a:pt x="542020" y="73657"/>
                  </a:lnTo>
                  <a:cubicBezTo>
                    <a:pt x="553602" y="71485"/>
                    <a:pt x="564310" y="69103"/>
                    <a:pt x="574143" y="66509"/>
                  </a:cubicBezTo>
                  <a:cubicBezTo>
                    <a:pt x="583976" y="63915"/>
                    <a:pt x="593055" y="61170"/>
                    <a:pt x="601380" y="58274"/>
                  </a:cubicBezTo>
                  <a:cubicBezTo>
                    <a:pt x="598122" y="55982"/>
                    <a:pt x="594955" y="53599"/>
                    <a:pt x="591879" y="51126"/>
                  </a:cubicBezTo>
                  <a:cubicBezTo>
                    <a:pt x="588802" y="48652"/>
                    <a:pt x="585695" y="45968"/>
                    <a:pt x="582558" y="43072"/>
                  </a:cubicBezTo>
                  <a:cubicBezTo>
                    <a:pt x="578939" y="46330"/>
                    <a:pt x="575199" y="49527"/>
                    <a:pt x="571338" y="52664"/>
                  </a:cubicBezTo>
                  <a:cubicBezTo>
                    <a:pt x="567477" y="55801"/>
                    <a:pt x="563435" y="58817"/>
                    <a:pt x="559213" y="61713"/>
                  </a:cubicBezTo>
                  <a:lnTo>
                    <a:pt x="546363" y="45063"/>
                  </a:lnTo>
                  <a:cubicBezTo>
                    <a:pt x="550827" y="41805"/>
                    <a:pt x="555322" y="38307"/>
                    <a:pt x="559846" y="34566"/>
                  </a:cubicBezTo>
                  <a:cubicBezTo>
                    <a:pt x="564370" y="30826"/>
                    <a:pt x="568654" y="27026"/>
                    <a:pt x="572695" y="23165"/>
                  </a:cubicBezTo>
                  <a:cubicBezTo>
                    <a:pt x="576737" y="19304"/>
                    <a:pt x="580477" y="15413"/>
                    <a:pt x="583916" y="11492"/>
                  </a:cubicBezTo>
                  <a:cubicBezTo>
                    <a:pt x="587354" y="7571"/>
                    <a:pt x="590280" y="3801"/>
                    <a:pt x="592693" y="181"/>
                  </a:cubicBezTo>
                  <a:close/>
                  <a:moveTo>
                    <a:pt x="197444" y="0"/>
                  </a:moveTo>
                  <a:lnTo>
                    <a:pt x="215360" y="3801"/>
                  </a:lnTo>
                  <a:cubicBezTo>
                    <a:pt x="214395" y="6576"/>
                    <a:pt x="213430" y="9260"/>
                    <a:pt x="212465" y="11854"/>
                  </a:cubicBezTo>
                  <a:cubicBezTo>
                    <a:pt x="211499" y="14448"/>
                    <a:pt x="210474" y="17072"/>
                    <a:pt x="209388" y="19726"/>
                  </a:cubicBezTo>
                  <a:lnTo>
                    <a:pt x="228933" y="19726"/>
                  </a:lnTo>
                  <a:lnTo>
                    <a:pt x="228933" y="38729"/>
                  </a:lnTo>
                  <a:lnTo>
                    <a:pt x="200158" y="38729"/>
                  </a:lnTo>
                  <a:cubicBezTo>
                    <a:pt x="199072" y="40780"/>
                    <a:pt x="197896" y="42861"/>
                    <a:pt x="196629" y="44973"/>
                  </a:cubicBezTo>
                  <a:cubicBezTo>
                    <a:pt x="195362" y="47084"/>
                    <a:pt x="194065" y="49286"/>
                    <a:pt x="192738" y="51578"/>
                  </a:cubicBezTo>
                  <a:lnTo>
                    <a:pt x="223504" y="51578"/>
                  </a:lnTo>
                  <a:lnTo>
                    <a:pt x="223504" y="70580"/>
                  </a:lnTo>
                  <a:lnTo>
                    <a:pt x="212646" y="70580"/>
                  </a:lnTo>
                  <a:lnTo>
                    <a:pt x="212646" y="85963"/>
                  </a:lnTo>
                  <a:lnTo>
                    <a:pt x="224771" y="85963"/>
                  </a:lnTo>
                  <a:lnTo>
                    <a:pt x="224771" y="104966"/>
                  </a:lnTo>
                  <a:lnTo>
                    <a:pt x="212646" y="104966"/>
                  </a:lnTo>
                  <a:lnTo>
                    <a:pt x="212646" y="127950"/>
                  </a:lnTo>
                  <a:cubicBezTo>
                    <a:pt x="214576" y="126381"/>
                    <a:pt x="216597" y="124692"/>
                    <a:pt x="218708" y="122882"/>
                  </a:cubicBezTo>
                  <a:cubicBezTo>
                    <a:pt x="220820" y="121072"/>
                    <a:pt x="222720" y="119383"/>
                    <a:pt x="224409" y="117815"/>
                  </a:cubicBezTo>
                  <a:lnTo>
                    <a:pt x="230924" y="135731"/>
                  </a:lnTo>
                  <a:cubicBezTo>
                    <a:pt x="233337" y="131871"/>
                    <a:pt x="235448" y="128131"/>
                    <a:pt x="237258" y="124511"/>
                  </a:cubicBezTo>
                  <a:cubicBezTo>
                    <a:pt x="235328" y="120288"/>
                    <a:pt x="233548" y="115643"/>
                    <a:pt x="231919" y="110576"/>
                  </a:cubicBezTo>
                  <a:cubicBezTo>
                    <a:pt x="230291" y="105509"/>
                    <a:pt x="228813" y="99778"/>
                    <a:pt x="227485" y="93383"/>
                  </a:cubicBezTo>
                  <a:lnTo>
                    <a:pt x="242506" y="89583"/>
                  </a:lnTo>
                  <a:cubicBezTo>
                    <a:pt x="242989" y="91634"/>
                    <a:pt x="243441" y="93655"/>
                    <a:pt x="243864" y="95646"/>
                  </a:cubicBezTo>
                  <a:cubicBezTo>
                    <a:pt x="244286" y="97636"/>
                    <a:pt x="244799" y="99597"/>
                    <a:pt x="245402" y="101527"/>
                  </a:cubicBezTo>
                  <a:cubicBezTo>
                    <a:pt x="247212" y="93806"/>
                    <a:pt x="248298" y="85722"/>
                    <a:pt x="248660" y="77277"/>
                  </a:cubicBezTo>
                  <a:lnTo>
                    <a:pt x="227847" y="77277"/>
                  </a:lnTo>
                  <a:lnTo>
                    <a:pt x="227847" y="59179"/>
                  </a:lnTo>
                  <a:lnTo>
                    <a:pt x="246488" y="29499"/>
                  </a:lnTo>
                  <a:lnTo>
                    <a:pt x="232734" y="29499"/>
                  </a:lnTo>
                  <a:lnTo>
                    <a:pt x="232734" y="11221"/>
                  </a:lnTo>
                  <a:lnTo>
                    <a:pt x="265671" y="11221"/>
                  </a:lnTo>
                  <a:lnTo>
                    <a:pt x="265671" y="29680"/>
                  </a:lnTo>
                  <a:lnTo>
                    <a:pt x="247393" y="59179"/>
                  </a:lnTo>
                  <a:lnTo>
                    <a:pt x="266033" y="59179"/>
                  </a:lnTo>
                  <a:lnTo>
                    <a:pt x="266033" y="77819"/>
                  </a:lnTo>
                  <a:cubicBezTo>
                    <a:pt x="264706" y="87230"/>
                    <a:pt x="263319" y="95676"/>
                    <a:pt x="261871" y="103156"/>
                  </a:cubicBezTo>
                  <a:cubicBezTo>
                    <a:pt x="260423" y="110636"/>
                    <a:pt x="258432" y="117815"/>
                    <a:pt x="255899" y="124692"/>
                  </a:cubicBezTo>
                  <a:cubicBezTo>
                    <a:pt x="259518" y="129518"/>
                    <a:pt x="264042" y="133288"/>
                    <a:pt x="269472" y="136003"/>
                  </a:cubicBezTo>
                  <a:cubicBezTo>
                    <a:pt x="274901" y="138718"/>
                    <a:pt x="281778" y="140256"/>
                    <a:pt x="290103" y="140618"/>
                  </a:cubicBezTo>
                  <a:cubicBezTo>
                    <a:pt x="298428" y="140980"/>
                    <a:pt x="306783" y="141131"/>
                    <a:pt x="315168" y="141070"/>
                  </a:cubicBezTo>
                  <a:cubicBezTo>
                    <a:pt x="323553" y="141010"/>
                    <a:pt x="331908" y="140738"/>
                    <a:pt x="340233" y="140256"/>
                  </a:cubicBezTo>
                  <a:lnTo>
                    <a:pt x="336975" y="157810"/>
                  </a:lnTo>
                  <a:cubicBezTo>
                    <a:pt x="320688" y="158896"/>
                    <a:pt x="304460" y="159077"/>
                    <a:pt x="288293" y="158353"/>
                  </a:cubicBezTo>
                  <a:cubicBezTo>
                    <a:pt x="280571" y="157991"/>
                    <a:pt x="273363" y="156694"/>
                    <a:pt x="266667" y="154462"/>
                  </a:cubicBezTo>
                  <a:cubicBezTo>
                    <a:pt x="259970" y="152230"/>
                    <a:pt x="253847" y="147977"/>
                    <a:pt x="248298" y="141704"/>
                  </a:cubicBezTo>
                  <a:cubicBezTo>
                    <a:pt x="246488" y="145082"/>
                    <a:pt x="244497" y="148430"/>
                    <a:pt x="242325" y="151748"/>
                  </a:cubicBezTo>
                  <a:cubicBezTo>
                    <a:pt x="240154" y="155066"/>
                    <a:pt x="237741" y="158534"/>
                    <a:pt x="235086" y="162154"/>
                  </a:cubicBezTo>
                  <a:lnTo>
                    <a:pt x="220246" y="149124"/>
                  </a:lnTo>
                  <a:cubicBezTo>
                    <a:pt x="223866" y="145142"/>
                    <a:pt x="227304" y="140859"/>
                    <a:pt x="230562" y="136274"/>
                  </a:cubicBezTo>
                  <a:cubicBezTo>
                    <a:pt x="229717" y="136878"/>
                    <a:pt x="228420" y="137813"/>
                    <a:pt x="226671" y="139080"/>
                  </a:cubicBezTo>
                  <a:cubicBezTo>
                    <a:pt x="224922" y="140346"/>
                    <a:pt x="222991" y="141764"/>
                    <a:pt x="220880" y="143332"/>
                  </a:cubicBezTo>
                  <a:cubicBezTo>
                    <a:pt x="218768" y="144901"/>
                    <a:pt x="216657" y="146499"/>
                    <a:pt x="214546" y="148128"/>
                  </a:cubicBezTo>
                  <a:cubicBezTo>
                    <a:pt x="212434" y="149757"/>
                    <a:pt x="210594" y="151295"/>
                    <a:pt x="209026" y="152743"/>
                  </a:cubicBezTo>
                  <a:cubicBezTo>
                    <a:pt x="207458" y="154191"/>
                    <a:pt x="205949" y="155578"/>
                    <a:pt x="204502" y="156906"/>
                  </a:cubicBezTo>
                  <a:cubicBezTo>
                    <a:pt x="203054" y="158233"/>
                    <a:pt x="201727" y="159439"/>
                    <a:pt x="200520" y="160525"/>
                  </a:cubicBezTo>
                  <a:lnTo>
                    <a:pt x="190024" y="143875"/>
                  </a:lnTo>
                  <a:cubicBezTo>
                    <a:pt x="192075" y="142186"/>
                    <a:pt x="193372" y="140708"/>
                    <a:pt x="193915" y="139441"/>
                  </a:cubicBezTo>
                  <a:cubicBezTo>
                    <a:pt x="194458" y="138175"/>
                    <a:pt x="194729" y="136274"/>
                    <a:pt x="194729" y="133741"/>
                  </a:cubicBezTo>
                  <a:lnTo>
                    <a:pt x="194729" y="104966"/>
                  </a:lnTo>
                  <a:lnTo>
                    <a:pt x="182061" y="104966"/>
                  </a:lnTo>
                  <a:lnTo>
                    <a:pt x="182061" y="85963"/>
                  </a:lnTo>
                  <a:lnTo>
                    <a:pt x="194729" y="85963"/>
                  </a:lnTo>
                  <a:lnTo>
                    <a:pt x="194729" y="70580"/>
                  </a:lnTo>
                  <a:lnTo>
                    <a:pt x="189300" y="70580"/>
                  </a:lnTo>
                  <a:lnTo>
                    <a:pt x="189300" y="57188"/>
                  </a:lnTo>
                  <a:lnTo>
                    <a:pt x="188576" y="58274"/>
                  </a:lnTo>
                  <a:lnTo>
                    <a:pt x="174460" y="45968"/>
                  </a:lnTo>
                  <a:cubicBezTo>
                    <a:pt x="179889" y="38367"/>
                    <a:pt x="184444" y="30706"/>
                    <a:pt x="188123" y="22984"/>
                  </a:cubicBezTo>
                  <a:cubicBezTo>
                    <a:pt x="191803" y="15262"/>
                    <a:pt x="194910" y="7601"/>
                    <a:pt x="19744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2000">
                  <a:solidFill>
                    <a:schemeClr val="accent1"/>
                  </a:solidFill>
                  <a:latin typeface="+mj-ea"/>
                  <a:ea typeface="+mj-ea"/>
                </a:defRPr>
              </a:lvl1pPr>
            </a:lstStyle>
            <a:p>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7" name="矩形 56">
              <a:extLst>
                <a:ext uri="{FF2B5EF4-FFF2-40B4-BE49-F238E27FC236}">
                  <a16:creationId xmlns="" xmlns:a16="http://schemas.microsoft.com/office/drawing/2014/main" id="{303E1FA8-56F9-4147-9B00-ED3A96961A54}"/>
                </a:ext>
              </a:extLst>
            </p:cNvPr>
            <p:cNvSpPr/>
            <p:nvPr/>
          </p:nvSpPr>
          <p:spPr>
            <a:xfrm>
              <a:off x="5506142" y="1507503"/>
              <a:ext cx="2377125" cy="1037727"/>
            </a:xfrm>
            <a:prstGeom prst="rect">
              <a:avLst/>
            </a:prstGeom>
            <a:solidFill>
              <a:schemeClr val="bg1">
                <a:lumMod val="95000"/>
              </a:schemeClr>
            </a:solid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 xmlns:a16="http://schemas.microsoft.com/office/drawing/2014/main" id="{2D5A4D0C-4CDB-456E-91D6-7247E138F684}"/>
                </a:ext>
              </a:extLst>
            </p:cNvPr>
            <p:cNvSpPr txBox="1"/>
            <p:nvPr/>
          </p:nvSpPr>
          <p:spPr>
            <a:xfrm>
              <a:off x="5621157" y="1585997"/>
              <a:ext cx="811673" cy="167040"/>
            </a:xfrm>
            <a:custGeom>
              <a:avLst/>
              <a:gdLst/>
              <a:ahLst/>
              <a:cxnLst/>
              <a:rect l="l" t="t" r="r" b="b"/>
              <a:pathLst>
                <a:path w="811673" h="167040">
                  <a:moveTo>
                    <a:pt x="601742" y="81982"/>
                  </a:moveTo>
                  <a:lnTo>
                    <a:pt x="624907" y="83068"/>
                  </a:lnTo>
                  <a:cubicBezTo>
                    <a:pt x="624665" y="84636"/>
                    <a:pt x="624394" y="86536"/>
                    <a:pt x="624092" y="88768"/>
                  </a:cubicBezTo>
                  <a:cubicBezTo>
                    <a:pt x="623791" y="91000"/>
                    <a:pt x="623398" y="93685"/>
                    <a:pt x="622916" y="96822"/>
                  </a:cubicBezTo>
                  <a:lnTo>
                    <a:pt x="684266" y="96822"/>
                  </a:lnTo>
                  <a:cubicBezTo>
                    <a:pt x="684146" y="98149"/>
                    <a:pt x="683905" y="100622"/>
                    <a:pt x="683542" y="104242"/>
                  </a:cubicBezTo>
                  <a:cubicBezTo>
                    <a:pt x="683181" y="107861"/>
                    <a:pt x="682788" y="111722"/>
                    <a:pt x="682366" y="115824"/>
                  </a:cubicBezTo>
                  <a:cubicBezTo>
                    <a:pt x="681944" y="119926"/>
                    <a:pt x="681522" y="123847"/>
                    <a:pt x="681099" y="127588"/>
                  </a:cubicBezTo>
                  <a:cubicBezTo>
                    <a:pt x="680677" y="131328"/>
                    <a:pt x="680345" y="134103"/>
                    <a:pt x="680104" y="135912"/>
                  </a:cubicBezTo>
                  <a:cubicBezTo>
                    <a:pt x="679380" y="141583"/>
                    <a:pt x="678505" y="146107"/>
                    <a:pt x="677480" y="149486"/>
                  </a:cubicBezTo>
                  <a:cubicBezTo>
                    <a:pt x="676454" y="152864"/>
                    <a:pt x="674976" y="155458"/>
                    <a:pt x="673046" y="157268"/>
                  </a:cubicBezTo>
                  <a:cubicBezTo>
                    <a:pt x="671116" y="159077"/>
                    <a:pt x="668612" y="160344"/>
                    <a:pt x="665535" y="161068"/>
                  </a:cubicBezTo>
                  <a:cubicBezTo>
                    <a:pt x="662459" y="161792"/>
                    <a:pt x="658568" y="162335"/>
                    <a:pt x="653863" y="162697"/>
                  </a:cubicBezTo>
                  <a:lnTo>
                    <a:pt x="639204" y="163783"/>
                  </a:lnTo>
                  <a:lnTo>
                    <a:pt x="631965" y="143332"/>
                  </a:lnTo>
                  <a:lnTo>
                    <a:pt x="646443" y="142247"/>
                  </a:lnTo>
                  <a:cubicBezTo>
                    <a:pt x="648614" y="142126"/>
                    <a:pt x="650334" y="141854"/>
                    <a:pt x="651600" y="141432"/>
                  </a:cubicBezTo>
                  <a:cubicBezTo>
                    <a:pt x="652867" y="141010"/>
                    <a:pt x="653893" y="140346"/>
                    <a:pt x="654677" y="139441"/>
                  </a:cubicBezTo>
                  <a:cubicBezTo>
                    <a:pt x="655461" y="138537"/>
                    <a:pt x="656095" y="137300"/>
                    <a:pt x="656577" y="135731"/>
                  </a:cubicBezTo>
                  <a:cubicBezTo>
                    <a:pt x="657060" y="134163"/>
                    <a:pt x="657482" y="132112"/>
                    <a:pt x="657844" y="129578"/>
                  </a:cubicBezTo>
                  <a:cubicBezTo>
                    <a:pt x="658206" y="127407"/>
                    <a:pt x="658508" y="125386"/>
                    <a:pt x="658749" y="123516"/>
                  </a:cubicBezTo>
                  <a:cubicBezTo>
                    <a:pt x="658990" y="121646"/>
                    <a:pt x="659292" y="119323"/>
                    <a:pt x="659654" y="116548"/>
                  </a:cubicBezTo>
                  <a:lnTo>
                    <a:pt x="618572" y="116548"/>
                  </a:lnTo>
                  <a:cubicBezTo>
                    <a:pt x="616642" y="122219"/>
                    <a:pt x="614108" y="127286"/>
                    <a:pt x="610972" y="131750"/>
                  </a:cubicBezTo>
                  <a:cubicBezTo>
                    <a:pt x="607835" y="136214"/>
                    <a:pt x="603914" y="140376"/>
                    <a:pt x="599208" y="144237"/>
                  </a:cubicBezTo>
                  <a:cubicBezTo>
                    <a:pt x="594503" y="148098"/>
                    <a:pt x="588893" y="151838"/>
                    <a:pt x="582377" y="155458"/>
                  </a:cubicBezTo>
                  <a:cubicBezTo>
                    <a:pt x="575862" y="159077"/>
                    <a:pt x="568261" y="162817"/>
                    <a:pt x="559575" y="166678"/>
                  </a:cubicBezTo>
                  <a:lnTo>
                    <a:pt x="546906" y="147857"/>
                  </a:lnTo>
                  <a:cubicBezTo>
                    <a:pt x="553783" y="145564"/>
                    <a:pt x="559786" y="143272"/>
                    <a:pt x="564913" y="140980"/>
                  </a:cubicBezTo>
                  <a:cubicBezTo>
                    <a:pt x="570041" y="138687"/>
                    <a:pt x="574505" y="136305"/>
                    <a:pt x="578306" y="133831"/>
                  </a:cubicBezTo>
                  <a:cubicBezTo>
                    <a:pt x="582106" y="131358"/>
                    <a:pt x="585303" y="128704"/>
                    <a:pt x="587897" y="125868"/>
                  </a:cubicBezTo>
                  <a:cubicBezTo>
                    <a:pt x="590491" y="123033"/>
                    <a:pt x="592633" y="119926"/>
                    <a:pt x="594322" y="116548"/>
                  </a:cubicBezTo>
                  <a:lnTo>
                    <a:pt x="560299" y="116548"/>
                  </a:lnTo>
                  <a:lnTo>
                    <a:pt x="560299" y="96822"/>
                  </a:lnTo>
                  <a:lnTo>
                    <a:pt x="599751" y="96822"/>
                  </a:lnTo>
                  <a:cubicBezTo>
                    <a:pt x="600354" y="93685"/>
                    <a:pt x="600807" y="90819"/>
                    <a:pt x="601108" y="88226"/>
                  </a:cubicBezTo>
                  <a:cubicBezTo>
                    <a:pt x="601410" y="85632"/>
                    <a:pt x="601621" y="83550"/>
                    <a:pt x="601742" y="81982"/>
                  </a:cubicBezTo>
                  <a:close/>
                  <a:moveTo>
                    <a:pt x="304400" y="54293"/>
                  </a:moveTo>
                  <a:lnTo>
                    <a:pt x="304400" y="62075"/>
                  </a:lnTo>
                  <a:lnTo>
                    <a:pt x="314535" y="62075"/>
                  </a:lnTo>
                  <a:lnTo>
                    <a:pt x="314535" y="54293"/>
                  </a:lnTo>
                  <a:close/>
                  <a:moveTo>
                    <a:pt x="600475" y="32395"/>
                  </a:moveTo>
                  <a:cubicBezTo>
                    <a:pt x="603853" y="35652"/>
                    <a:pt x="607443" y="38669"/>
                    <a:pt x="611243" y="41443"/>
                  </a:cubicBezTo>
                  <a:cubicBezTo>
                    <a:pt x="615043" y="44218"/>
                    <a:pt x="619236" y="46812"/>
                    <a:pt x="623821" y="49225"/>
                  </a:cubicBezTo>
                  <a:cubicBezTo>
                    <a:pt x="635041" y="44037"/>
                    <a:pt x="644512" y="38427"/>
                    <a:pt x="652234" y="32395"/>
                  </a:cubicBezTo>
                  <a:close/>
                  <a:moveTo>
                    <a:pt x="304400" y="30404"/>
                  </a:moveTo>
                  <a:lnTo>
                    <a:pt x="304400" y="38186"/>
                  </a:lnTo>
                  <a:lnTo>
                    <a:pt x="314535" y="38186"/>
                  </a:lnTo>
                  <a:lnTo>
                    <a:pt x="314535" y="30404"/>
                  </a:lnTo>
                  <a:close/>
                  <a:moveTo>
                    <a:pt x="764800" y="18460"/>
                  </a:moveTo>
                  <a:cubicBezTo>
                    <a:pt x="778675" y="18460"/>
                    <a:pt x="789473" y="21385"/>
                    <a:pt x="797195" y="27237"/>
                  </a:cubicBezTo>
                  <a:cubicBezTo>
                    <a:pt x="804916" y="33088"/>
                    <a:pt x="808777" y="42047"/>
                    <a:pt x="808777" y="54112"/>
                  </a:cubicBezTo>
                  <a:cubicBezTo>
                    <a:pt x="808777" y="59179"/>
                    <a:pt x="808204" y="63915"/>
                    <a:pt x="807058" y="68318"/>
                  </a:cubicBezTo>
                  <a:cubicBezTo>
                    <a:pt x="805912" y="72722"/>
                    <a:pt x="803740" y="77277"/>
                    <a:pt x="800543" y="81982"/>
                  </a:cubicBezTo>
                  <a:cubicBezTo>
                    <a:pt x="797346" y="86687"/>
                    <a:pt x="792882" y="91785"/>
                    <a:pt x="787151" y="97274"/>
                  </a:cubicBezTo>
                  <a:cubicBezTo>
                    <a:pt x="781420" y="102764"/>
                    <a:pt x="773970" y="109128"/>
                    <a:pt x="764800" y="116367"/>
                  </a:cubicBezTo>
                  <a:lnTo>
                    <a:pt x="756837" y="122701"/>
                  </a:lnTo>
                  <a:lnTo>
                    <a:pt x="756837" y="124149"/>
                  </a:lnTo>
                  <a:lnTo>
                    <a:pt x="811673" y="124149"/>
                  </a:lnTo>
                  <a:lnTo>
                    <a:pt x="811673" y="145866"/>
                  </a:lnTo>
                  <a:lnTo>
                    <a:pt x="723900" y="145866"/>
                  </a:lnTo>
                  <a:lnTo>
                    <a:pt x="723900" y="122339"/>
                  </a:lnTo>
                  <a:cubicBezTo>
                    <a:pt x="734879" y="113532"/>
                    <a:pt x="744079" y="105871"/>
                    <a:pt x="751499" y="99355"/>
                  </a:cubicBezTo>
                  <a:cubicBezTo>
                    <a:pt x="758919" y="92840"/>
                    <a:pt x="764861" y="87140"/>
                    <a:pt x="769325" y="82253"/>
                  </a:cubicBezTo>
                  <a:cubicBezTo>
                    <a:pt x="773789" y="77367"/>
                    <a:pt x="776956" y="73024"/>
                    <a:pt x="778826" y="69223"/>
                  </a:cubicBezTo>
                  <a:cubicBezTo>
                    <a:pt x="780696" y="65423"/>
                    <a:pt x="781631" y="61713"/>
                    <a:pt x="781631" y="58093"/>
                  </a:cubicBezTo>
                  <a:cubicBezTo>
                    <a:pt x="781631" y="51216"/>
                    <a:pt x="779701" y="46511"/>
                    <a:pt x="775840" y="43977"/>
                  </a:cubicBezTo>
                  <a:cubicBezTo>
                    <a:pt x="771979" y="41443"/>
                    <a:pt x="766610" y="40177"/>
                    <a:pt x="759733" y="40177"/>
                  </a:cubicBezTo>
                  <a:cubicBezTo>
                    <a:pt x="755631" y="40177"/>
                    <a:pt x="751257" y="40539"/>
                    <a:pt x="746612" y="41263"/>
                  </a:cubicBezTo>
                  <a:cubicBezTo>
                    <a:pt x="741967" y="41986"/>
                    <a:pt x="736930" y="43193"/>
                    <a:pt x="731501" y="44882"/>
                  </a:cubicBezTo>
                  <a:lnTo>
                    <a:pt x="731501" y="22984"/>
                  </a:lnTo>
                  <a:cubicBezTo>
                    <a:pt x="736327" y="21416"/>
                    <a:pt x="741575" y="20269"/>
                    <a:pt x="747246" y="19546"/>
                  </a:cubicBezTo>
                  <a:cubicBezTo>
                    <a:pt x="752916" y="18822"/>
                    <a:pt x="758768" y="18460"/>
                    <a:pt x="764800" y="18460"/>
                  </a:cubicBezTo>
                  <a:close/>
                  <a:moveTo>
                    <a:pt x="58998" y="4706"/>
                  </a:moveTo>
                  <a:lnTo>
                    <a:pt x="65694" y="30585"/>
                  </a:lnTo>
                  <a:lnTo>
                    <a:pt x="92659" y="30585"/>
                  </a:lnTo>
                  <a:lnTo>
                    <a:pt x="100803" y="4706"/>
                  </a:lnTo>
                  <a:lnTo>
                    <a:pt x="126140" y="6515"/>
                  </a:lnTo>
                  <a:lnTo>
                    <a:pt x="117453" y="30585"/>
                  </a:lnTo>
                  <a:lnTo>
                    <a:pt x="143151" y="30585"/>
                  </a:lnTo>
                  <a:lnTo>
                    <a:pt x="143151" y="52845"/>
                  </a:lnTo>
                  <a:lnTo>
                    <a:pt x="90306" y="52845"/>
                  </a:lnTo>
                  <a:lnTo>
                    <a:pt x="90306" y="76010"/>
                  </a:lnTo>
                  <a:lnTo>
                    <a:pt x="151657" y="76010"/>
                  </a:lnTo>
                  <a:lnTo>
                    <a:pt x="151657" y="98813"/>
                  </a:lnTo>
                  <a:lnTo>
                    <a:pt x="93202" y="98813"/>
                  </a:lnTo>
                  <a:cubicBezTo>
                    <a:pt x="98269" y="109309"/>
                    <a:pt x="106232" y="118237"/>
                    <a:pt x="117091" y="125597"/>
                  </a:cubicBezTo>
                  <a:cubicBezTo>
                    <a:pt x="127949" y="132957"/>
                    <a:pt x="141703" y="138868"/>
                    <a:pt x="158353" y="143332"/>
                  </a:cubicBezTo>
                  <a:lnTo>
                    <a:pt x="146228" y="166135"/>
                  </a:lnTo>
                  <a:cubicBezTo>
                    <a:pt x="131147" y="161430"/>
                    <a:pt x="117966" y="155035"/>
                    <a:pt x="106685" y="146952"/>
                  </a:cubicBezTo>
                  <a:cubicBezTo>
                    <a:pt x="95404" y="138868"/>
                    <a:pt x="86385" y="129156"/>
                    <a:pt x="79629" y="117815"/>
                  </a:cubicBezTo>
                  <a:cubicBezTo>
                    <a:pt x="73476" y="127829"/>
                    <a:pt x="64910" y="136878"/>
                    <a:pt x="53931" y="144961"/>
                  </a:cubicBezTo>
                  <a:cubicBezTo>
                    <a:pt x="42951" y="153045"/>
                    <a:pt x="29499" y="160404"/>
                    <a:pt x="13573" y="167040"/>
                  </a:cubicBezTo>
                  <a:lnTo>
                    <a:pt x="0" y="144418"/>
                  </a:lnTo>
                  <a:cubicBezTo>
                    <a:pt x="10135" y="140557"/>
                    <a:pt x="18882" y="136697"/>
                    <a:pt x="26241" y="132836"/>
                  </a:cubicBezTo>
                  <a:cubicBezTo>
                    <a:pt x="33601" y="128975"/>
                    <a:pt x="39784" y="125144"/>
                    <a:pt x="44791" y="121344"/>
                  </a:cubicBezTo>
                  <a:cubicBezTo>
                    <a:pt x="49798" y="117543"/>
                    <a:pt x="53810" y="113773"/>
                    <a:pt x="56826" y="110033"/>
                  </a:cubicBezTo>
                  <a:cubicBezTo>
                    <a:pt x="59842" y="106293"/>
                    <a:pt x="62135" y="102553"/>
                    <a:pt x="63703" y="98813"/>
                  </a:cubicBezTo>
                  <a:lnTo>
                    <a:pt x="6515" y="98813"/>
                  </a:lnTo>
                  <a:lnTo>
                    <a:pt x="6515" y="76010"/>
                  </a:lnTo>
                  <a:lnTo>
                    <a:pt x="66961" y="76010"/>
                  </a:lnTo>
                  <a:lnTo>
                    <a:pt x="66961" y="52845"/>
                  </a:lnTo>
                  <a:lnTo>
                    <a:pt x="14478" y="52845"/>
                  </a:lnTo>
                  <a:lnTo>
                    <a:pt x="14478" y="30585"/>
                  </a:lnTo>
                  <a:lnTo>
                    <a:pt x="41262" y="30585"/>
                  </a:lnTo>
                  <a:lnTo>
                    <a:pt x="33299" y="6515"/>
                  </a:lnTo>
                  <a:close/>
                  <a:moveTo>
                    <a:pt x="411175" y="3620"/>
                  </a:moveTo>
                  <a:lnTo>
                    <a:pt x="434521" y="4706"/>
                  </a:lnTo>
                  <a:lnTo>
                    <a:pt x="434521" y="135912"/>
                  </a:lnTo>
                  <a:lnTo>
                    <a:pt x="449361" y="135912"/>
                  </a:lnTo>
                  <a:lnTo>
                    <a:pt x="449361" y="3620"/>
                  </a:lnTo>
                  <a:lnTo>
                    <a:pt x="472707" y="4706"/>
                  </a:lnTo>
                  <a:lnTo>
                    <a:pt x="472707" y="99536"/>
                  </a:lnTo>
                  <a:cubicBezTo>
                    <a:pt x="474878" y="94349"/>
                    <a:pt x="477110" y="88527"/>
                    <a:pt x="479403" y="82072"/>
                  </a:cubicBezTo>
                  <a:cubicBezTo>
                    <a:pt x="481695" y="75618"/>
                    <a:pt x="483806" y="69163"/>
                    <a:pt x="485737" y="62708"/>
                  </a:cubicBezTo>
                  <a:cubicBezTo>
                    <a:pt x="487667" y="56253"/>
                    <a:pt x="489417" y="50100"/>
                    <a:pt x="490985" y="44249"/>
                  </a:cubicBezTo>
                  <a:cubicBezTo>
                    <a:pt x="492554" y="38397"/>
                    <a:pt x="493700" y="33481"/>
                    <a:pt x="494424" y="29499"/>
                  </a:cubicBezTo>
                  <a:lnTo>
                    <a:pt x="516865" y="34928"/>
                  </a:lnTo>
                  <a:cubicBezTo>
                    <a:pt x="515899" y="39272"/>
                    <a:pt x="514542" y="44761"/>
                    <a:pt x="512793" y="51397"/>
                  </a:cubicBezTo>
                  <a:cubicBezTo>
                    <a:pt x="511043" y="58033"/>
                    <a:pt x="509052" y="65000"/>
                    <a:pt x="506820" y="72300"/>
                  </a:cubicBezTo>
                  <a:cubicBezTo>
                    <a:pt x="504588" y="79599"/>
                    <a:pt x="502206" y="86868"/>
                    <a:pt x="499672" y="94107"/>
                  </a:cubicBezTo>
                  <a:cubicBezTo>
                    <a:pt x="497138" y="101346"/>
                    <a:pt x="494665" y="107680"/>
                    <a:pt x="492252" y="113110"/>
                  </a:cubicBezTo>
                  <a:lnTo>
                    <a:pt x="472707" y="105690"/>
                  </a:lnTo>
                  <a:lnTo>
                    <a:pt x="472707" y="135912"/>
                  </a:lnTo>
                  <a:lnTo>
                    <a:pt x="518855" y="135912"/>
                  </a:lnTo>
                  <a:lnTo>
                    <a:pt x="518855" y="157991"/>
                  </a:lnTo>
                  <a:lnTo>
                    <a:pt x="365208" y="157991"/>
                  </a:lnTo>
                  <a:lnTo>
                    <a:pt x="365208" y="135912"/>
                  </a:lnTo>
                  <a:lnTo>
                    <a:pt x="411175" y="135912"/>
                  </a:lnTo>
                  <a:lnTo>
                    <a:pt x="411175" y="105147"/>
                  </a:lnTo>
                  <a:lnTo>
                    <a:pt x="391630" y="113110"/>
                  </a:lnTo>
                  <a:cubicBezTo>
                    <a:pt x="389820" y="106112"/>
                    <a:pt x="387950" y="99205"/>
                    <a:pt x="386020" y="92388"/>
                  </a:cubicBezTo>
                  <a:cubicBezTo>
                    <a:pt x="384089" y="85571"/>
                    <a:pt x="382099" y="78996"/>
                    <a:pt x="380047" y="72662"/>
                  </a:cubicBezTo>
                  <a:cubicBezTo>
                    <a:pt x="377996" y="66328"/>
                    <a:pt x="375945" y="60295"/>
                    <a:pt x="373894" y="54564"/>
                  </a:cubicBezTo>
                  <a:cubicBezTo>
                    <a:pt x="371843" y="48833"/>
                    <a:pt x="369792" y="43615"/>
                    <a:pt x="367741" y="38910"/>
                  </a:cubicBezTo>
                  <a:lnTo>
                    <a:pt x="390363" y="31490"/>
                  </a:lnTo>
                  <a:cubicBezTo>
                    <a:pt x="393741" y="40177"/>
                    <a:pt x="397240" y="49768"/>
                    <a:pt x="400860" y="60265"/>
                  </a:cubicBezTo>
                  <a:cubicBezTo>
                    <a:pt x="404479" y="70761"/>
                    <a:pt x="407918" y="81741"/>
                    <a:pt x="411175" y="93202"/>
                  </a:cubicBezTo>
                  <a:close/>
                  <a:moveTo>
                    <a:pt x="287388" y="1991"/>
                  </a:moveTo>
                  <a:lnTo>
                    <a:pt x="304400" y="2715"/>
                  </a:lnTo>
                  <a:lnTo>
                    <a:pt x="304400" y="14297"/>
                  </a:lnTo>
                  <a:lnTo>
                    <a:pt x="330822" y="14297"/>
                  </a:lnTo>
                  <a:lnTo>
                    <a:pt x="330822" y="38186"/>
                  </a:lnTo>
                  <a:lnTo>
                    <a:pt x="337156" y="38186"/>
                  </a:lnTo>
                  <a:lnTo>
                    <a:pt x="337156" y="54293"/>
                  </a:lnTo>
                  <a:lnTo>
                    <a:pt x="330822" y="54293"/>
                  </a:lnTo>
                  <a:lnTo>
                    <a:pt x="330822" y="78362"/>
                  </a:lnTo>
                  <a:lnTo>
                    <a:pt x="304400" y="78362"/>
                  </a:lnTo>
                  <a:lnTo>
                    <a:pt x="304400" y="85601"/>
                  </a:lnTo>
                  <a:lnTo>
                    <a:pt x="330279" y="85601"/>
                  </a:lnTo>
                  <a:lnTo>
                    <a:pt x="330279" y="101708"/>
                  </a:lnTo>
                  <a:lnTo>
                    <a:pt x="304400" y="101708"/>
                  </a:lnTo>
                  <a:lnTo>
                    <a:pt x="304400" y="108766"/>
                  </a:lnTo>
                  <a:lnTo>
                    <a:pt x="334442" y="108766"/>
                  </a:lnTo>
                  <a:lnTo>
                    <a:pt x="334442" y="124873"/>
                  </a:lnTo>
                  <a:lnTo>
                    <a:pt x="304400" y="124873"/>
                  </a:lnTo>
                  <a:lnTo>
                    <a:pt x="304400" y="136636"/>
                  </a:lnTo>
                  <a:lnTo>
                    <a:pt x="287388" y="136636"/>
                  </a:lnTo>
                  <a:lnTo>
                    <a:pt x="287388" y="124873"/>
                  </a:lnTo>
                  <a:lnTo>
                    <a:pt x="265309" y="124873"/>
                  </a:lnTo>
                  <a:lnTo>
                    <a:pt x="265309" y="108766"/>
                  </a:lnTo>
                  <a:lnTo>
                    <a:pt x="287388" y="108766"/>
                  </a:lnTo>
                  <a:lnTo>
                    <a:pt x="287388" y="101708"/>
                  </a:lnTo>
                  <a:lnTo>
                    <a:pt x="270739" y="101708"/>
                  </a:lnTo>
                  <a:lnTo>
                    <a:pt x="270739" y="85601"/>
                  </a:lnTo>
                  <a:lnTo>
                    <a:pt x="287388" y="85601"/>
                  </a:lnTo>
                  <a:lnTo>
                    <a:pt x="287388" y="78362"/>
                  </a:lnTo>
                  <a:lnTo>
                    <a:pt x="271101" y="78362"/>
                  </a:lnTo>
                  <a:lnTo>
                    <a:pt x="271101" y="62075"/>
                  </a:lnTo>
                  <a:lnTo>
                    <a:pt x="287388" y="62075"/>
                  </a:lnTo>
                  <a:lnTo>
                    <a:pt x="287388" y="54293"/>
                  </a:lnTo>
                  <a:lnTo>
                    <a:pt x="266938" y="54293"/>
                  </a:lnTo>
                  <a:lnTo>
                    <a:pt x="266938" y="38186"/>
                  </a:lnTo>
                  <a:lnTo>
                    <a:pt x="287388" y="38186"/>
                  </a:lnTo>
                  <a:lnTo>
                    <a:pt x="287388" y="30404"/>
                  </a:lnTo>
                  <a:lnTo>
                    <a:pt x="271281" y="30404"/>
                  </a:lnTo>
                  <a:lnTo>
                    <a:pt x="271281" y="14297"/>
                  </a:lnTo>
                  <a:lnTo>
                    <a:pt x="287388" y="14297"/>
                  </a:lnTo>
                  <a:close/>
                  <a:moveTo>
                    <a:pt x="592693" y="181"/>
                  </a:moveTo>
                  <a:lnTo>
                    <a:pt x="614591" y="5429"/>
                  </a:lnTo>
                  <a:cubicBezTo>
                    <a:pt x="613626" y="6877"/>
                    <a:pt x="612661" y="8295"/>
                    <a:pt x="611695" y="9682"/>
                  </a:cubicBezTo>
                  <a:cubicBezTo>
                    <a:pt x="610730" y="11070"/>
                    <a:pt x="609705" y="12487"/>
                    <a:pt x="608619" y="13935"/>
                  </a:cubicBezTo>
                  <a:lnTo>
                    <a:pt x="685352" y="13935"/>
                  </a:lnTo>
                  <a:lnTo>
                    <a:pt x="685352" y="32214"/>
                  </a:lnTo>
                  <a:cubicBezTo>
                    <a:pt x="679320" y="37281"/>
                    <a:pt x="673287" y="42047"/>
                    <a:pt x="667255" y="46511"/>
                  </a:cubicBezTo>
                  <a:cubicBezTo>
                    <a:pt x="661222" y="50975"/>
                    <a:pt x="654767" y="55198"/>
                    <a:pt x="647890" y="59179"/>
                  </a:cubicBezTo>
                  <a:cubicBezTo>
                    <a:pt x="655491" y="61592"/>
                    <a:pt x="663967" y="63824"/>
                    <a:pt x="673317" y="65875"/>
                  </a:cubicBezTo>
                  <a:cubicBezTo>
                    <a:pt x="682668" y="67926"/>
                    <a:pt x="693194" y="69857"/>
                    <a:pt x="704898" y="71666"/>
                  </a:cubicBezTo>
                  <a:lnTo>
                    <a:pt x="697840" y="93021"/>
                  </a:lnTo>
                  <a:cubicBezTo>
                    <a:pt x="681914" y="90005"/>
                    <a:pt x="668009" y="86778"/>
                    <a:pt x="656125" y="83339"/>
                  </a:cubicBezTo>
                  <a:cubicBezTo>
                    <a:pt x="644241" y="79901"/>
                    <a:pt x="633533" y="75949"/>
                    <a:pt x="624002" y="71485"/>
                  </a:cubicBezTo>
                  <a:cubicBezTo>
                    <a:pt x="614229" y="75829"/>
                    <a:pt x="603340" y="79961"/>
                    <a:pt x="591336" y="83882"/>
                  </a:cubicBezTo>
                  <a:cubicBezTo>
                    <a:pt x="579331" y="87803"/>
                    <a:pt x="565607" y="91574"/>
                    <a:pt x="550164" y="95193"/>
                  </a:cubicBezTo>
                  <a:lnTo>
                    <a:pt x="542020" y="73657"/>
                  </a:lnTo>
                  <a:cubicBezTo>
                    <a:pt x="553602" y="71485"/>
                    <a:pt x="564310" y="69103"/>
                    <a:pt x="574143" y="66509"/>
                  </a:cubicBezTo>
                  <a:cubicBezTo>
                    <a:pt x="583976" y="63915"/>
                    <a:pt x="593055" y="61170"/>
                    <a:pt x="601380" y="58274"/>
                  </a:cubicBezTo>
                  <a:cubicBezTo>
                    <a:pt x="598122" y="55982"/>
                    <a:pt x="594955" y="53599"/>
                    <a:pt x="591879" y="51126"/>
                  </a:cubicBezTo>
                  <a:cubicBezTo>
                    <a:pt x="588802" y="48652"/>
                    <a:pt x="585695" y="45968"/>
                    <a:pt x="582558" y="43072"/>
                  </a:cubicBezTo>
                  <a:cubicBezTo>
                    <a:pt x="578939" y="46330"/>
                    <a:pt x="575199" y="49527"/>
                    <a:pt x="571338" y="52664"/>
                  </a:cubicBezTo>
                  <a:cubicBezTo>
                    <a:pt x="567477" y="55801"/>
                    <a:pt x="563435" y="58817"/>
                    <a:pt x="559213" y="61713"/>
                  </a:cubicBezTo>
                  <a:lnTo>
                    <a:pt x="546363" y="45063"/>
                  </a:lnTo>
                  <a:cubicBezTo>
                    <a:pt x="550828" y="41805"/>
                    <a:pt x="555322" y="38307"/>
                    <a:pt x="559846" y="34566"/>
                  </a:cubicBezTo>
                  <a:cubicBezTo>
                    <a:pt x="564370" y="30826"/>
                    <a:pt x="568654" y="27026"/>
                    <a:pt x="572695" y="23165"/>
                  </a:cubicBezTo>
                  <a:cubicBezTo>
                    <a:pt x="576737" y="19304"/>
                    <a:pt x="580477" y="15413"/>
                    <a:pt x="583916" y="11492"/>
                  </a:cubicBezTo>
                  <a:cubicBezTo>
                    <a:pt x="587354" y="7571"/>
                    <a:pt x="590280" y="3801"/>
                    <a:pt x="592693" y="181"/>
                  </a:cubicBezTo>
                  <a:close/>
                  <a:moveTo>
                    <a:pt x="197444" y="0"/>
                  </a:moveTo>
                  <a:lnTo>
                    <a:pt x="215360" y="3801"/>
                  </a:lnTo>
                  <a:cubicBezTo>
                    <a:pt x="214395" y="6576"/>
                    <a:pt x="213430" y="9260"/>
                    <a:pt x="212465" y="11854"/>
                  </a:cubicBezTo>
                  <a:cubicBezTo>
                    <a:pt x="211499" y="14448"/>
                    <a:pt x="210474" y="17072"/>
                    <a:pt x="209388" y="19726"/>
                  </a:cubicBezTo>
                  <a:lnTo>
                    <a:pt x="228933" y="19726"/>
                  </a:lnTo>
                  <a:lnTo>
                    <a:pt x="228933" y="38729"/>
                  </a:lnTo>
                  <a:lnTo>
                    <a:pt x="200158" y="38729"/>
                  </a:lnTo>
                  <a:cubicBezTo>
                    <a:pt x="199072" y="40780"/>
                    <a:pt x="197896" y="42861"/>
                    <a:pt x="196629" y="44973"/>
                  </a:cubicBezTo>
                  <a:cubicBezTo>
                    <a:pt x="195362" y="47084"/>
                    <a:pt x="194066" y="49286"/>
                    <a:pt x="192738" y="51578"/>
                  </a:cubicBezTo>
                  <a:lnTo>
                    <a:pt x="223504" y="51578"/>
                  </a:lnTo>
                  <a:lnTo>
                    <a:pt x="223504" y="70580"/>
                  </a:lnTo>
                  <a:lnTo>
                    <a:pt x="212646" y="70580"/>
                  </a:lnTo>
                  <a:lnTo>
                    <a:pt x="212646" y="85963"/>
                  </a:lnTo>
                  <a:lnTo>
                    <a:pt x="224771" y="85963"/>
                  </a:lnTo>
                  <a:lnTo>
                    <a:pt x="224771" y="104966"/>
                  </a:lnTo>
                  <a:lnTo>
                    <a:pt x="212646" y="104966"/>
                  </a:lnTo>
                  <a:lnTo>
                    <a:pt x="212646" y="127950"/>
                  </a:lnTo>
                  <a:cubicBezTo>
                    <a:pt x="214576" y="126381"/>
                    <a:pt x="216597" y="124692"/>
                    <a:pt x="218708" y="122882"/>
                  </a:cubicBezTo>
                  <a:cubicBezTo>
                    <a:pt x="220820" y="121072"/>
                    <a:pt x="222720" y="119383"/>
                    <a:pt x="224409" y="117815"/>
                  </a:cubicBezTo>
                  <a:lnTo>
                    <a:pt x="230924" y="135731"/>
                  </a:lnTo>
                  <a:cubicBezTo>
                    <a:pt x="233337" y="131871"/>
                    <a:pt x="235448" y="128131"/>
                    <a:pt x="237258" y="124511"/>
                  </a:cubicBezTo>
                  <a:cubicBezTo>
                    <a:pt x="235328" y="120288"/>
                    <a:pt x="233548" y="115643"/>
                    <a:pt x="231919" y="110576"/>
                  </a:cubicBezTo>
                  <a:cubicBezTo>
                    <a:pt x="230291" y="105509"/>
                    <a:pt x="228813" y="99778"/>
                    <a:pt x="227486" y="93383"/>
                  </a:cubicBezTo>
                  <a:lnTo>
                    <a:pt x="242506" y="89583"/>
                  </a:lnTo>
                  <a:cubicBezTo>
                    <a:pt x="242989" y="91634"/>
                    <a:pt x="243442" y="93655"/>
                    <a:pt x="243864" y="95646"/>
                  </a:cubicBezTo>
                  <a:cubicBezTo>
                    <a:pt x="244286" y="97636"/>
                    <a:pt x="244799" y="99597"/>
                    <a:pt x="245402" y="101527"/>
                  </a:cubicBezTo>
                  <a:cubicBezTo>
                    <a:pt x="247212" y="93806"/>
                    <a:pt x="248298" y="85722"/>
                    <a:pt x="248660" y="77277"/>
                  </a:cubicBezTo>
                  <a:lnTo>
                    <a:pt x="227847" y="77277"/>
                  </a:lnTo>
                  <a:lnTo>
                    <a:pt x="227847" y="59179"/>
                  </a:lnTo>
                  <a:lnTo>
                    <a:pt x="246488" y="29499"/>
                  </a:lnTo>
                  <a:lnTo>
                    <a:pt x="232734" y="29499"/>
                  </a:lnTo>
                  <a:lnTo>
                    <a:pt x="232734" y="11221"/>
                  </a:lnTo>
                  <a:lnTo>
                    <a:pt x="265671" y="11221"/>
                  </a:lnTo>
                  <a:lnTo>
                    <a:pt x="265671" y="29680"/>
                  </a:lnTo>
                  <a:lnTo>
                    <a:pt x="247393" y="59179"/>
                  </a:lnTo>
                  <a:lnTo>
                    <a:pt x="266033" y="59179"/>
                  </a:lnTo>
                  <a:lnTo>
                    <a:pt x="266033" y="77819"/>
                  </a:lnTo>
                  <a:cubicBezTo>
                    <a:pt x="264706" y="87230"/>
                    <a:pt x="263319" y="95676"/>
                    <a:pt x="261871" y="103156"/>
                  </a:cubicBezTo>
                  <a:cubicBezTo>
                    <a:pt x="260423" y="110636"/>
                    <a:pt x="258432" y="117815"/>
                    <a:pt x="255899" y="124692"/>
                  </a:cubicBezTo>
                  <a:cubicBezTo>
                    <a:pt x="259518" y="129518"/>
                    <a:pt x="264042" y="133288"/>
                    <a:pt x="269472" y="136003"/>
                  </a:cubicBezTo>
                  <a:cubicBezTo>
                    <a:pt x="274901" y="138718"/>
                    <a:pt x="281778" y="140256"/>
                    <a:pt x="290103" y="140618"/>
                  </a:cubicBezTo>
                  <a:cubicBezTo>
                    <a:pt x="298428" y="140980"/>
                    <a:pt x="306783" y="141131"/>
                    <a:pt x="315168" y="141070"/>
                  </a:cubicBezTo>
                  <a:cubicBezTo>
                    <a:pt x="323553" y="141010"/>
                    <a:pt x="331908" y="140738"/>
                    <a:pt x="340233" y="140256"/>
                  </a:cubicBezTo>
                  <a:lnTo>
                    <a:pt x="336975" y="157810"/>
                  </a:lnTo>
                  <a:cubicBezTo>
                    <a:pt x="320688" y="158896"/>
                    <a:pt x="304460" y="159077"/>
                    <a:pt x="288293" y="158353"/>
                  </a:cubicBezTo>
                  <a:cubicBezTo>
                    <a:pt x="280572" y="157991"/>
                    <a:pt x="273363" y="156694"/>
                    <a:pt x="266667" y="154462"/>
                  </a:cubicBezTo>
                  <a:cubicBezTo>
                    <a:pt x="259971" y="152230"/>
                    <a:pt x="253848" y="147977"/>
                    <a:pt x="248298" y="141704"/>
                  </a:cubicBezTo>
                  <a:cubicBezTo>
                    <a:pt x="246488" y="145082"/>
                    <a:pt x="244497" y="148430"/>
                    <a:pt x="242325" y="151748"/>
                  </a:cubicBezTo>
                  <a:cubicBezTo>
                    <a:pt x="240154" y="155066"/>
                    <a:pt x="237741" y="158534"/>
                    <a:pt x="235086" y="162154"/>
                  </a:cubicBezTo>
                  <a:lnTo>
                    <a:pt x="220247" y="149124"/>
                  </a:lnTo>
                  <a:cubicBezTo>
                    <a:pt x="223866" y="145142"/>
                    <a:pt x="227305" y="140859"/>
                    <a:pt x="230562" y="136274"/>
                  </a:cubicBezTo>
                  <a:cubicBezTo>
                    <a:pt x="229718" y="136878"/>
                    <a:pt x="228421" y="137813"/>
                    <a:pt x="226671" y="139080"/>
                  </a:cubicBezTo>
                  <a:cubicBezTo>
                    <a:pt x="224922" y="140346"/>
                    <a:pt x="222991" y="141764"/>
                    <a:pt x="220880" y="143332"/>
                  </a:cubicBezTo>
                  <a:cubicBezTo>
                    <a:pt x="218769" y="144901"/>
                    <a:pt x="216657" y="146499"/>
                    <a:pt x="214546" y="148128"/>
                  </a:cubicBezTo>
                  <a:cubicBezTo>
                    <a:pt x="212434" y="149757"/>
                    <a:pt x="210595" y="151295"/>
                    <a:pt x="209026" y="152743"/>
                  </a:cubicBezTo>
                  <a:cubicBezTo>
                    <a:pt x="207458" y="154191"/>
                    <a:pt x="205950" y="155578"/>
                    <a:pt x="204502" y="156906"/>
                  </a:cubicBezTo>
                  <a:cubicBezTo>
                    <a:pt x="203054" y="158233"/>
                    <a:pt x="201727" y="159439"/>
                    <a:pt x="200520" y="160525"/>
                  </a:cubicBezTo>
                  <a:lnTo>
                    <a:pt x="190024" y="143875"/>
                  </a:lnTo>
                  <a:cubicBezTo>
                    <a:pt x="192075" y="142186"/>
                    <a:pt x="193372" y="140708"/>
                    <a:pt x="193915" y="139441"/>
                  </a:cubicBezTo>
                  <a:cubicBezTo>
                    <a:pt x="194458" y="138175"/>
                    <a:pt x="194729" y="136274"/>
                    <a:pt x="194729" y="133741"/>
                  </a:cubicBezTo>
                  <a:lnTo>
                    <a:pt x="194729" y="104966"/>
                  </a:lnTo>
                  <a:lnTo>
                    <a:pt x="182061" y="104966"/>
                  </a:lnTo>
                  <a:lnTo>
                    <a:pt x="182061" y="85963"/>
                  </a:lnTo>
                  <a:lnTo>
                    <a:pt x="194729" y="85963"/>
                  </a:lnTo>
                  <a:lnTo>
                    <a:pt x="194729" y="70580"/>
                  </a:lnTo>
                  <a:lnTo>
                    <a:pt x="189300" y="70580"/>
                  </a:lnTo>
                  <a:lnTo>
                    <a:pt x="189300" y="57188"/>
                  </a:lnTo>
                  <a:lnTo>
                    <a:pt x="188576" y="58274"/>
                  </a:lnTo>
                  <a:lnTo>
                    <a:pt x="174460" y="45968"/>
                  </a:lnTo>
                  <a:cubicBezTo>
                    <a:pt x="179889" y="38367"/>
                    <a:pt x="184444" y="30706"/>
                    <a:pt x="188123" y="22984"/>
                  </a:cubicBezTo>
                  <a:cubicBezTo>
                    <a:pt x="191803" y="15262"/>
                    <a:pt x="194910" y="7601"/>
                    <a:pt x="19744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2000">
                  <a:solidFill>
                    <a:schemeClr val="accent1"/>
                  </a:solidFill>
                  <a:latin typeface="+mj-ea"/>
                  <a:ea typeface="+mj-ea"/>
                </a:defRPr>
              </a:lvl1pPr>
            </a:lstStyle>
            <a:p>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0" name="矩形 59">
              <a:extLst>
                <a:ext uri="{FF2B5EF4-FFF2-40B4-BE49-F238E27FC236}">
                  <a16:creationId xmlns="" xmlns:a16="http://schemas.microsoft.com/office/drawing/2014/main" id="{96BE510F-F084-458D-A03F-7192C17A2D03}"/>
                </a:ext>
              </a:extLst>
            </p:cNvPr>
            <p:cNvSpPr/>
            <p:nvPr/>
          </p:nvSpPr>
          <p:spPr>
            <a:xfrm>
              <a:off x="8043653" y="1507503"/>
              <a:ext cx="2377125" cy="1037727"/>
            </a:xfrm>
            <a:prstGeom prst="rect">
              <a:avLst/>
            </a:prstGeom>
            <a:solidFill>
              <a:schemeClr val="bg1">
                <a:lumMod val="95000"/>
              </a:schemeClr>
            </a:solid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 xmlns:a16="http://schemas.microsoft.com/office/drawing/2014/main" id="{F952BF14-30EF-4C28-826F-B8D500666B42}"/>
                </a:ext>
              </a:extLst>
            </p:cNvPr>
            <p:cNvSpPr txBox="1"/>
            <p:nvPr/>
          </p:nvSpPr>
          <p:spPr>
            <a:xfrm>
              <a:off x="8158668" y="1585997"/>
              <a:ext cx="808415" cy="167040"/>
            </a:xfrm>
            <a:custGeom>
              <a:avLst/>
              <a:gdLst/>
              <a:ahLst/>
              <a:cxnLst/>
              <a:rect l="l" t="t" r="r" b="b"/>
              <a:pathLst>
                <a:path w="808415" h="167040">
                  <a:moveTo>
                    <a:pt x="601742" y="81982"/>
                  </a:moveTo>
                  <a:lnTo>
                    <a:pt x="624906" y="83068"/>
                  </a:lnTo>
                  <a:cubicBezTo>
                    <a:pt x="624665" y="84636"/>
                    <a:pt x="624394" y="86536"/>
                    <a:pt x="624092" y="88768"/>
                  </a:cubicBezTo>
                  <a:cubicBezTo>
                    <a:pt x="623790" y="91000"/>
                    <a:pt x="623398" y="93685"/>
                    <a:pt x="622916" y="96822"/>
                  </a:cubicBezTo>
                  <a:lnTo>
                    <a:pt x="684266" y="96822"/>
                  </a:lnTo>
                  <a:cubicBezTo>
                    <a:pt x="684146" y="98149"/>
                    <a:pt x="683904" y="100622"/>
                    <a:pt x="683542" y="104242"/>
                  </a:cubicBezTo>
                  <a:cubicBezTo>
                    <a:pt x="683180" y="107861"/>
                    <a:pt x="682788" y="111722"/>
                    <a:pt x="682366" y="115824"/>
                  </a:cubicBezTo>
                  <a:cubicBezTo>
                    <a:pt x="681944" y="119926"/>
                    <a:pt x="681521" y="123847"/>
                    <a:pt x="681099" y="127588"/>
                  </a:cubicBezTo>
                  <a:cubicBezTo>
                    <a:pt x="680677" y="131328"/>
                    <a:pt x="680345" y="134103"/>
                    <a:pt x="680104" y="135912"/>
                  </a:cubicBezTo>
                  <a:cubicBezTo>
                    <a:pt x="679380" y="141583"/>
                    <a:pt x="678505" y="146107"/>
                    <a:pt x="677480" y="149486"/>
                  </a:cubicBezTo>
                  <a:cubicBezTo>
                    <a:pt x="676454" y="152864"/>
                    <a:pt x="674976" y="155458"/>
                    <a:pt x="673046" y="157268"/>
                  </a:cubicBezTo>
                  <a:cubicBezTo>
                    <a:pt x="671115" y="159077"/>
                    <a:pt x="668612" y="160344"/>
                    <a:pt x="665535" y="161068"/>
                  </a:cubicBezTo>
                  <a:cubicBezTo>
                    <a:pt x="662459" y="161792"/>
                    <a:pt x="658568" y="162335"/>
                    <a:pt x="653862" y="162697"/>
                  </a:cubicBezTo>
                  <a:lnTo>
                    <a:pt x="639203" y="163783"/>
                  </a:lnTo>
                  <a:lnTo>
                    <a:pt x="631964" y="143332"/>
                  </a:lnTo>
                  <a:lnTo>
                    <a:pt x="646442" y="142247"/>
                  </a:lnTo>
                  <a:cubicBezTo>
                    <a:pt x="648614" y="142126"/>
                    <a:pt x="650333" y="141854"/>
                    <a:pt x="651600" y="141432"/>
                  </a:cubicBezTo>
                  <a:cubicBezTo>
                    <a:pt x="652867" y="141010"/>
                    <a:pt x="653893" y="140346"/>
                    <a:pt x="654677" y="139441"/>
                  </a:cubicBezTo>
                  <a:cubicBezTo>
                    <a:pt x="655461" y="138537"/>
                    <a:pt x="656094" y="137300"/>
                    <a:pt x="656577" y="135731"/>
                  </a:cubicBezTo>
                  <a:cubicBezTo>
                    <a:pt x="657060" y="134163"/>
                    <a:pt x="657482" y="132112"/>
                    <a:pt x="657844" y="129578"/>
                  </a:cubicBezTo>
                  <a:cubicBezTo>
                    <a:pt x="658206" y="127407"/>
                    <a:pt x="658507" y="125386"/>
                    <a:pt x="658749" y="123516"/>
                  </a:cubicBezTo>
                  <a:cubicBezTo>
                    <a:pt x="658990" y="121646"/>
                    <a:pt x="659292" y="119323"/>
                    <a:pt x="659654" y="116548"/>
                  </a:cubicBezTo>
                  <a:lnTo>
                    <a:pt x="618572" y="116548"/>
                  </a:lnTo>
                  <a:cubicBezTo>
                    <a:pt x="616642" y="122219"/>
                    <a:pt x="614108" y="127286"/>
                    <a:pt x="610971" y="131750"/>
                  </a:cubicBezTo>
                  <a:cubicBezTo>
                    <a:pt x="607834" y="136214"/>
                    <a:pt x="603913" y="140376"/>
                    <a:pt x="599208" y="144237"/>
                  </a:cubicBezTo>
                  <a:cubicBezTo>
                    <a:pt x="594503" y="148098"/>
                    <a:pt x="588892" y="151838"/>
                    <a:pt x="582377" y="155458"/>
                  </a:cubicBezTo>
                  <a:cubicBezTo>
                    <a:pt x="575862" y="159077"/>
                    <a:pt x="568261" y="162817"/>
                    <a:pt x="559574" y="166678"/>
                  </a:cubicBezTo>
                  <a:lnTo>
                    <a:pt x="546906" y="147857"/>
                  </a:lnTo>
                  <a:cubicBezTo>
                    <a:pt x="553783" y="145564"/>
                    <a:pt x="559786" y="143272"/>
                    <a:pt x="564913" y="140980"/>
                  </a:cubicBezTo>
                  <a:cubicBezTo>
                    <a:pt x="570041" y="138687"/>
                    <a:pt x="574505" y="136305"/>
                    <a:pt x="578305" y="133831"/>
                  </a:cubicBezTo>
                  <a:cubicBezTo>
                    <a:pt x="582106" y="131358"/>
                    <a:pt x="585303" y="128704"/>
                    <a:pt x="587897" y="125868"/>
                  </a:cubicBezTo>
                  <a:cubicBezTo>
                    <a:pt x="590491" y="123033"/>
                    <a:pt x="592633" y="119926"/>
                    <a:pt x="594322" y="116548"/>
                  </a:cubicBezTo>
                  <a:lnTo>
                    <a:pt x="560298" y="116548"/>
                  </a:lnTo>
                  <a:lnTo>
                    <a:pt x="560298" y="96822"/>
                  </a:lnTo>
                  <a:lnTo>
                    <a:pt x="599751" y="96822"/>
                  </a:lnTo>
                  <a:cubicBezTo>
                    <a:pt x="600354" y="93685"/>
                    <a:pt x="600807" y="90819"/>
                    <a:pt x="601108" y="88226"/>
                  </a:cubicBezTo>
                  <a:cubicBezTo>
                    <a:pt x="601410" y="85632"/>
                    <a:pt x="601621" y="83550"/>
                    <a:pt x="601742" y="81982"/>
                  </a:cubicBezTo>
                  <a:close/>
                  <a:moveTo>
                    <a:pt x="304400" y="54293"/>
                  </a:moveTo>
                  <a:lnTo>
                    <a:pt x="304400" y="62075"/>
                  </a:lnTo>
                  <a:lnTo>
                    <a:pt x="314534" y="62075"/>
                  </a:lnTo>
                  <a:lnTo>
                    <a:pt x="314534" y="54293"/>
                  </a:lnTo>
                  <a:close/>
                  <a:moveTo>
                    <a:pt x="600475" y="32395"/>
                  </a:moveTo>
                  <a:cubicBezTo>
                    <a:pt x="603853" y="35652"/>
                    <a:pt x="607442" y="38669"/>
                    <a:pt x="611243" y="41443"/>
                  </a:cubicBezTo>
                  <a:cubicBezTo>
                    <a:pt x="615043" y="44218"/>
                    <a:pt x="619236" y="46812"/>
                    <a:pt x="623821" y="49225"/>
                  </a:cubicBezTo>
                  <a:cubicBezTo>
                    <a:pt x="635041" y="44037"/>
                    <a:pt x="644512" y="38427"/>
                    <a:pt x="652234" y="32395"/>
                  </a:cubicBezTo>
                  <a:close/>
                  <a:moveTo>
                    <a:pt x="304400" y="30404"/>
                  </a:moveTo>
                  <a:lnTo>
                    <a:pt x="304400" y="38186"/>
                  </a:lnTo>
                  <a:lnTo>
                    <a:pt x="314534" y="38186"/>
                  </a:lnTo>
                  <a:lnTo>
                    <a:pt x="314534" y="30404"/>
                  </a:lnTo>
                  <a:close/>
                  <a:moveTo>
                    <a:pt x="759371" y="18460"/>
                  </a:moveTo>
                  <a:cubicBezTo>
                    <a:pt x="766369" y="18460"/>
                    <a:pt x="772703" y="19033"/>
                    <a:pt x="778373" y="20179"/>
                  </a:cubicBezTo>
                  <a:cubicBezTo>
                    <a:pt x="784044" y="21325"/>
                    <a:pt x="788870" y="23255"/>
                    <a:pt x="792851" y="25970"/>
                  </a:cubicBezTo>
                  <a:cubicBezTo>
                    <a:pt x="796833" y="28685"/>
                    <a:pt x="799879" y="32244"/>
                    <a:pt x="801990" y="36648"/>
                  </a:cubicBezTo>
                  <a:cubicBezTo>
                    <a:pt x="804102" y="41051"/>
                    <a:pt x="805157" y="46450"/>
                    <a:pt x="805157" y="52845"/>
                  </a:cubicBezTo>
                  <a:cubicBezTo>
                    <a:pt x="805157" y="59481"/>
                    <a:pt x="803559" y="65061"/>
                    <a:pt x="800362" y="69585"/>
                  </a:cubicBezTo>
                  <a:cubicBezTo>
                    <a:pt x="797164" y="74109"/>
                    <a:pt x="792067" y="77518"/>
                    <a:pt x="785069" y="79810"/>
                  </a:cubicBezTo>
                  <a:lnTo>
                    <a:pt x="785069" y="80896"/>
                  </a:lnTo>
                  <a:cubicBezTo>
                    <a:pt x="792791" y="82464"/>
                    <a:pt x="798612" y="85873"/>
                    <a:pt x="802533" y="91121"/>
                  </a:cubicBezTo>
                  <a:cubicBezTo>
                    <a:pt x="806455" y="96369"/>
                    <a:pt x="808415" y="102854"/>
                    <a:pt x="808415" y="110576"/>
                  </a:cubicBezTo>
                  <a:cubicBezTo>
                    <a:pt x="808415" y="123365"/>
                    <a:pt x="803981" y="132745"/>
                    <a:pt x="795113" y="138718"/>
                  </a:cubicBezTo>
                  <a:cubicBezTo>
                    <a:pt x="786246" y="144690"/>
                    <a:pt x="773004" y="147676"/>
                    <a:pt x="755389" y="147676"/>
                  </a:cubicBezTo>
                  <a:cubicBezTo>
                    <a:pt x="744290" y="147676"/>
                    <a:pt x="734819" y="146892"/>
                    <a:pt x="726976" y="145323"/>
                  </a:cubicBezTo>
                  <a:lnTo>
                    <a:pt x="726976" y="122882"/>
                  </a:lnTo>
                  <a:cubicBezTo>
                    <a:pt x="731682" y="123847"/>
                    <a:pt x="736146" y="124602"/>
                    <a:pt x="740368" y="125144"/>
                  </a:cubicBezTo>
                  <a:cubicBezTo>
                    <a:pt x="744591" y="125687"/>
                    <a:pt x="749116" y="125959"/>
                    <a:pt x="753942" y="125959"/>
                  </a:cubicBezTo>
                  <a:cubicBezTo>
                    <a:pt x="757682" y="125959"/>
                    <a:pt x="761211" y="125718"/>
                    <a:pt x="764529" y="125235"/>
                  </a:cubicBezTo>
                  <a:cubicBezTo>
                    <a:pt x="767847" y="124752"/>
                    <a:pt x="770712" y="123847"/>
                    <a:pt x="773125" y="122520"/>
                  </a:cubicBezTo>
                  <a:cubicBezTo>
                    <a:pt x="775538" y="121193"/>
                    <a:pt x="777468" y="119414"/>
                    <a:pt x="778916" y="117182"/>
                  </a:cubicBezTo>
                  <a:cubicBezTo>
                    <a:pt x="780364" y="114950"/>
                    <a:pt x="781088" y="112024"/>
                    <a:pt x="781088" y="108404"/>
                  </a:cubicBezTo>
                  <a:cubicBezTo>
                    <a:pt x="781088" y="101648"/>
                    <a:pt x="778373" y="97093"/>
                    <a:pt x="772944" y="94741"/>
                  </a:cubicBezTo>
                  <a:cubicBezTo>
                    <a:pt x="767515" y="92388"/>
                    <a:pt x="759974" y="91212"/>
                    <a:pt x="750322" y="91212"/>
                  </a:cubicBezTo>
                  <a:lnTo>
                    <a:pt x="740730" y="91212"/>
                  </a:lnTo>
                  <a:lnTo>
                    <a:pt x="740730" y="71123"/>
                  </a:lnTo>
                  <a:lnTo>
                    <a:pt x="750141" y="71123"/>
                  </a:lnTo>
                  <a:cubicBezTo>
                    <a:pt x="758949" y="71123"/>
                    <a:pt x="765946" y="69947"/>
                    <a:pt x="771134" y="67594"/>
                  </a:cubicBezTo>
                  <a:cubicBezTo>
                    <a:pt x="776322" y="65242"/>
                    <a:pt x="778916" y="60868"/>
                    <a:pt x="778916" y="54474"/>
                  </a:cubicBezTo>
                  <a:cubicBezTo>
                    <a:pt x="778916" y="48803"/>
                    <a:pt x="776865" y="44942"/>
                    <a:pt x="772763" y="42891"/>
                  </a:cubicBezTo>
                  <a:cubicBezTo>
                    <a:pt x="768661" y="40840"/>
                    <a:pt x="763111" y="39815"/>
                    <a:pt x="756113" y="39815"/>
                  </a:cubicBezTo>
                  <a:cubicBezTo>
                    <a:pt x="752252" y="39815"/>
                    <a:pt x="748090" y="40147"/>
                    <a:pt x="743626" y="40810"/>
                  </a:cubicBezTo>
                  <a:cubicBezTo>
                    <a:pt x="739162" y="41474"/>
                    <a:pt x="735181" y="42348"/>
                    <a:pt x="731682" y="43434"/>
                  </a:cubicBezTo>
                  <a:lnTo>
                    <a:pt x="731682" y="22260"/>
                  </a:lnTo>
                  <a:cubicBezTo>
                    <a:pt x="734577" y="21295"/>
                    <a:pt x="738619" y="20420"/>
                    <a:pt x="743807" y="19636"/>
                  </a:cubicBezTo>
                  <a:cubicBezTo>
                    <a:pt x="748995" y="18852"/>
                    <a:pt x="754183" y="18460"/>
                    <a:pt x="759371" y="18460"/>
                  </a:cubicBezTo>
                  <a:close/>
                  <a:moveTo>
                    <a:pt x="58998" y="4706"/>
                  </a:moveTo>
                  <a:lnTo>
                    <a:pt x="65694" y="30585"/>
                  </a:lnTo>
                  <a:lnTo>
                    <a:pt x="92659" y="30585"/>
                  </a:lnTo>
                  <a:lnTo>
                    <a:pt x="100803" y="4706"/>
                  </a:lnTo>
                  <a:lnTo>
                    <a:pt x="126140" y="6515"/>
                  </a:lnTo>
                  <a:lnTo>
                    <a:pt x="117453" y="30585"/>
                  </a:lnTo>
                  <a:lnTo>
                    <a:pt x="143151" y="30585"/>
                  </a:lnTo>
                  <a:lnTo>
                    <a:pt x="143151" y="52845"/>
                  </a:lnTo>
                  <a:lnTo>
                    <a:pt x="90306" y="52845"/>
                  </a:lnTo>
                  <a:lnTo>
                    <a:pt x="90306" y="76010"/>
                  </a:lnTo>
                  <a:lnTo>
                    <a:pt x="151657" y="76010"/>
                  </a:lnTo>
                  <a:lnTo>
                    <a:pt x="151657" y="98813"/>
                  </a:lnTo>
                  <a:lnTo>
                    <a:pt x="93202" y="98813"/>
                  </a:lnTo>
                  <a:cubicBezTo>
                    <a:pt x="98269" y="109309"/>
                    <a:pt x="106232" y="118237"/>
                    <a:pt x="117091" y="125597"/>
                  </a:cubicBezTo>
                  <a:cubicBezTo>
                    <a:pt x="127949" y="132957"/>
                    <a:pt x="141703" y="138868"/>
                    <a:pt x="158353" y="143332"/>
                  </a:cubicBezTo>
                  <a:lnTo>
                    <a:pt x="146228" y="166135"/>
                  </a:lnTo>
                  <a:cubicBezTo>
                    <a:pt x="131147" y="161430"/>
                    <a:pt x="117966" y="155035"/>
                    <a:pt x="106685" y="146952"/>
                  </a:cubicBezTo>
                  <a:cubicBezTo>
                    <a:pt x="95404" y="138868"/>
                    <a:pt x="86385" y="129156"/>
                    <a:pt x="79629" y="117815"/>
                  </a:cubicBezTo>
                  <a:cubicBezTo>
                    <a:pt x="73476" y="127829"/>
                    <a:pt x="64910" y="136878"/>
                    <a:pt x="53931" y="144961"/>
                  </a:cubicBezTo>
                  <a:cubicBezTo>
                    <a:pt x="42951" y="153045"/>
                    <a:pt x="29499" y="160404"/>
                    <a:pt x="13573" y="167040"/>
                  </a:cubicBezTo>
                  <a:lnTo>
                    <a:pt x="0" y="144418"/>
                  </a:lnTo>
                  <a:cubicBezTo>
                    <a:pt x="10135" y="140557"/>
                    <a:pt x="18882" y="136697"/>
                    <a:pt x="26241" y="132836"/>
                  </a:cubicBezTo>
                  <a:cubicBezTo>
                    <a:pt x="33601" y="128975"/>
                    <a:pt x="39784" y="125144"/>
                    <a:pt x="44791" y="121344"/>
                  </a:cubicBezTo>
                  <a:cubicBezTo>
                    <a:pt x="49798" y="117543"/>
                    <a:pt x="53810" y="113773"/>
                    <a:pt x="56826" y="110033"/>
                  </a:cubicBezTo>
                  <a:cubicBezTo>
                    <a:pt x="59842" y="106293"/>
                    <a:pt x="62135" y="102553"/>
                    <a:pt x="63703" y="98813"/>
                  </a:cubicBezTo>
                  <a:lnTo>
                    <a:pt x="6515" y="98813"/>
                  </a:lnTo>
                  <a:lnTo>
                    <a:pt x="6515" y="76010"/>
                  </a:lnTo>
                  <a:lnTo>
                    <a:pt x="66961" y="76010"/>
                  </a:lnTo>
                  <a:lnTo>
                    <a:pt x="66961" y="52845"/>
                  </a:lnTo>
                  <a:lnTo>
                    <a:pt x="14478" y="52845"/>
                  </a:lnTo>
                  <a:lnTo>
                    <a:pt x="14478" y="30585"/>
                  </a:lnTo>
                  <a:lnTo>
                    <a:pt x="41262" y="30585"/>
                  </a:lnTo>
                  <a:lnTo>
                    <a:pt x="33299" y="6515"/>
                  </a:lnTo>
                  <a:close/>
                  <a:moveTo>
                    <a:pt x="411175" y="3620"/>
                  </a:moveTo>
                  <a:lnTo>
                    <a:pt x="434521" y="4706"/>
                  </a:lnTo>
                  <a:lnTo>
                    <a:pt x="434521" y="135912"/>
                  </a:lnTo>
                  <a:lnTo>
                    <a:pt x="449361" y="135912"/>
                  </a:lnTo>
                  <a:lnTo>
                    <a:pt x="449361" y="3620"/>
                  </a:lnTo>
                  <a:lnTo>
                    <a:pt x="472706" y="4706"/>
                  </a:lnTo>
                  <a:lnTo>
                    <a:pt x="472706" y="99536"/>
                  </a:lnTo>
                  <a:cubicBezTo>
                    <a:pt x="474878" y="94349"/>
                    <a:pt x="477110" y="88527"/>
                    <a:pt x="479403" y="82072"/>
                  </a:cubicBezTo>
                  <a:cubicBezTo>
                    <a:pt x="481695" y="75618"/>
                    <a:pt x="483806" y="69163"/>
                    <a:pt x="485737" y="62708"/>
                  </a:cubicBezTo>
                  <a:cubicBezTo>
                    <a:pt x="487667" y="56253"/>
                    <a:pt x="489416" y="50100"/>
                    <a:pt x="490985" y="44249"/>
                  </a:cubicBezTo>
                  <a:cubicBezTo>
                    <a:pt x="492553" y="38397"/>
                    <a:pt x="493700" y="33481"/>
                    <a:pt x="494423" y="29499"/>
                  </a:cubicBezTo>
                  <a:lnTo>
                    <a:pt x="516864" y="34928"/>
                  </a:lnTo>
                  <a:cubicBezTo>
                    <a:pt x="515899" y="39272"/>
                    <a:pt x="514542" y="44761"/>
                    <a:pt x="512792" y="51397"/>
                  </a:cubicBezTo>
                  <a:cubicBezTo>
                    <a:pt x="511043" y="58033"/>
                    <a:pt x="509052" y="65000"/>
                    <a:pt x="506820" y="72300"/>
                  </a:cubicBezTo>
                  <a:cubicBezTo>
                    <a:pt x="504588" y="79599"/>
                    <a:pt x="502205" y="86868"/>
                    <a:pt x="499672" y="94107"/>
                  </a:cubicBezTo>
                  <a:cubicBezTo>
                    <a:pt x="497138" y="101346"/>
                    <a:pt x="494665" y="107680"/>
                    <a:pt x="492252" y="113110"/>
                  </a:cubicBezTo>
                  <a:lnTo>
                    <a:pt x="472706" y="105690"/>
                  </a:lnTo>
                  <a:lnTo>
                    <a:pt x="472706" y="135912"/>
                  </a:lnTo>
                  <a:lnTo>
                    <a:pt x="518855" y="135912"/>
                  </a:lnTo>
                  <a:lnTo>
                    <a:pt x="518855" y="157991"/>
                  </a:lnTo>
                  <a:lnTo>
                    <a:pt x="365207" y="157991"/>
                  </a:lnTo>
                  <a:lnTo>
                    <a:pt x="365207" y="135912"/>
                  </a:lnTo>
                  <a:lnTo>
                    <a:pt x="411175" y="135912"/>
                  </a:lnTo>
                  <a:lnTo>
                    <a:pt x="411175" y="105147"/>
                  </a:lnTo>
                  <a:lnTo>
                    <a:pt x="391630" y="113110"/>
                  </a:lnTo>
                  <a:cubicBezTo>
                    <a:pt x="389820" y="106112"/>
                    <a:pt x="387950" y="99205"/>
                    <a:pt x="386019" y="92388"/>
                  </a:cubicBezTo>
                  <a:cubicBezTo>
                    <a:pt x="384089" y="85571"/>
                    <a:pt x="382098" y="78996"/>
                    <a:pt x="380047" y="72662"/>
                  </a:cubicBezTo>
                  <a:cubicBezTo>
                    <a:pt x="377996" y="66328"/>
                    <a:pt x="375945" y="60295"/>
                    <a:pt x="373894" y="54564"/>
                  </a:cubicBezTo>
                  <a:cubicBezTo>
                    <a:pt x="371843" y="48833"/>
                    <a:pt x="369792" y="43615"/>
                    <a:pt x="367741" y="38910"/>
                  </a:cubicBezTo>
                  <a:lnTo>
                    <a:pt x="390363" y="31490"/>
                  </a:lnTo>
                  <a:cubicBezTo>
                    <a:pt x="393741" y="40177"/>
                    <a:pt x="397240" y="49768"/>
                    <a:pt x="400859" y="60265"/>
                  </a:cubicBezTo>
                  <a:cubicBezTo>
                    <a:pt x="404479" y="70761"/>
                    <a:pt x="407917" y="81741"/>
                    <a:pt x="411175" y="93202"/>
                  </a:cubicBezTo>
                  <a:close/>
                  <a:moveTo>
                    <a:pt x="287388" y="1991"/>
                  </a:moveTo>
                  <a:lnTo>
                    <a:pt x="304400" y="2715"/>
                  </a:lnTo>
                  <a:lnTo>
                    <a:pt x="304400" y="14297"/>
                  </a:lnTo>
                  <a:lnTo>
                    <a:pt x="330822" y="14297"/>
                  </a:lnTo>
                  <a:lnTo>
                    <a:pt x="330822" y="38186"/>
                  </a:lnTo>
                  <a:lnTo>
                    <a:pt x="337156" y="38186"/>
                  </a:lnTo>
                  <a:lnTo>
                    <a:pt x="337156" y="54293"/>
                  </a:lnTo>
                  <a:lnTo>
                    <a:pt x="330822" y="54293"/>
                  </a:lnTo>
                  <a:lnTo>
                    <a:pt x="330822" y="78362"/>
                  </a:lnTo>
                  <a:lnTo>
                    <a:pt x="304400" y="78362"/>
                  </a:lnTo>
                  <a:lnTo>
                    <a:pt x="304400" y="85601"/>
                  </a:lnTo>
                  <a:lnTo>
                    <a:pt x="330279" y="85601"/>
                  </a:lnTo>
                  <a:lnTo>
                    <a:pt x="330279" y="101708"/>
                  </a:lnTo>
                  <a:lnTo>
                    <a:pt x="304400" y="101708"/>
                  </a:lnTo>
                  <a:lnTo>
                    <a:pt x="304400" y="108766"/>
                  </a:lnTo>
                  <a:lnTo>
                    <a:pt x="334442" y="108766"/>
                  </a:lnTo>
                  <a:lnTo>
                    <a:pt x="334442" y="124873"/>
                  </a:lnTo>
                  <a:lnTo>
                    <a:pt x="304400" y="124873"/>
                  </a:lnTo>
                  <a:lnTo>
                    <a:pt x="304400" y="136636"/>
                  </a:lnTo>
                  <a:lnTo>
                    <a:pt x="287388" y="136636"/>
                  </a:lnTo>
                  <a:lnTo>
                    <a:pt x="287388" y="124873"/>
                  </a:lnTo>
                  <a:lnTo>
                    <a:pt x="265309" y="124873"/>
                  </a:lnTo>
                  <a:lnTo>
                    <a:pt x="265309" y="108766"/>
                  </a:lnTo>
                  <a:lnTo>
                    <a:pt x="287388" y="108766"/>
                  </a:lnTo>
                  <a:lnTo>
                    <a:pt x="287388" y="101708"/>
                  </a:lnTo>
                  <a:lnTo>
                    <a:pt x="270738" y="101708"/>
                  </a:lnTo>
                  <a:lnTo>
                    <a:pt x="270738" y="85601"/>
                  </a:lnTo>
                  <a:lnTo>
                    <a:pt x="287388" y="85601"/>
                  </a:lnTo>
                  <a:lnTo>
                    <a:pt x="287388" y="78362"/>
                  </a:lnTo>
                  <a:lnTo>
                    <a:pt x="271100" y="78362"/>
                  </a:lnTo>
                  <a:lnTo>
                    <a:pt x="271100" y="62075"/>
                  </a:lnTo>
                  <a:lnTo>
                    <a:pt x="287388" y="62075"/>
                  </a:lnTo>
                  <a:lnTo>
                    <a:pt x="287388" y="54293"/>
                  </a:lnTo>
                  <a:lnTo>
                    <a:pt x="266938" y="54293"/>
                  </a:lnTo>
                  <a:lnTo>
                    <a:pt x="266938" y="38186"/>
                  </a:lnTo>
                  <a:lnTo>
                    <a:pt x="287388" y="38186"/>
                  </a:lnTo>
                  <a:lnTo>
                    <a:pt x="287388" y="30404"/>
                  </a:lnTo>
                  <a:lnTo>
                    <a:pt x="271281" y="30404"/>
                  </a:lnTo>
                  <a:lnTo>
                    <a:pt x="271281" y="14297"/>
                  </a:lnTo>
                  <a:lnTo>
                    <a:pt x="287388" y="14297"/>
                  </a:lnTo>
                  <a:close/>
                  <a:moveTo>
                    <a:pt x="592693" y="181"/>
                  </a:moveTo>
                  <a:lnTo>
                    <a:pt x="614591" y="5429"/>
                  </a:lnTo>
                  <a:cubicBezTo>
                    <a:pt x="613626" y="6877"/>
                    <a:pt x="612660" y="8295"/>
                    <a:pt x="611695" y="9682"/>
                  </a:cubicBezTo>
                  <a:cubicBezTo>
                    <a:pt x="610730" y="11070"/>
                    <a:pt x="609704" y="12487"/>
                    <a:pt x="608619" y="13935"/>
                  </a:cubicBezTo>
                  <a:lnTo>
                    <a:pt x="685352" y="13935"/>
                  </a:lnTo>
                  <a:lnTo>
                    <a:pt x="685352" y="32214"/>
                  </a:lnTo>
                  <a:cubicBezTo>
                    <a:pt x="679320" y="37281"/>
                    <a:pt x="673287" y="42047"/>
                    <a:pt x="667255" y="46511"/>
                  </a:cubicBezTo>
                  <a:cubicBezTo>
                    <a:pt x="661222" y="50975"/>
                    <a:pt x="654767" y="55198"/>
                    <a:pt x="647890" y="59179"/>
                  </a:cubicBezTo>
                  <a:cubicBezTo>
                    <a:pt x="655491" y="61592"/>
                    <a:pt x="663967" y="63824"/>
                    <a:pt x="673317" y="65875"/>
                  </a:cubicBezTo>
                  <a:cubicBezTo>
                    <a:pt x="682668" y="67926"/>
                    <a:pt x="693194" y="69857"/>
                    <a:pt x="704897" y="71666"/>
                  </a:cubicBezTo>
                  <a:lnTo>
                    <a:pt x="697839" y="93021"/>
                  </a:lnTo>
                  <a:cubicBezTo>
                    <a:pt x="681914" y="90005"/>
                    <a:pt x="668009" y="86778"/>
                    <a:pt x="656125" y="83339"/>
                  </a:cubicBezTo>
                  <a:cubicBezTo>
                    <a:pt x="644241" y="79901"/>
                    <a:pt x="633533" y="75949"/>
                    <a:pt x="624002" y="71485"/>
                  </a:cubicBezTo>
                  <a:cubicBezTo>
                    <a:pt x="614229" y="75829"/>
                    <a:pt x="603340" y="79961"/>
                    <a:pt x="591335" y="83882"/>
                  </a:cubicBezTo>
                  <a:cubicBezTo>
                    <a:pt x="579331" y="87803"/>
                    <a:pt x="565607" y="91574"/>
                    <a:pt x="550164" y="95193"/>
                  </a:cubicBezTo>
                  <a:lnTo>
                    <a:pt x="542020" y="73657"/>
                  </a:lnTo>
                  <a:cubicBezTo>
                    <a:pt x="553602" y="71485"/>
                    <a:pt x="564310" y="69103"/>
                    <a:pt x="574143" y="66509"/>
                  </a:cubicBezTo>
                  <a:cubicBezTo>
                    <a:pt x="583976" y="63915"/>
                    <a:pt x="593055" y="61170"/>
                    <a:pt x="601380" y="58274"/>
                  </a:cubicBezTo>
                  <a:cubicBezTo>
                    <a:pt x="598122" y="55982"/>
                    <a:pt x="594955" y="53599"/>
                    <a:pt x="591878" y="51126"/>
                  </a:cubicBezTo>
                  <a:cubicBezTo>
                    <a:pt x="588802" y="48652"/>
                    <a:pt x="585695" y="45968"/>
                    <a:pt x="582558" y="43072"/>
                  </a:cubicBezTo>
                  <a:cubicBezTo>
                    <a:pt x="578939" y="46330"/>
                    <a:pt x="575199" y="49527"/>
                    <a:pt x="571338" y="52664"/>
                  </a:cubicBezTo>
                  <a:cubicBezTo>
                    <a:pt x="567477" y="55801"/>
                    <a:pt x="563435" y="58817"/>
                    <a:pt x="559213" y="61713"/>
                  </a:cubicBezTo>
                  <a:lnTo>
                    <a:pt x="546363" y="45063"/>
                  </a:lnTo>
                  <a:cubicBezTo>
                    <a:pt x="550827" y="41805"/>
                    <a:pt x="555321" y="38307"/>
                    <a:pt x="559846" y="34566"/>
                  </a:cubicBezTo>
                  <a:cubicBezTo>
                    <a:pt x="564370" y="30826"/>
                    <a:pt x="568653" y="27026"/>
                    <a:pt x="572695" y="23165"/>
                  </a:cubicBezTo>
                  <a:cubicBezTo>
                    <a:pt x="576737" y="19304"/>
                    <a:pt x="580477" y="15413"/>
                    <a:pt x="583916" y="11492"/>
                  </a:cubicBezTo>
                  <a:cubicBezTo>
                    <a:pt x="587354" y="7571"/>
                    <a:pt x="590280" y="3801"/>
                    <a:pt x="592693" y="181"/>
                  </a:cubicBezTo>
                  <a:close/>
                  <a:moveTo>
                    <a:pt x="197444" y="0"/>
                  </a:moveTo>
                  <a:lnTo>
                    <a:pt x="215360" y="3801"/>
                  </a:lnTo>
                  <a:cubicBezTo>
                    <a:pt x="214395" y="6576"/>
                    <a:pt x="213430" y="9260"/>
                    <a:pt x="212465" y="11854"/>
                  </a:cubicBezTo>
                  <a:cubicBezTo>
                    <a:pt x="211499" y="14448"/>
                    <a:pt x="210474" y="17072"/>
                    <a:pt x="209388" y="19726"/>
                  </a:cubicBezTo>
                  <a:lnTo>
                    <a:pt x="228933" y="19726"/>
                  </a:lnTo>
                  <a:lnTo>
                    <a:pt x="228933" y="38729"/>
                  </a:lnTo>
                  <a:lnTo>
                    <a:pt x="200158" y="38729"/>
                  </a:lnTo>
                  <a:cubicBezTo>
                    <a:pt x="199072" y="40780"/>
                    <a:pt x="197896" y="42861"/>
                    <a:pt x="196629" y="44973"/>
                  </a:cubicBezTo>
                  <a:cubicBezTo>
                    <a:pt x="195362" y="47084"/>
                    <a:pt x="194066" y="49286"/>
                    <a:pt x="192738" y="51578"/>
                  </a:cubicBezTo>
                  <a:lnTo>
                    <a:pt x="223504" y="51578"/>
                  </a:lnTo>
                  <a:lnTo>
                    <a:pt x="223504" y="70580"/>
                  </a:lnTo>
                  <a:lnTo>
                    <a:pt x="212646" y="70580"/>
                  </a:lnTo>
                  <a:lnTo>
                    <a:pt x="212646" y="85963"/>
                  </a:lnTo>
                  <a:lnTo>
                    <a:pt x="224771" y="85963"/>
                  </a:lnTo>
                  <a:lnTo>
                    <a:pt x="224771" y="104966"/>
                  </a:lnTo>
                  <a:lnTo>
                    <a:pt x="212646" y="104966"/>
                  </a:lnTo>
                  <a:lnTo>
                    <a:pt x="212646" y="127950"/>
                  </a:lnTo>
                  <a:cubicBezTo>
                    <a:pt x="214576" y="126381"/>
                    <a:pt x="216597" y="124692"/>
                    <a:pt x="218708" y="122882"/>
                  </a:cubicBezTo>
                  <a:cubicBezTo>
                    <a:pt x="220820" y="121072"/>
                    <a:pt x="222720" y="119383"/>
                    <a:pt x="224409" y="117815"/>
                  </a:cubicBezTo>
                  <a:lnTo>
                    <a:pt x="230924" y="135731"/>
                  </a:lnTo>
                  <a:cubicBezTo>
                    <a:pt x="233337" y="131871"/>
                    <a:pt x="235448" y="128131"/>
                    <a:pt x="237258" y="124511"/>
                  </a:cubicBezTo>
                  <a:cubicBezTo>
                    <a:pt x="235328" y="120288"/>
                    <a:pt x="233548" y="115643"/>
                    <a:pt x="231919" y="110576"/>
                  </a:cubicBezTo>
                  <a:cubicBezTo>
                    <a:pt x="230290" y="105509"/>
                    <a:pt x="228813" y="99778"/>
                    <a:pt x="227486" y="93383"/>
                  </a:cubicBezTo>
                  <a:lnTo>
                    <a:pt x="242506" y="89583"/>
                  </a:lnTo>
                  <a:cubicBezTo>
                    <a:pt x="242989" y="91634"/>
                    <a:pt x="243441" y="93655"/>
                    <a:pt x="243864" y="95646"/>
                  </a:cubicBezTo>
                  <a:cubicBezTo>
                    <a:pt x="244286" y="97636"/>
                    <a:pt x="244799" y="99597"/>
                    <a:pt x="245402" y="101527"/>
                  </a:cubicBezTo>
                  <a:cubicBezTo>
                    <a:pt x="247212" y="93806"/>
                    <a:pt x="248297" y="85722"/>
                    <a:pt x="248659" y="77277"/>
                  </a:cubicBezTo>
                  <a:lnTo>
                    <a:pt x="227847" y="77277"/>
                  </a:lnTo>
                  <a:lnTo>
                    <a:pt x="227847" y="59179"/>
                  </a:lnTo>
                  <a:lnTo>
                    <a:pt x="246488" y="29499"/>
                  </a:lnTo>
                  <a:lnTo>
                    <a:pt x="232734" y="29499"/>
                  </a:lnTo>
                  <a:lnTo>
                    <a:pt x="232734" y="11221"/>
                  </a:lnTo>
                  <a:lnTo>
                    <a:pt x="265671" y="11221"/>
                  </a:lnTo>
                  <a:lnTo>
                    <a:pt x="265671" y="29680"/>
                  </a:lnTo>
                  <a:lnTo>
                    <a:pt x="247393" y="59179"/>
                  </a:lnTo>
                  <a:lnTo>
                    <a:pt x="266033" y="59179"/>
                  </a:lnTo>
                  <a:lnTo>
                    <a:pt x="266033" y="77819"/>
                  </a:lnTo>
                  <a:cubicBezTo>
                    <a:pt x="264706" y="87230"/>
                    <a:pt x="263318" y="95676"/>
                    <a:pt x="261871" y="103156"/>
                  </a:cubicBezTo>
                  <a:cubicBezTo>
                    <a:pt x="260423" y="110636"/>
                    <a:pt x="258432" y="117815"/>
                    <a:pt x="255898" y="124692"/>
                  </a:cubicBezTo>
                  <a:cubicBezTo>
                    <a:pt x="259518" y="129518"/>
                    <a:pt x="264042" y="133288"/>
                    <a:pt x="269471" y="136003"/>
                  </a:cubicBezTo>
                  <a:cubicBezTo>
                    <a:pt x="274901" y="138718"/>
                    <a:pt x="281778" y="140256"/>
                    <a:pt x="290103" y="140618"/>
                  </a:cubicBezTo>
                  <a:cubicBezTo>
                    <a:pt x="298427" y="140980"/>
                    <a:pt x="306783" y="141131"/>
                    <a:pt x="315168" y="141070"/>
                  </a:cubicBezTo>
                  <a:cubicBezTo>
                    <a:pt x="323553" y="141010"/>
                    <a:pt x="331908" y="140738"/>
                    <a:pt x="340233" y="140256"/>
                  </a:cubicBezTo>
                  <a:lnTo>
                    <a:pt x="336975" y="157810"/>
                  </a:lnTo>
                  <a:cubicBezTo>
                    <a:pt x="320687" y="158896"/>
                    <a:pt x="304460" y="159077"/>
                    <a:pt x="288293" y="158353"/>
                  </a:cubicBezTo>
                  <a:cubicBezTo>
                    <a:pt x="280571" y="157991"/>
                    <a:pt x="273362" y="156694"/>
                    <a:pt x="266666" y="154462"/>
                  </a:cubicBezTo>
                  <a:cubicBezTo>
                    <a:pt x="259970" y="152230"/>
                    <a:pt x="253847" y="147977"/>
                    <a:pt x="248297" y="141704"/>
                  </a:cubicBezTo>
                  <a:cubicBezTo>
                    <a:pt x="246488" y="145082"/>
                    <a:pt x="244497" y="148430"/>
                    <a:pt x="242325" y="151748"/>
                  </a:cubicBezTo>
                  <a:cubicBezTo>
                    <a:pt x="240154" y="155066"/>
                    <a:pt x="237741" y="158534"/>
                    <a:pt x="235086" y="162154"/>
                  </a:cubicBezTo>
                  <a:lnTo>
                    <a:pt x="220247" y="149124"/>
                  </a:lnTo>
                  <a:cubicBezTo>
                    <a:pt x="223866" y="145142"/>
                    <a:pt x="227305" y="140859"/>
                    <a:pt x="230562" y="136274"/>
                  </a:cubicBezTo>
                  <a:cubicBezTo>
                    <a:pt x="229718" y="136878"/>
                    <a:pt x="228421" y="137813"/>
                    <a:pt x="226671" y="139080"/>
                  </a:cubicBezTo>
                  <a:cubicBezTo>
                    <a:pt x="224922" y="140346"/>
                    <a:pt x="222991" y="141764"/>
                    <a:pt x="220880" y="143332"/>
                  </a:cubicBezTo>
                  <a:cubicBezTo>
                    <a:pt x="218769" y="144901"/>
                    <a:pt x="216657" y="146499"/>
                    <a:pt x="214546" y="148128"/>
                  </a:cubicBezTo>
                  <a:cubicBezTo>
                    <a:pt x="212434" y="149757"/>
                    <a:pt x="210595" y="151295"/>
                    <a:pt x="209026" y="152743"/>
                  </a:cubicBezTo>
                  <a:cubicBezTo>
                    <a:pt x="207458" y="154191"/>
                    <a:pt x="205950" y="155578"/>
                    <a:pt x="204502" y="156906"/>
                  </a:cubicBezTo>
                  <a:cubicBezTo>
                    <a:pt x="203054" y="158233"/>
                    <a:pt x="201727" y="159439"/>
                    <a:pt x="200520" y="160525"/>
                  </a:cubicBezTo>
                  <a:lnTo>
                    <a:pt x="190024" y="143875"/>
                  </a:lnTo>
                  <a:cubicBezTo>
                    <a:pt x="192075" y="142186"/>
                    <a:pt x="193372" y="140708"/>
                    <a:pt x="193915" y="139441"/>
                  </a:cubicBezTo>
                  <a:cubicBezTo>
                    <a:pt x="194458" y="138175"/>
                    <a:pt x="194729" y="136274"/>
                    <a:pt x="194729" y="133741"/>
                  </a:cubicBezTo>
                  <a:lnTo>
                    <a:pt x="194729" y="104966"/>
                  </a:lnTo>
                  <a:lnTo>
                    <a:pt x="182061" y="104966"/>
                  </a:lnTo>
                  <a:lnTo>
                    <a:pt x="182061" y="85963"/>
                  </a:lnTo>
                  <a:lnTo>
                    <a:pt x="194729" y="85963"/>
                  </a:lnTo>
                  <a:lnTo>
                    <a:pt x="194729" y="70580"/>
                  </a:lnTo>
                  <a:lnTo>
                    <a:pt x="189300" y="70580"/>
                  </a:lnTo>
                  <a:lnTo>
                    <a:pt x="189300" y="57188"/>
                  </a:lnTo>
                  <a:lnTo>
                    <a:pt x="188576" y="58274"/>
                  </a:lnTo>
                  <a:lnTo>
                    <a:pt x="174460" y="45968"/>
                  </a:lnTo>
                  <a:cubicBezTo>
                    <a:pt x="179889" y="38367"/>
                    <a:pt x="184444" y="30706"/>
                    <a:pt x="188123" y="22984"/>
                  </a:cubicBezTo>
                  <a:cubicBezTo>
                    <a:pt x="191803" y="15262"/>
                    <a:pt x="194910" y="7601"/>
                    <a:pt x="19744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2000">
                  <a:solidFill>
                    <a:schemeClr val="accent1"/>
                  </a:solidFill>
                  <a:latin typeface="+mj-ea"/>
                  <a:ea typeface="+mj-ea"/>
                </a:defRPr>
              </a:lvl1pPr>
            </a:lstStyle>
            <a:p>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55" name="图形 54">
              <a:extLst>
                <a:ext uri="{FF2B5EF4-FFF2-40B4-BE49-F238E27FC236}">
                  <a16:creationId xmlns="" xmlns:a16="http://schemas.microsoft.com/office/drawing/2014/main" id="{3828C155-3B47-4A59-8A82-849B6D8B2B70}"/>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311957" y="549277"/>
              <a:ext cx="1365336" cy="418748"/>
            </a:xfrm>
            <a:prstGeom prst="rect">
              <a:avLst/>
            </a:prstGeom>
          </p:spPr>
        </p:pic>
        <p:sp>
          <p:nvSpPr>
            <p:cNvPr id="72" name="菱形 71">
              <a:extLst>
                <a:ext uri="{FF2B5EF4-FFF2-40B4-BE49-F238E27FC236}">
                  <a16:creationId xmlns="" xmlns:a16="http://schemas.microsoft.com/office/drawing/2014/main" id="{069A0B17-5FCB-4D5F-B680-71E81EFD86BC}"/>
                </a:ext>
              </a:extLst>
            </p:cNvPr>
            <p:cNvSpPr/>
            <p:nvPr/>
          </p:nvSpPr>
          <p:spPr>
            <a:xfrm>
              <a:off x="271940" y="967524"/>
              <a:ext cx="112608" cy="112606"/>
            </a:xfrm>
            <a:prstGeom prst="diamond">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Diamond 148_1">
              <a:extLst>
                <a:ext uri="{FF2B5EF4-FFF2-40B4-BE49-F238E27FC236}">
                  <a16:creationId xmlns="" xmlns:a16="http://schemas.microsoft.com/office/drawing/2014/main" id="{E8DC4CF8-2532-407A-A093-963BE9FE96FB}"/>
                </a:ext>
              </a:extLst>
            </p:cNvPr>
            <p:cNvSpPr/>
            <p:nvPr/>
          </p:nvSpPr>
          <p:spPr>
            <a:xfrm>
              <a:off x="234164" y="929748"/>
              <a:ext cx="188160" cy="188158"/>
            </a:xfrm>
            <a:prstGeom prst="diamond">
              <a:avLst/>
            </a:prstGeom>
            <a:noFill/>
            <a:ln w="31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a:extLst>
                <a:ext uri="{FF2B5EF4-FFF2-40B4-BE49-F238E27FC236}">
                  <a16:creationId xmlns="" xmlns:a16="http://schemas.microsoft.com/office/drawing/2014/main" id="{74E1498F-984D-491F-859C-6640AC3CB926}"/>
                </a:ext>
              </a:extLst>
            </p:cNvPr>
            <p:cNvSpPr txBox="1"/>
            <p:nvPr/>
          </p:nvSpPr>
          <p:spPr>
            <a:xfrm>
              <a:off x="552626" y="550315"/>
              <a:ext cx="3290697" cy="382952"/>
            </a:xfrm>
            <a:custGeom>
              <a:avLst/>
              <a:gdLst/>
              <a:ahLst/>
              <a:cxnLst/>
              <a:rect l="l" t="t" r="r" b="b"/>
              <a:pathLst>
                <a:path w="3290697" h="382952">
                  <a:moveTo>
                    <a:pt x="2091902" y="292846"/>
                  </a:moveTo>
                  <a:lnTo>
                    <a:pt x="2085221" y="312506"/>
                  </a:lnTo>
                  <a:lnTo>
                    <a:pt x="2171231" y="312506"/>
                  </a:lnTo>
                  <a:lnTo>
                    <a:pt x="2177912" y="292846"/>
                  </a:lnTo>
                  <a:close/>
                  <a:moveTo>
                    <a:pt x="498677" y="242468"/>
                  </a:moveTo>
                  <a:lnTo>
                    <a:pt x="479471" y="298990"/>
                  </a:lnTo>
                  <a:lnTo>
                    <a:pt x="518791" y="298990"/>
                  </a:lnTo>
                  <a:lnTo>
                    <a:pt x="537996" y="242468"/>
                  </a:lnTo>
                  <a:close/>
                  <a:moveTo>
                    <a:pt x="899791" y="242059"/>
                  </a:moveTo>
                  <a:lnTo>
                    <a:pt x="888374" y="275644"/>
                  </a:lnTo>
                  <a:lnTo>
                    <a:pt x="918568" y="272367"/>
                  </a:lnTo>
                  <a:lnTo>
                    <a:pt x="928871" y="242059"/>
                  </a:lnTo>
                  <a:close/>
                  <a:moveTo>
                    <a:pt x="1160435" y="239192"/>
                  </a:moveTo>
                  <a:cubicBezTo>
                    <a:pt x="1161757" y="245745"/>
                    <a:pt x="1163138" y="253732"/>
                    <a:pt x="1164578" y="263152"/>
                  </a:cubicBezTo>
                  <a:cubicBezTo>
                    <a:pt x="1166018" y="272572"/>
                    <a:pt x="1167251" y="282402"/>
                    <a:pt x="1168277" y="292641"/>
                  </a:cubicBezTo>
                  <a:cubicBezTo>
                    <a:pt x="1169303" y="302881"/>
                    <a:pt x="1170239" y="312983"/>
                    <a:pt x="1171084" y="322950"/>
                  </a:cubicBezTo>
                  <a:cubicBezTo>
                    <a:pt x="1171928" y="332916"/>
                    <a:pt x="1172417" y="341722"/>
                    <a:pt x="1172549" y="349367"/>
                  </a:cubicBezTo>
                  <a:lnTo>
                    <a:pt x="1107766" y="380905"/>
                  </a:lnTo>
                  <a:cubicBezTo>
                    <a:pt x="1107920" y="371621"/>
                    <a:pt x="1107849" y="361586"/>
                    <a:pt x="1107555" y="350801"/>
                  </a:cubicBezTo>
                  <a:cubicBezTo>
                    <a:pt x="1107260" y="340015"/>
                    <a:pt x="1106921" y="329162"/>
                    <a:pt x="1106537" y="318240"/>
                  </a:cubicBezTo>
                  <a:cubicBezTo>
                    <a:pt x="1106153" y="307318"/>
                    <a:pt x="1105608" y="296669"/>
                    <a:pt x="1104902" y="286293"/>
                  </a:cubicBezTo>
                  <a:cubicBezTo>
                    <a:pt x="1104196" y="275917"/>
                    <a:pt x="1103461" y="266633"/>
                    <a:pt x="1102697" y="258442"/>
                  </a:cubicBezTo>
                  <a:close/>
                  <a:moveTo>
                    <a:pt x="1041395" y="237553"/>
                  </a:moveTo>
                  <a:lnTo>
                    <a:pt x="1086462" y="256803"/>
                  </a:lnTo>
                  <a:cubicBezTo>
                    <a:pt x="1079938" y="266360"/>
                    <a:pt x="1072773" y="276599"/>
                    <a:pt x="1064965" y="287521"/>
                  </a:cubicBezTo>
                  <a:cubicBezTo>
                    <a:pt x="1057158" y="298444"/>
                    <a:pt x="1049145" y="309366"/>
                    <a:pt x="1040925" y="320288"/>
                  </a:cubicBezTo>
                  <a:cubicBezTo>
                    <a:pt x="1032706" y="331209"/>
                    <a:pt x="1024604" y="341790"/>
                    <a:pt x="1016620" y="352030"/>
                  </a:cubicBezTo>
                  <a:cubicBezTo>
                    <a:pt x="1008635" y="362269"/>
                    <a:pt x="1001204" y="371484"/>
                    <a:pt x="994326" y="379676"/>
                  </a:cubicBezTo>
                  <a:lnTo>
                    <a:pt x="950284" y="350186"/>
                  </a:lnTo>
                  <a:cubicBezTo>
                    <a:pt x="958800" y="341995"/>
                    <a:pt x="967208" y="333121"/>
                    <a:pt x="975508" y="323564"/>
                  </a:cubicBezTo>
                  <a:cubicBezTo>
                    <a:pt x="983809" y="314007"/>
                    <a:pt x="991813" y="304314"/>
                    <a:pt x="999523" y="294484"/>
                  </a:cubicBezTo>
                  <a:cubicBezTo>
                    <a:pt x="1007232" y="284654"/>
                    <a:pt x="1014645" y="274893"/>
                    <a:pt x="1021762" y="265200"/>
                  </a:cubicBezTo>
                  <a:cubicBezTo>
                    <a:pt x="1028878" y="255506"/>
                    <a:pt x="1035423" y="246291"/>
                    <a:pt x="1041395" y="237553"/>
                  </a:cubicBezTo>
                  <a:close/>
                  <a:moveTo>
                    <a:pt x="2662700" y="215846"/>
                  </a:moveTo>
                  <a:lnTo>
                    <a:pt x="2653235" y="243697"/>
                  </a:lnTo>
                  <a:lnTo>
                    <a:pt x="2673713" y="243697"/>
                  </a:lnTo>
                  <a:lnTo>
                    <a:pt x="2683178" y="215846"/>
                  </a:lnTo>
                  <a:close/>
                  <a:moveTo>
                    <a:pt x="2602902" y="215846"/>
                  </a:moveTo>
                  <a:lnTo>
                    <a:pt x="2593437" y="243697"/>
                  </a:lnTo>
                  <a:lnTo>
                    <a:pt x="2613916" y="243697"/>
                  </a:lnTo>
                  <a:lnTo>
                    <a:pt x="2623380" y="215846"/>
                  </a:lnTo>
                  <a:close/>
                  <a:moveTo>
                    <a:pt x="291246" y="165878"/>
                  </a:moveTo>
                  <a:cubicBezTo>
                    <a:pt x="288545" y="175434"/>
                    <a:pt x="286213" y="184309"/>
                    <a:pt x="284248" y="192500"/>
                  </a:cubicBezTo>
                  <a:cubicBezTo>
                    <a:pt x="282283" y="200692"/>
                    <a:pt x="280505" y="208337"/>
                    <a:pt x="278914" y="215436"/>
                  </a:cubicBezTo>
                  <a:cubicBezTo>
                    <a:pt x="290886" y="207518"/>
                    <a:pt x="302246" y="199395"/>
                    <a:pt x="312995" y="191067"/>
                  </a:cubicBezTo>
                  <a:cubicBezTo>
                    <a:pt x="323744" y="182739"/>
                    <a:pt x="333970" y="174342"/>
                    <a:pt x="343672" y="165878"/>
                  </a:cubicBezTo>
                  <a:close/>
                  <a:moveTo>
                    <a:pt x="928884" y="156457"/>
                  </a:moveTo>
                  <a:lnTo>
                    <a:pt x="918440" y="187176"/>
                  </a:lnTo>
                  <a:lnTo>
                    <a:pt x="947520" y="187176"/>
                  </a:lnTo>
                  <a:lnTo>
                    <a:pt x="957964" y="156457"/>
                  </a:lnTo>
                  <a:close/>
                  <a:moveTo>
                    <a:pt x="2222530" y="149495"/>
                  </a:moveTo>
                  <a:lnTo>
                    <a:pt x="2215433" y="170383"/>
                  </a:lnTo>
                  <a:cubicBezTo>
                    <a:pt x="2212741" y="178301"/>
                    <a:pt x="2213853" y="182261"/>
                    <a:pt x="2218768" y="182261"/>
                  </a:cubicBezTo>
                  <a:lnTo>
                    <a:pt x="2222454" y="182261"/>
                  </a:lnTo>
                  <a:lnTo>
                    <a:pt x="2233589" y="149495"/>
                  </a:lnTo>
                  <a:close/>
                  <a:moveTo>
                    <a:pt x="2177477" y="149495"/>
                  </a:moveTo>
                  <a:lnTo>
                    <a:pt x="2170239" y="170793"/>
                  </a:lnTo>
                  <a:cubicBezTo>
                    <a:pt x="2166067" y="183080"/>
                    <a:pt x="2160873" y="194548"/>
                    <a:pt x="2154659" y="205197"/>
                  </a:cubicBezTo>
                  <a:cubicBezTo>
                    <a:pt x="2148445" y="215846"/>
                    <a:pt x="2142538" y="224993"/>
                    <a:pt x="2136936" y="232638"/>
                  </a:cubicBezTo>
                  <a:lnTo>
                    <a:pt x="2115843" y="222399"/>
                  </a:lnTo>
                  <a:lnTo>
                    <a:pt x="2108048" y="245335"/>
                  </a:lnTo>
                  <a:lnTo>
                    <a:pt x="2194059" y="245335"/>
                  </a:lnTo>
                  <a:lnTo>
                    <a:pt x="2200599" y="226085"/>
                  </a:lnTo>
                  <a:lnTo>
                    <a:pt x="2192817" y="226085"/>
                  </a:lnTo>
                  <a:cubicBezTo>
                    <a:pt x="2182714" y="226085"/>
                    <a:pt x="2176402" y="223969"/>
                    <a:pt x="2173881" y="219737"/>
                  </a:cubicBezTo>
                  <a:cubicBezTo>
                    <a:pt x="2171359" y="215505"/>
                    <a:pt x="2172001" y="207791"/>
                    <a:pt x="2175807" y="196596"/>
                  </a:cubicBezTo>
                  <a:lnTo>
                    <a:pt x="2191812" y="149495"/>
                  </a:lnTo>
                  <a:close/>
                  <a:moveTo>
                    <a:pt x="2134472" y="149495"/>
                  </a:moveTo>
                  <a:lnTo>
                    <a:pt x="2115964" y="203968"/>
                  </a:lnTo>
                  <a:cubicBezTo>
                    <a:pt x="2122291" y="196596"/>
                    <a:pt x="2127801" y="189019"/>
                    <a:pt x="2132494" y="181237"/>
                  </a:cubicBezTo>
                  <a:cubicBezTo>
                    <a:pt x="2137188" y="173455"/>
                    <a:pt x="2140833" y="165741"/>
                    <a:pt x="2143431" y="158096"/>
                  </a:cubicBezTo>
                  <a:lnTo>
                    <a:pt x="2146350" y="149495"/>
                  </a:lnTo>
                  <a:close/>
                  <a:moveTo>
                    <a:pt x="2688170" y="140894"/>
                  </a:moveTo>
                  <a:lnTo>
                    <a:pt x="2678008" y="170793"/>
                  </a:lnTo>
                  <a:lnTo>
                    <a:pt x="2698486" y="170793"/>
                  </a:lnTo>
                  <a:lnTo>
                    <a:pt x="2708649" y="140894"/>
                  </a:lnTo>
                  <a:close/>
                  <a:moveTo>
                    <a:pt x="2628372" y="140894"/>
                  </a:moveTo>
                  <a:lnTo>
                    <a:pt x="2618210" y="170793"/>
                  </a:lnTo>
                  <a:lnTo>
                    <a:pt x="2638689" y="170793"/>
                  </a:lnTo>
                  <a:lnTo>
                    <a:pt x="2648851" y="140894"/>
                  </a:lnTo>
                  <a:close/>
                  <a:moveTo>
                    <a:pt x="539461" y="122463"/>
                  </a:moveTo>
                  <a:lnTo>
                    <a:pt x="521504" y="175298"/>
                  </a:lnTo>
                  <a:lnTo>
                    <a:pt x="560823" y="175298"/>
                  </a:lnTo>
                  <a:lnTo>
                    <a:pt x="578781" y="122463"/>
                  </a:lnTo>
                  <a:close/>
                  <a:moveTo>
                    <a:pt x="2596195" y="92154"/>
                  </a:moveTo>
                  <a:lnTo>
                    <a:pt x="2773951" y="92154"/>
                  </a:lnTo>
                  <a:lnTo>
                    <a:pt x="2705334" y="294075"/>
                  </a:lnTo>
                  <a:lnTo>
                    <a:pt x="2527578" y="294075"/>
                  </a:lnTo>
                  <a:close/>
                  <a:moveTo>
                    <a:pt x="2515381" y="91335"/>
                  </a:moveTo>
                  <a:lnTo>
                    <a:pt x="2577227" y="91335"/>
                  </a:lnTo>
                  <a:lnTo>
                    <a:pt x="2502338" y="311686"/>
                  </a:lnTo>
                  <a:lnTo>
                    <a:pt x="2719413" y="311686"/>
                  </a:lnTo>
                  <a:lnTo>
                    <a:pt x="2794301" y="91335"/>
                  </a:lnTo>
                  <a:lnTo>
                    <a:pt x="2855328" y="91335"/>
                  </a:lnTo>
                  <a:lnTo>
                    <a:pt x="2759839" y="372304"/>
                  </a:lnTo>
                  <a:lnTo>
                    <a:pt x="2419892" y="372304"/>
                  </a:lnTo>
                  <a:close/>
                  <a:moveTo>
                    <a:pt x="1124763" y="77819"/>
                  </a:moveTo>
                  <a:lnTo>
                    <a:pt x="1095811" y="163011"/>
                  </a:lnTo>
                  <a:lnTo>
                    <a:pt x="1151514" y="163011"/>
                  </a:lnTo>
                  <a:lnTo>
                    <a:pt x="1180466" y="77819"/>
                  </a:lnTo>
                  <a:close/>
                  <a:moveTo>
                    <a:pt x="957970" y="70856"/>
                  </a:moveTo>
                  <a:lnTo>
                    <a:pt x="947532" y="101574"/>
                  </a:lnTo>
                  <a:lnTo>
                    <a:pt x="976612" y="101574"/>
                  </a:lnTo>
                  <a:lnTo>
                    <a:pt x="987050" y="70856"/>
                  </a:lnTo>
                  <a:close/>
                  <a:moveTo>
                    <a:pt x="2200266" y="67989"/>
                  </a:moveTo>
                  <a:lnTo>
                    <a:pt x="2191633" y="93383"/>
                  </a:lnTo>
                  <a:lnTo>
                    <a:pt x="2213341" y="93383"/>
                  </a:lnTo>
                  <a:lnTo>
                    <a:pt x="2221974" y="67989"/>
                  </a:lnTo>
                  <a:close/>
                  <a:moveTo>
                    <a:pt x="1093219" y="15154"/>
                  </a:moveTo>
                  <a:lnTo>
                    <a:pt x="1256230" y="15154"/>
                  </a:lnTo>
                  <a:lnTo>
                    <a:pt x="1185105" y="224447"/>
                  </a:lnTo>
                  <a:lnTo>
                    <a:pt x="1022094" y="224447"/>
                  </a:lnTo>
                  <a:close/>
                  <a:moveTo>
                    <a:pt x="2531732" y="11878"/>
                  </a:moveTo>
                  <a:lnTo>
                    <a:pt x="2892977" y="11878"/>
                  </a:lnTo>
                  <a:lnTo>
                    <a:pt x="2872377" y="72495"/>
                  </a:lnTo>
                  <a:lnTo>
                    <a:pt x="2511131" y="72495"/>
                  </a:lnTo>
                  <a:close/>
                  <a:moveTo>
                    <a:pt x="2338517" y="11878"/>
                  </a:moveTo>
                  <a:lnTo>
                    <a:pt x="2483097" y="11878"/>
                  </a:lnTo>
                  <a:lnTo>
                    <a:pt x="2417680" y="204378"/>
                  </a:lnTo>
                  <a:lnTo>
                    <a:pt x="2334127" y="204378"/>
                  </a:lnTo>
                  <a:lnTo>
                    <a:pt x="2305591" y="288341"/>
                  </a:lnTo>
                  <a:cubicBezTo>
                    <a:pt x="2303641" y="294075"/>
                    <a:pt x="2303568" y="298307"/>
                    <a:pt x="2305370" y="301037"/>
                  </a:cubicBezTo>
                  <a:cubicBezTo>
                    <a:pt x="2307173" y="303768"/>
                    <a:pt x="2310122" y="305133"/>
                    <a:pt x="2314218" y="305133"/>
                  </a:cubicBezTo>
                  <a:lnTo>
                    <a:pt x="2322819" y="305133"/>
                  </a:lnTo>
                  <a:cubicBezTo>
                    <a:pt x="2329099" y="305133"/>
                    <a:pt x="2334027" y="303290"/>
                    <a:pt x="2337602" y="299604"/>
                  </a:cubicBezTo>
                  <a:cubicBezTo>
                    <a:pt x="2341177" y="295918"/>
                    <a:pt x="2345682" y="288887"/>
                    <a:pt x="2351118" y="278511"/>
                  </a:cubicBezTo>
                  <a:cubicBezTo>
                    <a:pt x="2353516" y="273869"/>
                    <a:pt x="2355569" y="269637"/>
                    <a:pt x="2357277" y="265814"/>
                  </a:cubicBezTo>
                  <a:cubicBezTo>
                    <a:pt x="2358986" y="261991"/>
                    <a:pt x="2360766" y="257759"/>
                    <a:pt x="2362618" y="253117"/>
                  </a:cubicBezTo>
                  <a:lnTo>
                    <a:pt x="2414756" y="275644"/>
                  </a:lnTo>
                  <a:cubicBezTo>
                    <a:pt x="2412264" y="281378"/>
                    <a:pt x="2409702" y="287112"/>
                    <a:pt x="2407070" y="292846"/>
                  </a:cubicBezTo>
                  <a:cubicBezTo>
                    <a:pt x="2404437" y="298580"/>
                    <a:pt x="2401647" y="304178"/>
                    <a:pt x="2398699" y="309639"/>
                  </a:cubicBezTo>
                  <a:cubicBezTo>
                    <a:pt x="2391694" y="323018"/>
                    <a:pt x="2385365" y="333803"/>
                    <a:pt x="2379714" y="341995"/>
                  </a:cubicBezTo>
                  <a:cubicBezTo>
                    <a:pt x="2374064" y="350186"/>
                    <a:pt x="2368288" y="356535"/>
                    <a:pt x="2362388" y="361040"/>
                  </a:cubicBezTo>
                  <a:cubicBezTo>
                    <a:pt x="2356487" y="365546"/>
                    <a:pt x="2349914" y="368617"/>
                    <a:pt x="2342667" y="370256"/>
                  </a:cubicBezTo>
                  <a:cubicBezTo>
                    <a:pt x="2335421" y="371894"/>
                    <a:pt x="2326473" y="372713"/>
                    <a:pt x="2315824" y="372713"/>
                  </a:cubicBezTo>
                  <a:lnTo>
                    <a:pt x="2273228" y="372713"/>
                  </a:lnTo>
                  <a:cubicBezTo>
                    <a:pt x="2263398" y="372713"/>
                    <a:pt x="2255236" y="371826"/>
                    <a:pt x="2248740" y="370051"/>
                  </a:cubicBezTo>
                  <a:cubicBezTo>
                    <a:pt x="2242245" y="368276"/>
                    <a:pt x="2237624" y="364999"/>
                    <a:pt x="2234879" y="360221"/>
                  </a:cubicBezTo>
                  <a:cubicBezTo>
                    <a:pt x="2232133" y="355443"/>
                    <a:pt x="2231083" y="349094"/>
                    <a:pt x="2231727" y="341176"/>
                  </a:cubicBezTo>
                  <a:cubicBezTo>
                    <a:pt x="2232371" y="333257"/>
                    <a:pt x="2234782" y="323155"/>
                    <a:pt x="2238958" y="310867"/>
                  </a:cubicBezTo>
                  <a:lnTo>
                    <a:pt x="2297419" y="138846"/>
                  </a:lnTo>
                  <a:lnTo>
                    <a:pt x="2379743" y="138846"/>
                  </a:lnTo>
                  <a:lnTo>
                    <a:pt x="2400062" y="79048"/>
                  </a:lnTo>
                  <a:lnTo>
                    <a:pt x="2315690" y="79048"/>
                  </a:lnTo>
                  <a:close/>
                  <a:moveTo>
                    <a:pt x="2128136" y="11468"/>
                  </a:moveTo>
                  <a:lnTo>
                    <a:pt x="2324732" y="11468"/>
                  </a:lnTo>
                  <a:lnTo>
                    <a:pt x="2305527" y="67989"/>
                  </a:lnTo>
                  <a:lnTo>
                    <a:pt x="2266208" y="67989"/>
                  </a:lnTo>
                  <a:lnTo>
                    <a:pt x="2257575" y="93383"/>
                  </a:lnTo>
                  <a:lnTo>
                    <a:pt x="2294846" y="93383"/>
                  </a:lnTo>
                  <a:lnTo>
                    <a:pt x="2201725" y="367389"/>
                  </a:lnTo>
                  <a:lnTo>
                    <a:pt x="2019055" y="367389"/>
                  </a:lnTo>
                  <a:lnTo>
                    <a:pt x="2112176" y="93383"/>
                  </a:lnTo>
                  <a:lnTo>
                    <a:pt x="2147399" y="93383"/>
                  </a:lnTo>
                  <a:lnTo>
                    <a:pt x="2156032" y="67989"/>
                  </a:lnTo>
                  <a:lnTo>
                    <a:pt x="2108931" y="67989"/>
                  </a:lnTo>
                  <a:close/>
                  <a:moveTo>
                    <a:pt x="1743791" y="11058"/>
                  </a:moveTo>
                  <a:lnTo>
                    <a:pt x="2087015" y="11058"/>
                  </a:lnTo>
                  <a:lnTo>
                    <a:pt x="2064463" y="77410"/>
                  </a:lnTo>
                  <a:lnTo>
                    <a:pt x="1989920" y="77410"/>
                  </a:lnTo>
                  <a:lnTo>
                    <a:pt x="1950530" y="193319"/>
                  </a:lnTo>
                  <a:cubicBezTo>
                    <a:pt x="1948120" y="200419"/>
                    <a:pt x="1947432" y="204856"/>
                    <a:pt x="1948467" y="206630"/>
                  </a:cubicBezTo>
                  <a:cubicBezTo>
                    <a:pt x="1949501" y="208405"/>
                    <a:pt x="1952476" y="209293"/>
                    <a:pt x="1957391" y="209293"/>
                  </a:cubicBezTo>
                  <a:cubicBezTo>
                    <a:pt x="1960940" y="209293"/>
                    <a:pt x="1964043" y="207996"/>
                    <a:pt x="1966699" y="205402"/>
                  </a:cubicBezTo>
                  <a:cubicBezTo>
                    <a:pt x="1969355" y="202808"/>
                    <a:pt x="1972848" y="197552"/>
                    <a:pt x="1977178" y="189633"/>
                  </a:cubicBezTo>
                  <a:cubicBezTo>
                    <a:pt x="1979388" y="185537"/>
                    <a:pt x="1981231" y="181919"/>
                    <a:pt x="1982708" y="178779"/>
                  </a:cubicBezTo>
                  <a:cubicBezTo>
                    <a:pt x="1984184" y="175639"/>
                    <a:pt x="1986078" y="171475"/>
                    <a:pt x="1988390" y="166287"/>
                  </a:cubicBezTo>
                  <a:lnTo>
                    <a:pt x="2028382" y="188404"/>
                  </a:lnTo>
                  <a:cubicBezTo>
                    <a:pt x="2025886" y="194138"/>
                    <a:pt x="2023600" y="199258"/>
                    <a:pt x="2021525" y="203763"/>
                  </a:cubicBezTo>
                  <a:cubicBezTo>
                    <a:pt x="2019449" y="208269"/>
                    <a:pt x="2017076" y="212842"/>
                    <a:pt x="2014405" y="217484"/>
                  </a:cubicBezTo>
                  <a:cubicBezTo>
                    <a:pt x="2009618" y="225949"/>
                    <a:pt x="2004995" y="233526"/>
                    <a:pt x="2000537" y="240216"/>
                  </a:cubicBezTo>
                  <a:cubicBezTo>
                    <a:pt x="1996079" y="246905"/>
                    <a:pt x="1991399" y="252639"/>
                    <a:pt x="1986499" y="257418"/>
                  </a:cubicBezTo>
                  <a:cubicBezTo>
                    <a:pt x="1981599" y="262196"/>
                    <a:pt x="1976364" y="265951"/>
                    <a:pt x="1970795" y="268681"/>
                  </a:cubicBezTo>
                  <a:cubicBezTo>
                    <a:pt x="1965225" y="271412"/>
                    <a:pt x="1959117" y="272913"/>
                    <a:pt x="1952470" y="273186"/>
                  </a:cubicBezTo>
                  <a:cubicBezTo>
                    <a:pt x="1940724" y="274006"/>
                    <a:pt x="1931278" y="274483"/>
                    <a:pt x="1924132" y="274620"/>
                  </a:cubicBezTo>
                  <a:cubicBezTo>
                    <a:pt x="1916986" y="274756"/>
                    <a:pt x="1911002" y="274688"/>
                    <a:pt x="1906181" y="274415"/>
                  </a:cubicBezTo>
                  <a:cubicBezTo>
                    <a:pt x="1890528" y="273869"/>
                    <a:pt x="1880177" y="269773"/>
                    <a:pt x="1875130" y="262128"/>
                  </a:cubicBezTo>
                  <a:cubicBezTo>
                    <a:pt x="1870083" y="254482"/>
                    <a:pt x="1870900" y="240830"/>
                    <a:pt x="1877581" y="221170"/>
                  </a:cubicBezTo>
                  <a:lnTo>
                    <a:pt x="1926436" y="77410"/>
                  </a:lnTo>
                  <a:lnTo>
                    <a:pt x="1896946" y="77410"/>
                  </a:lnTo>
                  <a:lnTo>
                    <a:pt x="1881498" y="122872"/>
                  </a:lnTo>
                  <a:cubicBezTo>
                    <a:pt x="1875188" y="141440"/>
                    <a:pt x="1868777" y="158096"/>
                    <a:pt x="1862264" y="172840"/>
                  </a:cubicBezTo>
                  <a:cubicBezTo>
                    <a:pt x="1855751" y="187585"/>
                    <a:pt x="1848494" y="201306"/>
                    <a:pt x="1840492" y="214003"/>
                  </a:cubicBezTo>
                  <a:cubicBezTo>
                    <a:pt x="1832491" y="226700"/>
                    <a:pt x="1823401" y="238782"/>
                    <a:pt x="1813224" y="250250"/>
                  </a:cubicBezTo>
                  <a:cubicBezTo>
                    <a:pt x="1803046" y="261718"/>
                    <a:pt x="1791274" y="273459"/>
                    <a:pt x="1777907" y="285474"/>
                  </a:cubicBezTo>
                  <a:lnTo>
                    <a:pt x="1733520" y="246154"/>
                  </a:lnTo>
                  <a:cubicBezTo>
                    <a:pt x="1746153" y="235505"/>
                    <a:pt x="1756890" y="225607"/>
                    <a:pt x="1765732" y="216460"/>
                  </a:cubicBezTo>
                  <a:cubicBezTo>
                    <a:pt x="1774574" y="207313"/>
                    <a:pt x="1782120" y="197961"/>
                    <a:pt x="1788371" y="188404"/>
                  </a:cubicBezTo>
                  <a:cubicBezTo>
                    <a:pt x="1794621" y="178848"/>
                    <a:pt x="1800263" y="168472"/>
                    <a:pt x="1805298" y="157277"/>
                  </a:cubicBezTo>
                  <a:cubicBezTo>
                    <a:pt x="1810332" y="146082"/>
                    <a:pt x="1815354" y="133112"/>
                    <a:pt x="1820362" y="118367"/>
                  </a:cubicBezTo>
                  <a:lnTo>
                    <a:pt x="1834282" y="77410"/>
                  </a:lnTo>
                  <a:lnTo>
                    <a:pt x="1787180" y="77410"/>
                  </a:lnTo>
                  <a:lnTo>
                    <a:pt x="1709931" y="304724"/>
                  </a:lnTo>
                  <a:lnTo>
                    <a:pt x="1990899" y="304724"/>
                  </a:lnTo>
                  <a:lnTo>
                    <a:pt x="1967931" y="372304"/>
                  </a:lnTo>
                  <a:lnTo>
                    <a:pt x="1621021" y="372304"/>
                  </a:lnTo>
                  <a:close/>
                  <a:moveTo>
                    <a:pt x="915374" y="8191"/>
                  </a:moveTo>
                  <a:lnTo>
                    <a:pt x="1077157" y="8191"/>
                  </a:lnTo>
                  <a:lnTo>
                    <a:pt x="1055859" y="70856"/>
                  </a:lnTo>
                  <a:lnTo>
                    <a:pt x="1041524" y="70856"/>
                  </a:lnTo>
                  <a:lnTo>
                    <a:pt x="975409" y="265404"/>
                  </a:lnTo>
                  <a:lnTo>
                    <a:pt x="990992" y="262947"/>
                  </a:lnTo>
                  <a:lnTo>
                    <a:pt x="969969" y="324793"/>
                  </a:lnTo>
                  <a:cubicBezTo>
                    <a:pt x="967695" y="325066"/>
                    <a:pt x="965283" y="325339"/>
                    <a:pt x="962731" y="325612"/>
                  </a:cubicBezTo>
                  <a:cubicBezTo>
                    <a:pt x="960180" y="325885"/>
                    <a:pt x="957448" y="326295"/>
                    <a:pt x="954534" y="326841"/>
                  </a:cubicBezTo>
                  <a:lnTo>
                    <a:pt x="936154" y="380905"/>
                  </a:lnTo>
                  <a:lnTo>
                    <a:pt x="881680" y="380905"/>
                  </a:lnTo>
                  <a:lnTo>
                    <a:pt x="897411" y="334623"/>
                  </a:lnTo>
                  <a:cubicBezTo>
                    <a:pt x="887662" y="335988"/>
                    <a:pt x="877914" y="337353"/>
                    <a:pt x="868168" y="338718"/>
                  </a:cubicBezTo>
                  <a:cubicBezTo>
                    <a:pt x="858421" y="340084"/>
                    <a:pt x="848970" y="341381"/>
                    <a:pt x="839814" y="342609"/>
                  </a:cubicBezTo>
                  <a:cubicBezTo>
                    <a:pt x="830658" y="343838"/>
                    <a:pt x="822096" y="344930"/>
                    <a:pt x="814126" y="345886"/>
                  </a:cubicBezTo>
                  <a:cubicBezTo>
                    <a:pt x="806157" y="346842"/>
                    <a:pt x="799166" y="347729"/>
                    <a:pt x="793155" y="348548"/>
                  </a:cubicBezTo>
                  <a:lnTo>
                    <a:pt x="808591" y="283835"/>
                  </a:lnTo>
                  <a:lnTo>
                    <a:pt x="834003" y="281378"/>
                  </a:lnTo>
                  <a:lnTo>
                    <a:pt x="905545" y="70856"/>
                  </a:lnTo>
                  <a:lnTo>
                    <a:pt x="894077" y="70856"/>
                  </a:lnTo>
                  <a:close/>
                  <a:moveTo>
                    <a:pt x="1422044" y="4505"/>
                  </a:moveTo>
                  <a:lnTo>
                    <a:pt x="1490706" y="6143"/>
                  </a:lnTo>
                  <a:lnTo>
                    <a:pt x="1390206" y="301857"/>
                  </a:lnTo>
                  <a:lnTo>
                    <a:pt x="1419696" y="301857"/>
                  </a:lnTo>
                  <a:lnTo>
                    <a:pt x="1520752" y="4505"/>
                  </a:lnTo>
                  <a:lnTo>
                    <a:pt x="1589004" y="6143"/>
                  </a:lnTo>
                  <a:lnTo>
                    <a:pt x="1534300" y="167106"/>
                  </a:lnTo>
                  <a:cubicBezTo>
                    <a:pt x="1546783" y="151270"/>
                    <a:pt x="1558606" y="135364"/>
                    <a:pt x="1569767" y="119391"/>
                  </a:cubicBezTo>
                  <a:cubicBezTo>
                    <a:pt x="1580927" y="103418"/>
                    <a:pt x="1591841" y="87376"/>
                    <a:pt x="1602507" y="71266"/>
                  </a:cubicBezTo>
                  <a:lnTo>
                    <a:pt x="1657057" y="101165"/>
                  </a:lnTo>
                  <a:cubicBezTo>
                    <a:pt x="1649343" y="111814"/>
                    <a:pt x="1640369" y="123760"/>
                    <a:pt x="1630134" y="137003"/>
                  </a:cubicBezTo>
                  <a:cubicBezTo>
                    <a:pt x="1619899" y="150246"/>
                    <a:pt x="1609277" y="163625"/>
                    <a:pt x="1598267" y="177141"/>
                  </a:cubicBezTo>
                  <a:cubicBezTo>
                    <a:pt x="1587258" y="190657"/>
                    <a:pt x="1576227" y="203832"/>
                    <a:pt x="1565175" y="216665"/>
                  </a:cubicBezTo>
                  <a:cubicBezTo>
                    <a:pt x="1554123" y="229498"/>
                    <a:pt x="1544012" y="240966"/>
                    <a:pt x="1534844" y="251069"/>
                  </a:cubicBezTo>
                  <a:lnTo>
                    <a:pt x="1511332" y="234686"/>
                  </a:lnTo>
                  <a:lnTo>
                    <a:pt x="1488504" y="301857"/>
                  </a:lnTo>
                  <a:lnTo>
                    <a:pt x="1589260" y="301857"/>
                  </a:lnTo>
                  <a:lnTo>
                    <a:pt x="1566292" y="369437"/>
                  </a:lnTo>
                  <a:lnTo>
                    <a:pt x="1196445" y="369437"/>
                  </a:lnTo>
                  <a:lnTo>
                    <a:pt x="1219413" y="301857"/>
                  </a:lnTo>
                  <a:lnTo>
                    <a:pt x="1320988" y="301857"/>
                  </a:lnTo>
                  <a:lnTo>
                    <a:pt x="1344513" y="232638"/>
                  </a:lnTo>
                  <a:lnTo>
                    <a:pt x="1300151" y="252298"/>
                  </a:lnTo>
                  <a:cubicBezTo>
                    <a:pt x="1300232" y="240011"/>
                    <a:pt x="1300022" y="226973"/>
                    <a:pt x="1299521" y="213184"/>
                  </a:cubicBezTo>
                  <a:cubicBezTo>
                    <a:pt x="1299019" y="199395"/>
                    <a:pt x="1298266" y="185742"/>
                    <a:pt x="1297262" y="172226"/>
                  </a:cubicBezTo>
                  <a:cubicBezTo>
                    <a:pt x="1296257" y="158710"/>
                    <a:pt x="1294952" y="145877"/>
                    <a:pt x="1293348" y="133726"/>
                  </a:cubicBezTo>
                  <a:cubicBezTo>
                    <a:pt x="1291744" y="121575"/>
                    <a:pt x="1289833" y="111131"/>
                    <a:pt x="1287614" y="102394"/>
                  </a:cubicBezTo>
                  <a:lnTo>
                    <a:pt x="1358931" y="73314"/>
                  </a:lnTo>
                  <a:cubicBezTo>
                    <a:pt x="1359989" y="78229"/>
                    <a:pt x="1360929" y="84099"/>
                    <a:pt x="1361750" y="90925"/>
                  </a:cubicBezTo>
                  <a:cubicBezTo>
                    <a:pt x="1362572" y="97752"/>
                    <a:pt x="1363320" y="105192"/>
                    <a:pt x="1363997" y="113247"/>
                  </a:cubicBezTo>
                  <a:cubicBezTo>
                    <a:pt x="1364673" y="121302"/>
                    <a:pt x="1365301" y="129699"/>
                    <a:pt x="1365881" y="138436"/>
                  </a:cubicBezTo>
                  <a:cubicBezTo>
                    <a:pt x="1366462" y="147174"/>
                    <a:pt x="1366995" y="156048"/>
                    <a:pt x="1367481" y="165059"/>
                  </a:cubicBezTo>
                  <a:close/>
                  <a:moveTo>
                    <a:pt x="725517" y="409"/>
                  </a:moveTo>
                  <a:lnTo>
                    <a:pt x="784285" y="11878"/>
                  </a:lnTo>
                  <a:cubicBezTo>
                    <a:pt x="776375" y="24711"/>
                    <a:pt x="767780" y="37954"/>
                    <a:pt x="758501" y="51606"/>
                  </a:cubicBezTo>
                  <a:lnTo>
                    <a:pt x="844512" y="51606"/>
                  </a:lnTo>
                  <a:cubicBezTo>
                    <a:pt x="835049" y="78638"/>
                    <a:pt x="825543" y="105602"/>
                    <a:pt x="815995" y="132497"/>
                  </a:cubicBezTo>
                  <a:cubicBezTo>
                    <a:pt x="806447" y="159393"/>
                    <a:pt x="797431" y="184718"/>
                    <a:pt x="788947" y="208474"/>
                  </a:cubicBezTo>
                  <a:cubicBezTo>
                    <a:pt x="780463" y="232229"/>
                    <a:pt x="772769" y="253663"/>
                    <a:pt x="765863" y="272777"/>
                  </a:cubicBezTo>
                  <a:cubicBezTo>
                    <a:pt x="758958" y="291890"/>
                    <a:pt x="753238" y="307318"/>
                    <a:pt x="748703" y="319059"/>
                  </a:cubicBezTo>
                  <a:cubicBezTo>
                    <a:pt x="744629" y="329435"/>
                    <a:pt x="740089" y="337967"/>
                    <a:pt x="735085" y="344657"/>
                  </a:cubicBezTo>
                  <a:cubicBezTo>
                    <a:pt x="730080" y="351347"/>
                    <a:pt x="724357" y="356740"/>
                    <a:pt x="717915" y="360835"/>
                  </a:cubicBezTo>
                  <a:cubicBezTo>
                    <a:pt x="711472" y="364931"/>
                    <a:pt x="704240" y="367935"/>
                    <a:pt x="696217" y="369846"/>
                  </a:cubicBezTo>
                  <a:cubicBezTo>
                    <a:pt x="688194" y="371757"/>
                    <a:pt x="679265" y="373123"/>
                    <a:pt x="669431" y="373942"/>
                  </a:cubicBezTo>
                  <a:lnTo>
                    <a:pt x="619712" y="378038"/>
                  </a:lnTo>
                  <a:lnTo>
                    <a:pt x="623155" y="310048"/>
                  </a:lnTo>
                  <a:lnTo>
                    <a:pt x="660587" y="307181"/>
                  </a:lnTo>
                  <a:cubicBezTo>
                    <a:pt x="666777" y="306635"/>
                    <a:pt x="671764" y="306021"/>
                    <a:pt x="675546" y="305338"/>
                  </a:cubicBezTo>
                  <a:cubicBezTo>
                    <a:pt x="679328" y="304655"/>
                    <a:pt x="682591" y="303290"/>
                    <a:pt x="685334" y="301242"/>
                  </a:cubicBezTo>
                  <a:cubicBezTo>
                    <a:pt x="688077" y="299194"/>
                    <a:pt x="690440" y="296259"/>
                    <a:pt x="692422" y="292436"/>
                  </a:cubicBezTo>
                  <a:cubicBezTo>
                    <a:pt x="694403" y="288614"/>
                    <a:pt x="696508" y="283426"/>
                    <a:pt x="698735" y="276873"/>
                  </a:cubicBezTo>
                  <a:lnTo>
                    <a:pt x="714587" y="232638"/>
                  </a:lnTo>
                  <a:lnTo>
                    <a:pt x="651256" y="271958"/>
                  </a:lnTo>
                  <a:cubicBezTo>
                    <a:pt x="650475" y="266224"/>
                    <a:pt x="649291" y="259466"/>
                    <a:pt x="647704" y="251684"/>
                  </a:cubicBezTo>
                  <a:cubicBezTo>
                    <a:pt x="646117" y="243902"/>
                    <a:pt x="644348" y="236052"/>
                    <a:pt x="642396" y="228133"/>
                  </a:cubicBezTo>
                  <a:cubicBezTo>
                    <a:pt x="640444" y="220215"/>
                    <a:pt x="638286" y="212501"/>
                    <a:pt x="635923" y="204992"/>
                  </a:cubicBezTo>
                  <a:cubicBezTo>
                    <a:pt x="633559" y="197483"/>
                    <a:pt x="631166" y="191271"/>
                    <a:pt x="628742" y="186356"/>
                  </a:cubicBezTo>
                  <a:lnTo>
                    <a:pt x="687120" y="153181"/>
                  </a:lnTo>
                  <a:cubicBezTo>
                    <a:pt x="692777" y="164649"/>
                    <a:pt x="697903" y="177482"/>
                    <a:pt x="702498" y="191681"/>
                  </a:cubicBezTo>
                  <a:cubicBezTo>
                    <a:pt x="707093" y="205880"/>
                    <a:pt x="711261" y="219122"/>
                    <a:pt x="715003" y="231410"/>
                  </a:cubicBezTo>
                  <a:lnTo>
                    <a:pt x="755051" y="119596"/>
                  </a:lnTo>
                  <a:lnTo>
                    <a:pt x="705902" y="119596"/>
                  </a:lnTo>
                  <a:cubicBezTo>
                    <a:pt x="699942" y="126695"/>
                    <a:pt x="693914" y="133590"/>
                    <a:pt x="687817" y="140279"/>
                  </a:cubicBezTo>
                  <a:cubicBezTo>
                    <a:pt x="681721" y="146969"/>
                    <a:pt x="675694" y="153454"/>
                    <a:pt x="669738" y="159734"/>
                  </a:cubicBezTo>
                  <a:lnTo>
                    <a:pt x="634278" y="132702"/>
                  </a:lnTo>
                  <a:lnTo>
                    <a:pt x="554520" y="367389"/>
                  </a:lnTo>
                  <a:lnTo>
                    <a:pt x="392328" y="367389"/>
                  </a:lnTo>
                  <a:lnTo>
                    <a:pt x="498670" y="54473"/>
                  </a:lnTo>
                  <a:lnTo>
                    <a:pt x="542495" y="54473"/>
                  </a:lnTo>
                  <a:cubicBezTo>
                    <a:pt x="546919" y="46282"/>
                    <a:pt x="551642" y="37408"/>
                    <a:pt x="556663" y="27851"/>
                  </a:cubicBezTo>
                  <a:cubicBezTo>
                    <a:pt x="561685" y="18294"/>
                    <a:pt x="565674" y="10376"/>
                    <a:pt x="568631" y="4096"/>
                  </a:cubicBezTo>
                  <a:lnTo>
                    <a:pt x="636454" y="8191"/>
                  </a:lnTo>
                  <a:cubicBezTo>
                    <a:pt x="634056" y="12833"/>
                    <a:pt x="630371" y="19659"/>
                    <a:pt x="625398" y="28670"/>
                  </a:cubicBezTo>
                  <a:cubicBezTo>
                    <a:pt x="620426" y="37681"/>
                    <a:pt x="615591" y="46282"/>
                    <a:pt x="610894" y="54473"/>
                  </a:cubicBezTo>
                  <a:lnTo>
                    <a:pt x="660862" y="54473"/>
                  </a:lnTo>
                  <a:lnTo>
                    <a:pt x="643186" y="106489"/>
                  </a:lnTo>
                  <a:cubicBezTo>
                    <a:pt x="660870" y="88195"/>
                    <a:pt x="676596" y="70242"/>
                    <a:pt x="690364" y="52630"/>
                  </a:cubicBezTo>
                  <a:cubicBezTo>
                    <a:pt x="704132" y="35018"/>
                    <a:pt x="715850" y="17612"/>
                    <a:pt x="725517" y="409"/>
                  </a:cubicBezTo>
                  <a:close/>
                  <a:moveTo>
                    <a:pt x="3063607" y="0"/>
                  </a:moveTo>
                  <a:lnTo>
                    <a:pt x="3134720" y="2867"/>
                  </a:lnTo>
                  <a:cubicBezTo>
                    <a:pt x="3131226" y="8328"/>
                    <a:pt x="3127687" y="13721"/>
                    <a:pt x="3124103" y="19045"/>
                  </a:cubicBezTo>
                  <a:cubicBezTo>
                    <a:pt x="3120519" y="24370"/>
                    <a:pt x="3117072" y="29489"/>
                    <a:pt x="3113761" y="34404"/>
                  </a:cubicBezTo>
                  <a:lnTo>
                    <a:pt x="3290697" y="34404"/>
                  </a:lnTo>
                  <a:lnTo>
                    <a:pt x="3268427" y="99936"/>
                  </a:lnTo>
                  <a:lnTo>
                    <a:pt x="3064049" y="99936"/>
                  </a:lnTo>
                  <a:cubicBezTo>
                    <a:pt x="3051574" y="114954"/>
                    <a:pt x="3037689" y="129699"/>
                    <a:pt x="3022394" y="144170"/>
                  </a:cubicBezTo>
                  <a:lnTo>
                    <a:pt x="3054340" y="144170"/>
                  </a:lnTo>
                  <a:lnTo>
                    <a:pt x="3064919" y="113043"/>
                  </a:lnTo>
                  <a:lnTo>
                    <a:pt x="3124570" y="114681"/>
                  </a:lnTo>
                  <a:lnTo>
                    <a:pt x="3114548" y="144170"/>
                  </a:lnTo>
                  <a:lnTo>
                    <a:pt x="3228820" y="144170"/>
                  </a:lnTo>
                  <a:lnTo>
                    <a:pt x="3176900" y="296942"/>
                  </a:lnTo>
                  <a:cubicBezTo>
                    <a:pt x="3173004" y="308410"/>
                    <a:pt x="3169009" y="317557"/>
                    <a:pt x="3164913" y="324383"/>
                  </a:cubicBezTo>
                  <a:cubicBezTo>
                    <a:pt x="3160817" y="331209"/>
                    <a:pt x="3156004" y="336534"/>
                    <a:pt x="3150472" y="340357"/>
                  </a:cubicBezTo>
                  <a:cubicBezTo>
                    <a:pt x="3144941" y="344179"/>
                    <a:pt x="3138460" y="346978"/>
                    <a:pt x="3131030" y="348753"/>
                  </a:cubicBezTo>
                  <a:cubicBezTo>
                    <a:pt x="3123600" y="350528"/>
                    <a:pt x="3114648" y="351961"/>
                    <a:pt x="3104174" y="353054"/>
                  </a:cubicBezTo>
                  <a:lnTo>
                    <a:pt x="3080406" y="355511"/>
                  </a:lnTo>
                  <a:lnTo>
                    <a:pt x="3081481" y="295713"/>
                  </a:lnTo>
                  <a:lnTo>
                    <a:pt x="3098421" y="294075"/>
                  </a:lnTo>
                  <a:cubicBezTo>
                    <a:pt x="3104339" y="293529"/>
                    <a:pt x="3108671" y="292027"/>
                    <a:pt x="3111419" y="289569"/>
                  </a:cubicBezTo>
                  <a:cubicBezTo>
                    <a:pt x="3114166" y="287112"/>
                    <a:pt x="3116698" y="282470"/>
                    <a:pt x="3119015" y="275644"/>
                  </a:cubicBezTo>
                  <a:lnTo>
                    <a:pt x="3141010" y="210931"/>
                  </a:lnTo>
                  <a:lnTo>
                    <a:pt x="3091861" y="210931"/>
                  </a:lnTo>
                  <a:lnTo>
                    <a:pt x="3034233" y="380495"/>
                  </a:lnTo>
                  <a:lnTo>
                    <a:pt x="2968291" y="380495"/>
                  </a:lnTo>
                  <a:lnTo>
                    <a:pt x="3025920" y="210931"/>
                  </a:lnTo>
                  <a:lnTo>
                    <a:pt x="2976771" y="210931"/>
                  </a:lnTo>
                  <a:lnTo>
                    <a:pt x="2928607" y="352644"/>
                  </a:lnTo>
                  <a:lnTo>
                    <a:pt x="2863485" y="352644"/>
                  </a:lnTo>
                  <a:lnTo>
                    <a:pt x="2903156" y="235915"/>
                  </a:lnTo>
                  <a:cubicBezTo>
                    <a:pt x="2896117" y="240557"/>
                    <a:pt x="2888805" y="245199"/>
                    <a:pt x="2881222" y="249841"/>
                  </a:cubicBezTo>
                  <a:cubicBezTo>
                    <a:pt x="2873638" y="254482"/>
                    <a:pt x="2865733" y="259261"/>
                    <a:pt x="2857508" y="264176"/>
                  </a:cubicBezTo>
                  <a:lnTo>
                    <a:pt x="2861674" y="190452"/>
                  </a:lnTo>
                  <a:cubicBezTo>
                    <a:pt x="2887618" y="175981"/>
                    <a:pt x="2910399" y="161577"/>
                    <a:pt x="2930016" y="147242"/>
                  </a:cubicBezTo>
                  <a:cubicBezTo>
                    <a:pt x="2949632" y="132907"/>
                    <a:pt x="2968097" y="117138"/>
                    <a:pt x="2985410" y="99936"/>
                  </a:cubicBezTo>
                  <a:lnTo>
                    <a:pt x="2908001" y="99936"/>
                  </a:lnTo>
                  <a:lnTo>
                    <a:pt x="2930271" y="34404"/>
                  </a:lnTo>
                  <a:lnTo>
                    <a:pt x="3040038" y="34404"/>
                  </a:lnTo>
                  <a:cubicBezTo>
                    <a:pt x="3044078" y="28943"/>
                    <a:pt x="3048005" y="23414"/>
                    <a:pt x="3051819" y="17816"/>
                  </a:cubicBezTo>
                  <a:cubicBezTo>
                    <a:pt x="3055633" y="12219"/>
                    <a:pt x="3059563" y="6280"/>
                    <a:pt x="3063607" y="0"/>
                  </a:cubicBezTo>
                  <a:close/>
                  <a:moveTo>
                    <a:pt x="274306" y="0"/>
                  </a:moveTo>
                  <a:lnTo>
                    <a:pt x="341329" y="1638"/>
                  </a:lnTo>
                  <a:cubicBezTo>
                    <a:pt x="335015" y="21025"/>
                    <a:pt x="329232" y="39046"/>
                    <a:pt x="323980" y="55702"/>
                  </a:cubicBezTo>
                  <a:cubicBezTo>
                    <a:pt x="318728" y="72358"/>
                    <a:pt x="313871" y="88058"/>
                    <a:pt x="309408" y="102803"/>
                  </a:cubicBezTo>
                  <a:lnTo>
                    <a:pt x="361834" y="102803"/>
                  </a:lnTo>
                  <a:cubicBezTo>
                    <a:pt x="356454" y="90516"/>
                    <a:pt x="351292" y="79389"/>
                    <a:pt x="346350" y="69423"/>
                  </a:cubicBezTo>
                  <a:cubicBezTo>
                    <a:pt x="341407" y="59456"/>
                    <a:pt x="336193" y="49695"/>
                    <a:pt x="330706" y="40138"/>
                  </a:cubicBezTo>
                  <a:lnTo>
                    <a:pt x="388827" y="4096"/>
                  </a:lnTo>
                  <a:cubicBezTo>
                    <a:pt x="391528" y="8191"/>
                    <a:pt x="394410" y="12765"/>
                    <a:pt x="397473" y="17816"/>
                  </a:cubicBezTo>
                  <a:cubicBezTo>
                    <a:pt x="400536" y="22868"/>
                    <a:pt x="403688" y="28056"/>
                    <a:pt x="406929" y="33380"/>
                  </a:cubicBezTo>
                  <a:cubicBezTo>
                    <a:pt x="410169" y="38705"/>
                    <a:pt x="413206" y="44029"/>
                    <a:pt x="416038" y="49354"/>
                  </a:cubicBezTo>
                  <a:cubicBezTo>
                    <a:pt x="418871" y="54678"/>
                    <a:pt x="421457" y="59525"/>
                    <a:pt x="423795" y="63894"/>
                  </a:cubicBezTo>
                  <a:lnTo>
                    <a:pt x="365110" y="102803"/>
                  </a:lnTo>
                  <a:lnTo>
                    <a:pt x="422451" y="102803"/>
                  </a:lnTo>
                  <a:lnTo>
                    <a:pt x="401012" y="165878"/>
                  </a:lnTo>
                  <a:lnTo>
                    <a:pt x="352273" y="165878"/>
                  </a:lnTo>
                  <a:lnTo>
                    <a:pt x="379599" y="204787"/>
                  </a:lnTo>
                  <a:cubicBezTo>
                    <a:pt x="361202" y="220351"/>
                    <a:pt x="342950" y="234891"/>
                    <a:pt x="324841" y="248407"/>
                  </a:cubicBezTo>
                  <a:cubicBezTo>
                    <a:pt x="306732" y="261923"/>
                    <a:pt x="287944" y="274825"/>
                    <a:pt x="268476" y="287112"/>
                  </a:cubicBezTo>
                  <a:cubicBezTo>
                    <a:pt x="268199" y="287931"/>
                    <a:pt x="268148" y="288887"/>
                    <a:pt x="268323" y="289979"/>
                  </a:cubicBezTo>
                  <a:cubicBezTo>
                    <a:pt x="268903" y="298717"/>
                    <a:pt x="270869" y="304382"/>
                    <a:pt x="274220" y="306976"/>
                  </a:cubicBezTo>
                  <a:cubicBezTo>
                    <a:pt x="277571" y="309570"/>
                    <a:pt x="280749" y="310867"/>
                    <a:pt x="283752" y="310867"/>
                  </a:cubicBezTo>
                  <a:cubicBezTo>
                    <a:pt x="287575" y="310867"/>
                    <a:pt x="291018" y="309775"/>
                    <a:pt x="294081" y="307591"/>
                  </a:cubicBezTo>
                  <a:cubicBezTo>
                    <a:pt x="297144" y="305406"/>
                    <a:pt x="301520" y="300764"/>
                    <a:pt x="307207" y="293665"/>
                  </a:cubicBezTo>
                  <a:cubicBezTo>
                    <a:pt x="309229" y="290935"/>
                    <a:pt x="311066" y="288545"/>
                    <a:pt x="312717" y="286498"/>
                  </a:cubicBezTo>
                  <a:cubicBezTo>
                    <a:pt x="314368" y="284450"/>
                    <a:pt x="315951" y="282402"/>
                    <a:pt x="317465" y="280354"/>
                  </a:cubicBezTo>
                  <a:cubicBezTo>
                    <a:pt x="318980" y="278306"/>
                    <a:pt x="320588" y="275985"/>
                    <a:pt x="322291" y="273391"/>
                  </a:cubicBezTo>
                  <a:cubicBezTo>
                    <a:pt x="323993" y="270797"/>
                    <a:pt x="326175" y="267589"/>
                    <a:pt x="328837" y="263766"/>
                  </a:cubicBezTo>
                  <a:lnTo>
                    <a:pt x="362026" y="303495"/>
                  </a:lnTo>
                  <a:cubicBezTo>
                    <a:pt x="356147" y="311959"/>
                    <a:pt x="351348" y="318649"/>
                    <a:pt x="347630" y="323564"/>
                  </a:cubicBezTo>
                  <a:cubicBezTo>
                    <a:pt x="343912" y="328479"/>
                    <a:pt x="339576" y="333803"/>
                    <a:pt x="334623" y="339538"/>
                  </a:cubicBezTo>
                  <a:cubicBezTo>
                    <a:pt x="326917" y="348548"/>
                    <a:pt x="319794" y="355852"/>
                    <a:pt x="313251" y="361450"/>
                  </a:cubicBezTo>
                  <a:cubicBezTo>
                    <a:pt x="306709" y="367047"/>
                    <a:pt x="300423" y="371484"/>
                    <a:pt x="294395" y="374761"/>
                  </a:cubicBezTo>
                  <a:cubicBezTo>
                    <a:pt x="288366" y="378038"/>
                    <a:pt x="282368" y="380222"/>
                    <a:pt x="276399" y="381314"/>
                  </a:cubicBezTo>
                  <a:cubicBezTo>
                    <a:pt x="270430" y="382406"/>
                    <a:pt x="264442" y="382952"/>
                    <a:pt x="258435" y="382952"/>
                  </a:cubicBezTo>
                  <a:cubicBezTo>
                    <a:pt x="251063" y="382952"/>
                    <a:pt x="244288" y="381997"/>
                    <a:pt x="238110" y="380085"/>
                  </a:cubicBezTo>
                  <a:cubicBezTo>
                    <a:pt x="231932" y="378174"/>
                    <a:pt x="226377" y="375034"/>
                    <a:pt x="221446" y="370665"/>
                  </a:cubicBezTo>
                  <a:cubicBezTo>
                    <a:pt x="216514" y="366296"/>
                    <a:pt x="212410" y="360494"/>
                    <a:pt x="209136" y="353258"/>
                  </a:cubicBezTo>
                  <a:cubicBezTo>
                    <a:pt x="205861" y="346022"/>
                    <a:pt x="203486" y="336944"/>
                    <a:pt x="202010" y="326022"/>
                  </a:cubicBezTo>
                  <a:cubicBezTo>
                    <a:pt x="191963" y="331483"/>
                    <a:pt x="181666" y="336875"/>
                    <a:pt x="171119" y="342200"/>
                  </a:cubicBezTo>
                  <a:cubicBezTo>
                    <a:pt x="160572" y="347524"/>
                    <a:pt x="149774" y="352780"/>
                    <a:pt x="138724" y="357968"/>
                  </a:cubicBezTo>
                  <a:lnTo>
                    <a:pt x="119314" y="299399"/>
                  </a:lnTo>
                  <a:cubicBezTo>
                    <a:pt x="149793" y="286839"/>
                    <a:pt x="178551" y="273323"/>
                    <a:pt x="205587" y="258851"/>
                  </a:cubicBezTo>
                  <a:cubicBezTo>
                    <a:pt x="209201" y="235369"/>
                    <a:pt x="215910" y="204378"/>
                    <a:pt x="225714" y="165878"/>
                  </a:cubicBezTo>
                  <a:lnTo>
                    <a:pt x="164687" y="165878"/>
                  </a:lnTo>
                  <a:lnTo>
                    <a:pt x="154250" y="196596"/>
                  </a:lnTo>
                  <a:cubicBezTo>
                    <a:pt x="163265" y="195777"/>
                    <a:pt x="171803" y="194958"/>
                    <a:pt x="179864" y="194138"/>
                  </a:cubicBezTo>
                  <a:cubicBezTo>
                    <a:pt x="187925" y="193319"/>
                    <a:pt x="195235" y="192500"/>
                    <a:pt x="201792" y="191681"/>
                  </a:cubicBezTo>
                  <a:lnTo>
                    <a:pt x="185275" y="254756"/>
                  </a:lnTo>
                  <a:lnTo>
                    <a:pt x="132120" y="261718"/>
                  </a:lnTo>
                  <a:lnTo>
                    <a:pt x="119314" y="299399"/>
                  </a:lnTo>
                  <a:lnTo>
                    <a:pt x="110822" y="324383"/>
                  </a:lnTo>
                  <a:cubicBezTo>
                    <a:pt x="107294" y="334759"/>
                    <a:pt x="103552" y="343155"/>
                    <a:pt x="99597" y="349572"/>
                  </a:cubicBezTo>
                  <a:cubicBezTo>
                    <a:pt x="95642" y="355989"/>
                    <a:pt x="90807" y="361177"/>
                    <a:pt x="85092" y="365136"/>
                  </a:cubicBezTo>
                  <a:cubicBezTo>
                    <a:pt x="79377" y="369095"/>
                    <a:pt x="72578" y="372030"/>
                    <a:pt x="64694" y="373942"/>
                  </a:cubicBezTo>
                  <a:cubicBezTo>
                    <a:pt x="56809" y="375853"/>
                    <a:pt x="47357" y="377355"/>
                    <a:pt x="36337" y="378447"/>
                  </a:cubicBezTo>
                  <a:lnTo>
                    <a:pt x="0" y="381724"/>
                  </a:lnTo>
                  <a:lnTo>
                    <a:pt x="2342" y="315782"/>
                  </a:lnTo>
                  <a:lnTo>
                    <a:pt x="30072" y="313734"/>
                  </a:lnTo>
                  <a:cubicBezTo>
                    <a:pt x="37627" y="313188"/>
                    <a:pt x="43304" y="311345"/>
                    <a:pt x="47101" y="308205"/>
                  </a:cubicBezTo>
                  <a:cubicBezTo>
                    <a:pt x="50898" y="305065"/>
                    <a:pt x="53818" y="300491"/>
                    <a:pt x="55862" y="294484"/>
                  </a:cubicBezTo>
                  <a:lnTo>
                    <a:pt x="64073" y="270319"/>
                  </a:lnTo>
                  <a:cubicBezTo>
                    <a:pt x="52686" y="271685"/>
                    <a:pt x="41938" y="272982"/>
                    <a:pt x="31828" y="274210"/>
                  </a:cubicBezTo>
                  <a:cubicBezTo>
                    <a:pt x="21719" y="275439"/>
                    <a:pt x="12564" y="276463"/>
                    <a:pt x="4364" y="277282"/>
                  </a:cubicBezTo>
                  <a:lnTo>
                    <a:pt x="22853" y="206016"/>
                  </a:lnTo>
                  <a:cubicBezTo>
                    <a:pt x="31774" y="205470"/>
                    <a:pt x="41720" y="204924"/>
                    <a:pt x="52691" y="204378"/>
                  </a:cubicBezTo>
                  <a:cubicBezTo>
                    <a:pt x="63662" y="203832"/>
                    <a:pt x="75159" y="203149"/>
                    <a:pt x="87182" y="202330"/>
                  </a:cubicBezTo>
                  <a:lnTo>
                    <a:pt x="99565" y="165878"/>
                  </a:lnTo>
                  <a:lnTo>
                    <a:pt x="33214" y="165878"/>
                  </a:lnTo>
                  <a:lnTo>
                    <a:pt x="54652" y="102803"/>
                  </a:lnTo>
                  <a:lnTo>
                    <a:pt x="121004" y="102803"/>
                  </a:lnTo>
                  <a:lnTo>
                    <a:pt x="130053" y="76181"/>
                  </a:lnTo>
                  <a:cubicBezTo>
                    <a:pt x="121673" y="76727"/>
                    <a:pt x="113501" y="77068"/>
                    <a:pt x="105536" y="77205"/>
                  </a:cubicBezTo>
                  <a:cubicBezTo>
                    <a:pt x="97570" y="77341"/>
                    <a:pt x="89857" y="77546"/>
                    <a:pt x="82395" y="77819"/>
                  </a:cubicBezTo>
                  <a:lnTo>
                    <a:pt x="98759" y="17612"/>
                  </a:lnTo>
                  <a:cubicBezTo>
                    <a:pt x="123610" y="16792"/>
                    <a:pt x="149489" y="15564"/>
                    <a:pt x="176395" y="13925"/>
                  </a:cubicBezTo>
                  <a:cubicBezTo>
                    <a:pt x="203302" y="12287"/>
                    <a:pt x="228184" y="10376"/>
                    <a:pt x="251044" y="8191"/>
                  </a:cubicBezTo>
                  <a:lnTo>
                    <a:pt x="237547" y="68399"/>
                  </a:lnTo>
                  <a:cubicBezTo>
                    <a:pt x="231625" y="68945"/>
                    <a:pt x="225204" y="69559"/>
                    <a:pt x="218284" y="70242"/>
                  </a:cubicBezTo>
                  <a:cubicBezTo>
                    <a:pt x="211364" y="70925"/>
                    <a:pt x="204124" y="71539"/>
                    <a:pt x="196564" y="72085"/>
                  </a:cubicBezTo>
                  <a:lnTo>
                    <a:pt x="186126" y="102803"/>
                  </a:lnTo>
                  <a:lnTo>
                    <a:pt x="243057" y="102803"/>
                  </a:lnTo>
                  <a:cubicBezTo>
                    <a:pt x="247707" y="87512"/>
                    <a:pt x="252568" y="71402"/>
                    <a:pt x="257639" y="54473"/>
                  </a:cubicBezTo>
                  <a:cubicBezTo>
                    <a:pt x="262709" y="37544"/>
                    <a:pt x="268265" y="19386"/>
                    <a:pt x="274306"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tLang="zh-CN" sz="3200" i="1">
                <a:solidFill>
                  <a:schemeClr val="tx2"/>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sp>
          <p:nvSpPr>
            <p:cNvPr id="91" name="文本框 90">
              <a:extLst>
                <a:ext uri="{FF2B5EF4-FFF2-40B4-BE49-F238E27FC236}">
                  <a16:creationId xmlns="" xmlns:a16="http://schemas.microsoft.com/office/drawing/2014/main" id="{F7C57BEA-F8F4-4DAD-A040-E039970D535F}"/>
                </a:ext>
              </a:extLst>
            </p:cNvPr>
            <p:cNvSpPr txBox="1"/>
            <p:nvPr/>
          </p:nvSpPr>
          <p:spPr>
            <a:xfrm>
              <a:off x="542463" y="1594093"/>
              <a:ext cx="883997" cy="210312"/>
            </a:xfrm>
            <a:custGeom>
              <a:avLst/>
              <a:gdLst/>
              <a:ahLst/>
              <a:cxnLst/>
              <a:rect l="l" t="t" r="r" b="b"/>
              <a:pathLst>
                <a:path w="883997" h="210312">
                  <a:moveTo>
                    <a:pt x="135103" y="153391"/>
                  </a:moveTo>
                  <a:lnTo>
                    <a:pt x="135103" y="179223"/>
                  </a:lnTo>
                  <a:lnTo>
                    <a:pt x="152934" y="179223"/>
                  </a:lnTo>
                  <a:lnTo>
                    <a:pt x="152934" y="153391"/>
                  </a:lnTo>
                  <a:close/>
                  <a:moveTo>
                    <a:pt x="93269" y="153391"/>
                  </a:moveTo>
                  <a:lnTo>
                    <a:pt x="93269" y="179223"/>
                  </a:lnTo>
                  <a:lnTo>
                    <a:pt x="109271" y="179223"/>
                  </a:lnTo>
                  <a:lnTo>
                    <a:pt x="109271" y="153391"/>
                  </a:lnTo>
                  <a:close/>
                  <a:moveTo>
                    <a:pt x="50293" y="153391"/>
                  </a:moveTo>
                  <a:lnTo>
                    <a:pt x="50293" y="179223"/>
                  </a:lnTo>
                  <a:lnTo>
                    <a:pt x="67209" y="179223"/>
                  </a:lnTo>
                  <a:lnTo>
                    <a:pt x="67209" y="153391"/>
                  </a:lnTo>
                  <a:close/>
                  <a:moveTo>
                    <a:pt x="313182" y="152019"/>
                  </a:moveTo>
                  <a:cubicBezTo>
                    <a:pt x="313944" y="155220"/>
                    <a:pt x="314783" y="158839"/>
                    <a:pt x="315697" y="162878"/>
                  </a:cubicBezTo>
                  <a:cubicBezTo>
                    <a:pt x="316611" y="166917"/>
                    <a:pt x="317564" y="171031"/>
                    <a:pt x="318555" y="175222"/>
                  </a:cubicBezTo>
                  <a:cubicBezTo>
                    <a:pt x="319545" y="179413"/>
                    <a:pt x="320460" y="183528"/>
                    <a:pt x="321298" y="187567"/>
                  </a:cubicBezTo>
                  <a:cubicBezTo>
                    <a:pt x="322136" y="191605"/>
                    <a:pt x="322860" y="195149"/>
                    <a:pt x="323469" y="198197"/>
                  </a:cubicBezTo>
                  <a:lnTo>
                    <a:pt x="295352" y="204597"/>
                  </a:lnTo>
                  <a:cubicBezTo>
                    <a:pt x="294437" y="196825"/>
                    <a:pt x="293104" y="188634"/>
                    <a:pt x="291351" y="180023"/>
                  </a:cubicBezTo>
                  <a:cubicBezTo>
                    <a:pt x="289599" y="171412"/>
                    <a:pt x="287960" y="163830"/>
                    <a:pt x="286436" y="157277"/>
                  </a:cubicBezTo>
                  <a:close/>
                  <a:moveTo>
                    <a:pt x="505664" y="151562"/>
                  </a:moveTo>
                  <a:lnTo>
                    <a:pt x="505664" y="174879"/>
                  </a:lnTo>
                  <a:lnTo>
                    <a:pt x="609448" y="174879"/>
                  </a:lnTo>
                  <a:lnTo>
                    <a:pt x="609448" y="151562"/>
                  </a:lnTo>
                  <a:close/>
                  <a:moveTo>
                    <a:pt x="357531" y="149733"/>
                  </a:moveTo>
                  <a:cubicBezTo>
                    <a:pt x="358902" y="152934"/>
                    <a:pt x="360350" y="156439"/>
                    <a:pt x="361874" y="160249"/>
                  </a:cubicBezTo>
                  <a:cubicBezTo>
                    <a:pt x="363398" y="164059"/>
                    <a:pt x="364884" y="167945"/>
                    <a:pt x="366332" y="171908"/>
                  </a:cubicBezTo>
                  <a:cubicBezTo>
                    <a:pt x="367780" y="175870"/>
                    <a:pt x="369189" y="179756"/>
                    <a:pt x="370561" y="183566"/>
                  </a:cubicBezTo>
                  <a:cubicBezTo>
                    <a:pt x="371933" y="187376"/>
                    <a:pt x="373076" y="190729"/>
                    <a:pt x="373990" y="193625"/>
                  </a:cubicBezTo>
                  <a:lnTo>
                    <a:pt x="347930" y="202997"/>
                  </a:lnTo>
                  <a:cubicBezTo>
                    <a:pt x="347015" y="199644"/>
                    <a:pt x="345948" y="196025"/>
                    <a:pt x="344729" y="192139"/>
                  </a:cubicBezTo>
                  <a:cubicBezTo>
                    <a:pt x="343510" y="188253"/>
                    <a:pt x="342177" y="184290"/>
                    <a:pt x="340729" y="180252"/>
                  </a:cubicBezTo>
                  <a:cubicBezTo>
                    <a:pt x="339281" y="176213"/>
                    <a:pt x="337833" y="172212"/>
                    <a:pt x="336385" y="168250"/>
                  </a:cubicBezTo>
                  <a:cubicBezTo>
                    <a:pt x="334938" y="164288"/>
                    <a:pt x="333528" y="160706"/>
                    <a:pt x="332156" y="157506"/>
                  </a:cubicBezTo>
                  <a:close/>
                  <a:moveTo>
                    <a:pt x="250775" y="145619"/>
                  </a:moveTo>
                  <a:lnTo>
                    <a:pt x="276149" y="156134"/>
                  </a:lnTo>
                  <a:cubicBezTo>
                    <a:pt x="274625" y="160401"/>
                    <a:pt x="272796" y="164973"/>
                    <a:pt x="270663" y="169850"/>
                  </a:cubicBezTo>
                  <a:cubicBezTo>
                    <a:pt x="268529" y="174727"/>
                    <a:pt x="266281" y="179566"/>
                    <a:pt x="263919" y="184366"/>
                  </a:cubicBezTo>
                  <a:cubicBezTo>
                    <a:pt x="261557" y="189167"/>
                    <a:pt x="259233" y="193815"/>
                    <a:pt x="256947" y="198311"/>
                  </a:cubicBezTo>
                  <a:cubicBezTo>
                    <a:pt x="254661" y="202807"/>
                    <a:pt x="252527" y="206807"/>
                    <a:pt x="250546" y="210312"/>
                  </a:cubicBezTo>
                  <a:lnTo>
                    <a:pt x="224943" y="195911"/>
                  </a:lnTo>
                  <a:cubicBezTo>
                    <a:pt x="227686" y="192101"/>
                    <a:pt x="230353" y="188024"/>
                    <a:pt x="232944" y="183681"/>
                  </a:cubicBezTo>
                  <a:cubicBezTo>
                    <a:pt x="235535" y="179337"/>
                    <a:pt x="237973" y="174918"/>
                    <a:pt x="240259" y="170422"/>
                  </a:cubicBezTo>
                  <a:cubicBezTo>
                    <a:pt x="242545" y="165926"/>
                    <a:pt x="244564" y="161583"/>
                    <a:pt x="246317" y="157392"/>
                  </a:cubicBezTo>
                  <a:cubicBezTo>
                    <a:pt x="248070" y="153201"/>
                    <a:pt x="249555" y="149276"/>
                    <a:pt x="250775" y="145619"/>
                  </a:cubicBezTo>
                  <a:close/>
                  <a:moveTo>
                    <a:pt x="403479" y="144933"/>
                  </a:moveTo>
                  <a:cubicBezTo>
                    <a:pt x="405461" y="148590"/>
                    <a:pt x="407670" y="152477"/>
                    <a:pt x="410109" y="156591"/>
                  </a:cubicBezTo>
                  <a:cubicBezTo>
                    <a:pt x="412547" y="160706"/>
                    <a:pt x="414948" y="164859"/>
                    <a:pt x="417310" y="169050"/>
                  </a:cubicBezTo>
                  <a:cubicBezTo>
                    <a:pt x="419672" y="173241"/>
                    <a:pt x="421958" y="177318"/>
                    <a:pt x="424168" y="181280"/>
                  </a:cubicBezTo>
                  <a:cubicBezTo>
                    <a:pt x="426378" y="185243"/>
                    <a:pt x="428397" y="188900"/>
                    <a:pt x="430226" y="192253"/>
                  </a:cubicBezTo>
                  <a:lnTo>
                    <a:pt x="405994" y="207798"/>
                  </a:lnTo>
                  <a:cubicBezTo>
                    <a:pt x="404318" y="204445"/>
                    <a:pt x="402375" y="200597"/>
                    <a:pt x="400165" y="196254"/>
                  </a:cubicBezTo>
                  <a:cubicBezTo>
                    <a:pt x="397955" y="191910"/>
                    <a:pt x="395593" y="187414"/>
                    <a:pt x="393078" y="182766"/>
                  </a:cubicBezTo>
                  <a:cubicBezTo>
                    <a:pt x="390564" y="178118"/>
                    <a:pt x="388049" y="173546"/>
                    <a:pt x="385534" y="169050"/>
                  </a:cubicBezTo>
                  <a:cubicBezTo>
                    <a:pt x="383020" y="164554"/>
                    <a:pt x="380772" y="160401"/>
                    <a:pt x="378791" y="156591"/>
                  </a:cubicBezTo>
                  <a:close/>
                  <a:moveTo>
                    <a:pt x="505664" y="101956"/>
                  </a:moveTo>
                  <a:lnTo>
                    <a:pt x="505664" y="123902"/>
                  </a:lnTo>
                  <a:lnTo>
                    <a:pt x="609448" y="123902"/>
                  </a:lnTo>
                  <a:lnTo>
                    <a:pt x="609448" y="101956"/>
                  </a:lnTo>
                  <a:close/>
                  <a:moveTo>
                    <a:pt x="279121" y="90983"/>
                  </a:moveTo>
                  <a:lnTo>
                    <a:pt x="279121" y="117729"/>
                  </a:lnTo>
                  <a:lnTo>
                    <a:pt x="378333" y="117729"/>
                  </a:lnTo>
                  <a:lnTo>
                    <a:pt x="378333" y="90983"/>
                  </a:lnTo>
                  <a:close/>
                  <a:moveTo>
                    <a:pt x="505664" y="53264"/>
                  </a:moveTo>
                  <a:lnTo>
                    <a:pt x="505664" y="74524"/>
                  </a:lnTo>
                  <a:lnTo>
                    <a:pt x="609448" y="74524"/>
                  </a:lnTo>
                  <a:lnTo>
                    <a:pt x="609448" y="53264"/>
                  </a:lnTo>
                  <a:close/>
                  <a:moveTo>
                    <a:pt x="100584" y="40463"/>
                  </a:moveTo>
                  <a:cubicBezTo>
                    <a:pt x="104547" y="43053"/>
                    <a:pt x="108700" y="45911"/>
                    <a:pt x="113043" y="49035"/>
                  </a:cubicBezTo>
                  <a:cubicBezTo>
                    <a:pt x="117387" y="52159"/>
                    <a:pt x="120930" y="54788"/>
                    <a:pt x="123673" y="56922"/>
                  </a:cubicBezTo>
                  <a:lnTo>
                    <a:pt x="117044" y="66752"/>
                  </a:lnTo>
                  <a:lnTo>
                    <a:pt x="145161" y="66752"/>
                  </a:lnTo>
                  <a:lnTo>
                    <a:pt x="145161" y="40463"/>
                  </a:lnTo>
                  <a:close/>
                  <a:moveTo>
                    <a:pt x="62865" y="40463"/>
                  </a:moveTo>
                  <a:lnTo>
                    <a:pt x="62865" y="66752"/>
                  </a:lnTo>
                  <a:lnTo>
                    <a:pt x="100584" y="66752"/>
                  </a:lnTo>
                  <a:cubicBezTo>
                    <a:pt x="97079" y="64008"/>
                    <a:pt x="93536" y="61265"/>
                    <a:pt x="89955" y="58522"/>
                  </a:cubicBezTo>
                  <a:cubicBezTo>
                    <a:pt x="86373" y="55779"/>
                    <a:pt x="83287" y="53417"/>
                    <a:pt x="80696" y="51435"/>
                  </a:cubicBezTo>
                  <a:lnTo>
                    <a:pt x="88926" y="40463"/>
                  </a:lnTo>
                  <a:close/>
                  <a:moveTo>
                    <a:pt x="702946" y="10745"/>
                  </a:moveTo>
                  <a:lnTo>
                    <a:pt x="863423" y="10745"/>
                  </a:lnTo>
                  <a:lnTo>
                    <a:pt x="863423" y="107671"/>
                  </a:lnTo>
                  <a:lnTo>
                    <a:pt x="732664" y="107671"/>
                  </a:lnTo>
                  <a:lnTo>
                    <a:pt x="732664" y="157277"/>
                  </a:lnTo>
                  <a:cubicBezTo>
                    <a:pt x="732664" y="161087"/>
                    <a:pt x="732892" y="164135"/>
                    <a:pt x="733349" y="166421"/>
                  </a:cubicBezTo>
                  <a:cubicBezTo>
                    <a:pt x="733806" y="168707"/>
                    <a:pt x="734683" y="170498"/>
                    <a:pt x="735978" y="171793"/>
                  </a:cubicBezTo>
                  <a:cubicBezTo>
                    <a:pt x="737274" y="173089"/>
                    <a:pt x="739140" y="174003"/>
                    <a:pt x="741579" y="174537"/>
                  </a:cubicBezTo>
                  <a:cubicBezTo>
                    <a:pt x="744017" y="175070"/>
                    <a:pt x="747218" y="175413"/>
                    <a:pt x="751180" y="175565"/>
                  </a:cubicBezTo>
                  <a:cubicBezTo>
                    <a:pt x="764591" y="176327"/>
                    <a:pt x="777926" y="176746"/>
                    <a:pt x="791185" y="176823"/>
                  </a:cubicBezTo>
                  <a:cubicBezTo>
                    <a:pt x="804444" y="176899"/>
                    <a:pt x="817703" y="176480"/>
                    <a:pt x="830962" y="175565"/>
                  </a:cubicBezTo>
                  <a:cubicBezTo>
                    <a:pt x="835381" y="175260"/>
                    <a:pt x="838886" y="174918"/>
                    <a:pt x="841477" y="174537"/>
                  </a:cubicBezTo>
                  <a:cubicBezTo>
                    <a:pt x="844068" y="174156"/>
                    <a:pt x="846049" y="173432"/>
                    <a:pt x="847421" y="172365"/>
                  </a:cubicBezTo>
                  <a:cubicBezTo>
                    <a:pt x="848792" y="171298"/>
                    <a:pt x="849745" y="169774"/>
                    <a:pt x="850278" y="167793"/>
                  </a:cubicBezTo>
                  <a:cubicBezTo>
                    <a:pt x="850812" y="165812"/>
                    <a:pt x="851307" y="163068"/>
                    <a:pt x="851764" y="159563"/>
                  </a:cubicBezTo>
                  <a:cubicBezTo>
                    <a:pt x="852069" y="156972"/>
                    <a:pt x="852374" y="153810"/>
                    <a:pt x="852679" y="150076"/>
                  </a:cubicBezTo>
                  <a:cubicBezTo>
                    <a:pt x="852983" y="146343"/>
                    <a:pt x="853288" y="142190"/>
                    <a:pt x="853593" y="137618"/>
                  </a:cubicBezTo>
                  <a:lnTo>
                    <a:pt x="883997" y="147219"/>
                  </a:lnTo>
                  <a:cubicBezTo>
                    <a:pt x="883692" y="150724"/>
                    <a:pt x="883387" y="154496"/>
                    <a:pt x="883082" y="158535"/>
                  </a:cubicBezTo>
                  <a:cubicBezTo>
                    <a:pt x="882778" y="162573"/>
                    <a:pt x="882320" y="166269"/>
                    <a:pt x="881711" y="169622"/>
                  </a:cubicBezTo>
                  <a:cubicBezTo>
                    <a:pt x="880491" y="176175"/>
                    <a:pt x="879158" y="181623"/>
                    <a:pt x="877710" y="185967"/>
                  </a:cubicBezTo>
                  <a:cubicBezTo>
                    <a:pt x="876262" y="190310"/>
                    <a:pt x="874091" y="193815"/>
                    <a:pt x="871195" y="196482"/>
                  </a:cubicBezTo>
                  <a:cubicBezTo>
                    <a:pt x="868300" y="199149"/>
                    <a:pt x="864489" y="201130"/>
                    <a:pt x="859765" y="202426"/>
                  </a:cubicBezTo>
                  <a:cubicBezTo>
                    <a:pt x="855041" y="203721"/>
                    <a:pt x="848792" y="204521"/>
                    <a:pt x="841020" y="204826"/>
                  </a:cubicBezTo>
                  <a:cubicBezTo>
                    <a:pt x="807797" y="206350"/>
                    <a:pt x="774573" y="206350"/>
                    <a:pt x="741350" y="204826"/>
                  </a:cubicBezTo>
                  <a:cubicBezTo>
                    <a:pt x="734187" y="204521"/>
                    <a:pt x="728091" y="203797"/>
                    <a:pt x="723062" y="202654"/>
                  </a:cubicBezTo>
                  <a:cubicBezTo>
                    <a:pt x="718033" y="201511"/>
                    <a:pt x="713994" y="199530"/>
                    <a:pt x="710946" y="196711"/>
                  </a:cubicBezTo>
                  <a:cubicBezTo>
                    <a:pt x="707899" y="193891"/>
                    <a:pt x="705689" y="189967"/>
                    <a:pt x="704317" y="184938"/>
                  </a:cubicBezTo>
                  <a:cubicBezTo>
                    <a:pt x="702946" y="179909"/>
                    <a:pt x="702260" y="173279"/>
                    <a:pt x="702260" y="165050"/>
                  </a:cubicBezTo>
                  <a:lnTo>
                    <a:pt x="702260" y="78867"/>
                  </a:lnTo>
                  <a:lnTo>
                    <a:pt x="832790" y="78867"/>
                  </a:lnTo>
                  <a:lnTo>
                    <a:pt x="832790" y="39777"/>
                  </a:lnTo>
                  <a:lnTo>
                    <a:pt x="702946" y="39777"/>
                  </a:lnTo>
                  <a:close/>
                  <a:moveTo>
                    <a:pt x="307696" y="4115"/>
                  </a:moveTo>
                  <a:lnTo>
                    <a:pt x="337643" y="5258"/>
                  </a:lnTo>
                  <a:lnTo>
                    <a:pt x="337643" y="21032"/>
                  </a:lnTo>
                  <a:lnTo>
                    <a:pt x="417424" y="21032"/>
                  </a:lnTo>
                  <a:lnTo>
                    <a:pt x="417424" y="49149"/>
                  </a:lnTo>
                  <a:lnTo>
                    <a:pt x="337643" y="49149"/>
                  </a:lnTo>
                  <a:lnTo>
                    <a:pt x="337643" y="62637"/>
                  </a:lnTo>
                  <a:lnTo>
                    <a:pt x="406908" y="62637"/>
                  </a:lnTo>
                  <a:lnTo>
                    <a:pt x="406908" y="144476"/>
                  </a:lnTo>
                  <a:lnTo>
                    <a:pt x="250546" y="144476"/>
                  </a:lnTo>
                  <a:lnTo>
                    <a:pt x="250546" y="62637"/>
                  </a:lnTo>
                  <a:lnTo>
                    <a:pt x="307696" y="62637"/>
                  </a:lnTo>
                  <a:close/>
                  <a:moveTo>
                    <a:pt x="536525" y="3887"/>
                  </a:moveTo>
                  <a:lnTo>
                    <a:pt x="570815" y="5030"/>
                  </a:lnTo>
                  <a:lnTo>
                    <a:pt x="564185" y="25146"/>
                  </a:lnTo>
                  <a:lnTo>
                    <a:pt x="637794" y="25146"/>
                  </a:lnTo>
                  <a:lnTo>
                    <a:pt x="637794" y="202540"/>
                  </a:lnTo>
                  <a:lnTo>
                    <a:pt x="477089" y="202540"/>
                  </a:lnTo>
                  <a:lnTo>
                    <a:pt x="477089" y="25146"/>
                  </a:lnTo>
                  <a:lnTo>
                    <a:pt x="529895" y="25146"/>
                  </a:lnTo>
                  <a:close/>
                  <a:moveTo>
                    <a:pt x="85954" y="0"/>
                  </a:moveTo>
                  <a:lnTo>
                    <a:pt x="113843" y="4115"/>
                  </a:lnTo>
                  <a:cubicBezTo>
                    <a:pt x="113386" y="5792"/>
                    <a:pt x="112815" y="7659"/>
                    <a:pt x="112129" y="9716"/>
                  </a:cubicBezTo>
                  <a:cubicBezTo>
                    <a:pt x="111443" y="11773"/>
                    <a:pt x="110719" y="13869"/>
                    <a:pt x="109957" y="16002"/>
                  </a:cubicBezTo>
                  <a:lnTo>
                    <a:pt x="173051" y="16002"/>
                  </a:lnTo>
                  <a:lnTo>
                    <a:pt x="173051" y="66752"/>
                  </a:lnTo>
                  <a:lnTo>
                    <a:pt x="196139" y="66752"/>
                  </a:lnTo>
                  <a:lnTo>
                    <a:pt x="196139" y="92126"/>
                  </a:lnTo>
                  <a:lnTo>
                    <a:pt x="173051" y="92126"/>
                  </a:lnTo>
                  <a:lnTo>
                    <a:pt x="173051" y="100813"/>
                  </a:lnTo>
                  <a:cubicBezTo>
                    <a:pt x="173051" y="105690"/>
                    <a:pt x="172670" y="109728"/>
                    <a:pt x="171908" y="112929"/>
                  </a:cubicBezTo>
                  <a:cubicBezTo>
                    <a:pt x="171146" y="116129"/>
                    <a:pt x="169888" y="118720"/>
                    <a:pt x="168136" y="120701"/>
                  </a:cubicBezTo>
                  <a:cubicBezTo>
                    <a:pt x="166383" y="122682"/>
                    <a:pt x="164097" y="124168"/>
                    <a:pt x="161278" y="125159"/>
                  </a:cubicBezTo>
                  <a:cubicBezTo>
                    <a:pt x="158458" y="126150"/>
                    <a:pt x="154915" y="126873"/>
                    <a:pt x="150648" y="127331"/>
                  </a:cubicBezTo>
                  <a:lnTo>
                    <a:pt x="134646" y="129159"/>
                  </a:lnTo>
                  <a:lnTo>
                    <a:pt x="126416" y="108814"/>
                  </a:lnTo>
                  <a:lnTo>
                    <a:pt x="135789" y="107214"/>
                  </a:lnTo>
                  <a:cubicBezTo>
                    <a:pt x="138075" y="106909"/>
                    <a:pt x="139828" y="106528"/>
                    <a:pt x="141047" y="106071"/>
                  </a:cubicBezTo>
                  <a:cubicBezTo>
                    <a:pt x="142266" y="105614"/>
                    <a:pt x="143180" y="105004"/>
                    <a:pt x="143790" y="104242"/>
                  </a:cubicBezTo>
                  <a:cubicBezTo>
                    <a:pt x="144399" y="103480"/>
                    <a:pt x="144780" y="102528"/>
                    <a:pt x="144933" y="101385"/>
                  </a:cubicBezTo>
                  <a:cubicBezTo>
                    <a:pt x="145085" y="100242"/>
                    <a:pt x="145161" y="98832"/>
                    <a:pt x="145161" y="97155"/>
                  </a:cubicBezTo>
                  <a:lnTo>
                    <a:pt x="145161" y="92126"/>
                  </a:lnTo>
                  <a:lnTo>
                    <a:pt x="96470" y="92126"/>
                  </a:lnTo>
                  <a:cubicBezTo>
                    <a:pt x="100584" y="94717"/>
                    <a:pt x="104737" y="97308"/>
                    <a:pt x="108928" y="99899"/>
                  </a:cubicBezTo>
                  <a:cubicBezTo>
                    <a:pt x="113119" y="102489"/>
                    <a:pt x="116510" y="104699"/>
                    <a:pt x="119101" y="106528"/>
                  </a:cubicBezTo>
                  <a:lnTo>
                    <a:pt x="109271" y="125502"/>
                  </a:lnTo>
                  <a:cubicBezTo>
                    <a:pt x="107138" y="123978"/>
                    <a:pt x="104661" y="122187"/>
                    <a:pt x="101842" y="120130"/>
                  </a:cubicBezTo>
                  <a:cubicBezTo>
                    <a:pt x="99022" y="118072"/>
                    <a:pt x="96089" y="115939"/>
                    <a:pt x="93041" y="113729"/>
                  </a:cubicBezTo>
                  <a:cubicBezTo>
                    <a:pt x="89993" y="111519"/>
                    <a:pt x="86983" y="109386"/>
                    <a:pt x="84011" y="107328"/>
                  </a:cubicBezTo>
                  <a:cubicBezTo>
                    <a:pt x="81039" y="105271"/>
                    <a:pt x="78410" y="103480"/>
                    <a:pt x="76124" y="101956"/>
                  </a:cubicBezTo>
                  <a:lnTo>
                    <a:pt x="82754" y="92126"/>
                  </a:lnTo>
                  <a:lnTo>
                    <a:pt x="61722" y="92126"/>
                  </a:lnTo>
                  <a:cubicBezTo>
                    <a:pt x="60351" y="100661"/>
                    <a:pt x="57570" y="108014"/>
                    <a:pt x="53379" y="114186"/>
                  </a:cubicBezTo>
                  <a:cubicBezTo>
                    <a:pt x="49188" y="120358"/>
                    <a:pt x="43130" y="126492"/>
                    <a:pt x="35205" y="132588"/>
                  </a:cubicBezTo>
                  <a:lnTo>
                    <a:pt x="180594" y="132588"/>
                  </a:lnTo>
                  <a:lnTo>
                    <a:pt x="180594" y="179223"/>
                  </a:lnTo>
                  <a:lnTo>
                    <a:pt x="200483" y="179223"/>
                  </a:lnTo>
                  <a:lnTo>
                    <a:pt x="200483" y="204140"/>
                  </a:lnTo>
                  <a:lnTo>
                    <a:pt x="0" y="204140"/>
                  </a:lnTo>
                  <a:lnTo>
                    <a:pt x="0" y="179223"/>
                  </a:lnTo>
                  <a:lnTo>
                    <a:pt x="22632" y="179223"/>
                  </a:lnTo>
                  <a:lnTo>
                    <a:pt x="22632" y="141504"/>
                  </a:lnTo>
                  <a:cubicBezTo>
                    <a:pt x="21870" y="141961"/>
                    <a:pt x="21070" y="142456"/>
                    <a:pt x="20232" y="142990"/>
                  </a:cubicBezTo>
                  <a:cubicBezTo>
                    <a:pt x="19393" y="143523"/>
                    <a:pt x="18517" y="144095"/>
                    <a:pt x="17603" y="144704"/>
                  </a:cubicBezTo>
                  <a:lnTo>
                    <a:pt x="1143" y="122301"/>
                  </a:lnTo>
                  <a:cubicBezTo>
                    <a:pt x="6173" y="119253"/>
                    <a:pt x="10478" y="116510"/>
                    <a:pt x="14059" y="114072"/>
                  </a:cubicBezTo>
                  <a:cubicBezTo>
                    <a:pt x="17641" y="111633"/>
                    <a:pt x="20689" y="109233"/>
                    <a:pt x="23203" y="106871"/>
                  </a:cubicBezTo>
                  <a:cubicBezTo>
                    <a:pt x="25718" y="104509"/>
                    <a:pt x="27737" y="102147"/>
                    <a:pt x="29261" y="99784"/>
                  </a:cubicBezTo>
                  <a:cubicBezTo>
                    <a:pt x="30785" y="97422"/>
                    <a:pt x="31928" y="94869"/>
                    <a:pt x="32690" y="92126"/>
                  </a:cubicBezTo>
                  <a:lnTo>
                    <a:pt x="5487" y="92126"/>
                  </a:lnTo>
                  <a:lnTo>
                    <a:pt x="5487" y="66752"/>
                  </a:lnTo>
                  <a:lnTo>
                    <a:pt x="34976" y="66752"/>
                  </a:lnTo>
                  <a:lnTo>
                    <a:pt x="34976" y="16002"/>
                  </a:lnTo>
                  <a:lnTo>
                    <a:pt x="80239" y="16002"/>
                  </a:lnTo>
                  <a:cubicBezTo>
                    <a:pt x="81458" y="12954"/>
                    <a:pt x="82563" y="10021"/>
                    <a:pt x="83554" y="7201"/>
                  </a:cubicBezTo>
                  <a:cubicBezTo>
                    <a:pt x="84544" y="4382"/>
                    <a:pt x="85344" y="1982"/>
                    <a:pt x="8595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accent1"/>
                  </a:solidFill>
                  <a:latin typeface="+mj-ea"/>
                  <a:ea typeface="+mj-ea"/>
                </a:defRPr>
              </a:lvl1pPr>
            </a:lstStyle>
            <a:p>
              <a:endParaRPr lang="zh-CN" altLang="en-US" sz="18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cxnSp>
          <p:nvCxnSpPr>
            <p:cNvPr id="84" name="直接连接符 83">
              <a:extLst>
                <a:ext uri="{FF2B5EF4-FFF2-40B4-BE49-F238E27FC236}">
                  <a16:creationId xmlns="" xmlns:a16="http://schemas.microsoft.com/office/drawing/2014/main" id="{B1B1E9BE-C026-4F91-B9FF-0DCAB036A1BB}"/>
                </a:ext>
              </a:extLst>
            </p:cNvPr>
            <p:cNvCxnSpPr>
              <a:cxnSpLocks/>
            </p:cNvCxnSpPr>
            <p:nvPr/>
          </p:nvCxnSpPr>
          <p:spPr>
            <a:xfrm>
              <a:off x="530119" y="1907724"/>
              <a:ext cx="7802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Rectangle 208_1">
              <a:extLst>
                <a:ext uri="{FF2B5EF4-FFF2-40B4-BE49-F238E27FC236}">
                  <a16:creationId xmlns="" xmlns:a16="http://schemas.microsoft.com/office/drawing/2014/main" id="{49B66657-4A49-4542-A316-47EC5B3ADF9D}"/>
                </a:ext>
              </a:extLst>
            </p:cNvPr>
            <p:cNvSpPr/>
            <p:nvPr/>
          </p:nvSpPr>
          <p:spPr>
            <a:xfrm>
              <a:off x="1377336" y="3002144"/>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90" name="Rectangle 208_1">
              <a:extLst>
                <a:ext uri="{FF2B5EF4-FFF2-40B4-BE49-F238E27FC236}">
                  <a16:creationId xmlns="" xmlns:a16="http://schemas.microsoft.com/office/drawing/2014/main" id="{E0DF6C97-99BB-4F26-BFF7-F758D6245714}"/>
                </a:ext>
              </a:extLst>
            </p:cNvPr>
            <p:cNvSpPr/>
            <p:nvPr/>
          </p:nvSpPr>
          <p:spPr>
            <a:xfrm>
              <a:off x="1377336" y="3600117"/>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93" name="Rectangle 208_1">
              <a:extLst>
                <a:ext uri="{FF2B5EF4-FFF2-40B4-BE49-F238E27FC236}">
                  <a16:creationId xmlns="" xmlns:a16="http://schemas.microsoft.com/office/drawing/2014/main" id="{BE891647-382F-4E13-914F-249A76E77693}"/>
                </a:ext>
              </a:extLst>
            </p:cNvPr>
            <p:cNvSpPr/>
            <p:nvPr/>
          </p:nvSpPr>
          <p:spPr>
            <a:xfrm>
              <a:off x="1377336" y="4198091"/>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96" name="Rectangle 208_1">
              <a:extLst>
                <a:ext uri="{FF2B5EF4-FFF2-40B4-BE49-F238E27FC236}">
                  <a16:creationId xmlns="" xmlns:a16="http://schemas.microsoft.com/office/drawing/2014/main" id="{B3933E12-90C6-49E9-97DD-8A5F5CF2B16A}"/>
                </a:ext>
              </a:extLst>
            </p:cNvPr>
            <p:cNvSpPr/>
            <p:nvPr/>
          </p:nvSpPr>
          <p:spPr>
            <a:xfrm>
              <a:off x="1377336" y="4796151"/>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99" name="Rectangle 208_1">
              <a:extLst>
                <a:ext uri="{FF2B5EF4-FFF2-40B4-BE49-F238E27FC236}">
                  <a16:creationId xmlns="" xmlns:a16="http://schemas.microsoft.com/office/drawing/2014/main" id="{2A53EAAC-66B4-4A84-B47B-881F0A997CCB}"/>
                </a:ext>
              </a:extLst>
            </p:cNvPr>
            <p:cNvSpPr/>
            <p:nvPr/>
          </p:nvSpPr>
          <p:spPr>
            <a:xfrm>
              <a:off x="1377336" y="5394037"/>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02" name="Rectangle 208_1">
              <a:extLst>
                <a:ext uri="{FF2B5EF4-FFF2-40B4-BE49-F238E27FC236}">
                  <a16:creationId xmlns="" xmlns:a16="http://schemas.microsoft.com/office/drawing/2014/main" id="{CBC79D59-27E9-40CB-BD4A-7C0668B4302D}"/>
                </a:ext>
              </a:extLst>
            </p:cNvPr>
            <p:cNvSpPr/>
            <p:nvPr/>
          </p:nvSpPr>
          <p:spPr>
            <a:xfrm>
              <a:off x="1377336" y="5992013"/>
              <a:ext cx="1296497" cy="490932"/>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40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17" name="文本框 116">
              <a:extLst>
                <a:ext uri="{FF2B5EF4-FFF2-40B4-BE49-F238E27FC236}">
                  <a16:creationId xmlns="" xmlns:a16="http://schemas.microsoft.com/office/drawing/2014/main" id="{5ED8984C-7305-48DF-9FBE-2083F918B345}"/>
                </a:ext>
              </a:extLst>
            </p:cNvPr>
            <p:cNvSpPr txBox="1"/>
            <p:nvPr/>
          </p:nvSpPr>
          <p:spPr>
            <a:xfrm>
              <a:off x="1757356" y="3133932"/>
              <a:ext cx="525887" cy="169935"/>
            </a:xfrm>
            <a:custGeom>
              <a:avLst/>
              <a:gdLst/>
              <a:ahLst/>
              <a:cxnLst/>
              <a:rect l="l" t="t" r="r" b="b"/>
              <a:pathLst>
                <a:path w="525887" h="169935">
                  <a:moveTo>
                    <a:pt x="262594" y="133740"/>
                  </a:moveTo>
                  <a:lnTo>
                    <a:pt x="262594" y="140617"/>
                  </a:lnTo>
                  <a:lnTo>
                    <a:pt x="312725" y="140617"/>
                  </a:lnTo>
                  <a:lnTo>
                    <a:pt x="312725" y="133740"/>
                  </a:lnTo>
                  <a:close/>
                  <a:moveTo>
                    <a:pt x="262594" y="109670"/>
                  </a:moveTo>
                  <a:lnTo>
                    <a:pt x="262594" y="116547"/>
                  </a:lnTo>
                  <a:lnTo>
                    <a:pt x="312725" y="116547"/>
                  </a:lnTo>
                  <a:lnTo>
                    <a:pt x="312725" y="109670"/>
                  </a:lnTo>
                  <a:close/>
                  <a:moveTo>
                    <a:pt x="262594" y="85782"/>
                  </a:moveTo>
                  <a:lnTo>
                    <a:pt x="262594" y="92478"/>
                  </a:lnTo>
                  <a:lnTo>
                    <a:pt x="312725" y="92478"/>
                  </a:lnTo>
                  <a:lnTo>
                    <a:pt x="312725" y="85782"/>
                  </a:lnTo>
                  <a:close/>
                  <a:moveTo>
                    <a:pt x="117633" y="70037"/>
                  </a:moveTo>
                  <a:lnTo>
                    <a:pt x="138988" y="70942"/>
                  </a:lnTo>
                  <a:lnTo>
                    <a:pt x="138988" y="163058"/>
                  </a:lnTo>
                  <a:lnTo>
                    <a:pt x="117633" y="163058"/>
                  </a:lnTo>
                  <a:close/>
                  <a:moveTo>
                    <a:pt x="262594" y="61531"/>
                  </a:moveTo>
                  <a:lnTo>
                    <a:pt x="262594" y="68408"/>
                  </a:lnTo>
                  <a:lnTo>
                    <a:pt x="312725" y="68408"/>
                  </a:lnTo>
                  <a:lnTo>
                    <a:pt x="312725" y="61531"/>
                  </a:lnTo>
                  <a:close/>
                  <a:moveTo>
                    <a:pt x="462934" y="36194"/>
                  </a:moveTo>
                  <a:lnTo>
                    <a:pt x="483927" y="36918"/>
                  </a:lnTo>
                  <a:cubicBezTo>
                    <a:pt x="483927" y="38366"/>
                    <a:pt x="483897" y="40809"/>
                    <a:pt x="483836" y="44248"/>
                  </a:cubicBezTo>
                  <a:cubicBezTo>
                    <a:pt x="483776" y="47686"/>
                    <a:pt x="483716" y="51336"/>
                    <a:pt x="483655" y="55197"/>
                  </a:cubicBezTo>
                  <a:cubicBezTo>
                    <a:pt x="483595" y="59058"/>
                    <a:pt x="483535" y="62737"/>
                    <a:pt x="483474" y="66236"/>
                  </a:cubicBezTo>
                  <a:cubicBezTo>
                    <a:pt x="483414" y="69735"/>
                    <a:pt x="483384" y="72269"/>
                    <a:pt x="483384" y="73837"/>
                  </a:cubicBezTo>
                  <a:cubicBezTo>
                    <a:pt x="483263" y="83007"/>
                    <a:pt x="482358" y="91573"/>
                    <a:pt x="480669" y="99536"/>
                  </a:cubicBezTo>
                  <a:lnTo>
                    <a:pt x="489175" y="99717"/>
                  </a:lnTo>
                  <a:lnTo>
                    <a:pt x="489175" y="135007"/>
                  </a:lnTo>
                  <a:cubicBezTo>
                    <a:pt x="489175" y="138385"/>
                    <a:pt x="489628" y="140496"/>
                    <a:pt x="490533" y="141341"/>
                  </a:cubicBezTo>
                  <a:cubicBezTo>
                    <a:pt x="491437" y="142186"/>
                    <a:pt x="493338" y="142608"/>
                    <a:pt x="496233" y="142608"/>
                  </a:cubicBezTo>
                  <a:lnTo>
                    <a:pt x="498948" y="142608"/>
                  </a:lnTo>
                  <a:cubicBezTo>
                    <a:pt x="500758" y="142608"/>
                    <a:pt x="502175" y="142547"/>
                    <a:pt x="503201" y="142427"/>
                  </a:cubicBezTo>
                  <a:cubicBezTo>
                    <a:pt x="504226" y="142306"/>
                    <a:pt x="505041" y="141974"/>
                    <a:pt x="505644" y="141431"/>
                  </a:cubicBezTo>
                  <a:cubicBezTo>
                    <a:pt x="506247" y="140889"/>
                    <a:pt x="506700" y="140134"/>
                    <a:pt x="507001" y="139169"/>
                  </a:cubicBezTo>
                  <a:cubicBezTo>
                    <a:pt x="507303" y="138204"/>
                    <a:pt x="507574" y="136877"/>
                    <a:pt x="507816" y="135188"/>
                  </a:cubicBezTo>
                  <a:cubicBezTo>
                    <a:pt x="508178" y="132895"/>
                    <a:pt x="508509" y="130030"/>
                    <a:pt x="508811" y="126592"/>
                  </a:cubicBezTo>
                  <a:cubicBezTo>
                    <a:pt x="509113" y="123153"/>
                    <a:pt x="509324" y="119926"/>
                    <a:pt x="509444" y="116909"/>
                  </a:cubicBezTo>
                  <a:lnTo>
                    <a:pt x="525887" y="122642"/>
                  </a:lnTo>
                  <a:lnTo>
                    <a:pt x="525887" y="147918"/>
                  </a:lnTo>
                  <a:lnTo>
                    <a:pt x="524556" y="153014"/>
                  </a:lnTo>
                  <a:cubicBezTo>
                    <a:pt x="523530" y="155608"/>
                    <a:pt x="522173" y="157689"/>
                    <a:pt x="520484" y="159258"/>
                  </a:cubicBezTo>
                  <a:cubicBezTo>
                    <a:pt x="518795" y="160826"/>
                    <a:pt x="516593" y="161942"/>
                    <a:pt x="513878" y="162606"/>
                  </a:cubicBezTo>
                  <a:cubicBezTo>
                    <a:pt x="511164" y="163269"/>
                    <a:pt x="507695" y="163661"/>
                    <a:pt x="503472" y="163782"/>
                  </a:cubicBezTo>
                  <a:cubicBezTo>
                    <a:pt x="497922" y="164023"/>
                    <a:pt x="492795" y="164023"/>
                    <a:pt x="488089" y="163782"/>
                  </a:cubicBezTo>
                  <a:cubicBezTo>
                    <a:pt x="484591" y="163661"/>
                    <a:pt x="481665" y="163239"/>
                    <a:pt x="479312" y="162515"/>
                  </a:cubicBezTo>
                  <a:cubicBezTo>
                    <a:pt x="476959" y="161791"/>
                    <a:pt x="474999" y="160615"/>
                    <a:pt x="473430" y="158986"/>
                  </a:cubicBezTo>
                  <a:cubicBezTo>
                    <a:pt x="471862" y="157357"/>
                    <a:pt x="470746" y="155216"/>
                    <a:pt x="470082" y="152561"/>
                  </a:cubicBezTo>
                  <a:cubicBezTo>
                    <a:pt x="469419" y="149907"/>
                    <a:pt x="469087" y="146589"/>
                    <a:pt x="469087" y="142608"/>
                  </a:cubicBezTo>
                  <a:lnTo>
                    <a:pt x="469087" y="130121"/>
                  </a:lnTo>
                  <a:cubicBezTo>
                    <a:pt x="464744" y="137360"/>
                    <a:pt x="459224" y="144176"/>
                    <a:pt x="452528" y="150571"/>
                  </a:cubicBezTo>
                  <a:cubicBezTo>
                    <a:pt x="445832" y="156965"/>
                    <a:pt x="437658" y="163420"/>
                    <a:pt x="428006" y="169935"/>
                  </a:cubicBezTo>
                  <a:lnTo>
                    <a:pt x="414252" y="152019"/>
                  </a:lnTo>
                  <a:cubicBezTo>
                    <a:pt x="424145" y="145986"/>
                    <a:pt x="432198" y="140165"/>
                    <a:pt x="438412" y="134554"/>
                  </a:cubicBezTo>
                  <a:cubicBezTo>
                    <a:pt x="444625" y="128944"/>
                    <a:pt x="449481" y="123032"/>
                    <a:pt x="452980" y="116819"/>
                  </a:cubicBezTo>
                  <a:cubicBezTo>
                    <a:pt x="456479" y="110605"/>
                    <a:pt x="458892" y="103789"/>
                    <a:pt x="460219" y="96369"/>
                  </a:cubicBezTo>
                  <a:cubicBezTo>
                    <a:pt x="461546" y="88949"/>
                    <a:pt x="462270" y="80473"/>
                    <a:pt x="462391" y="70942"/>
                  </a:cubicBezTo>
                  <a:cubicBezTo>
                    <a:pt x="462391" y="69615"/>
                    <a:pt x="462421" y="67322"/>
                    <a:pt x="462481" y="64065"/>
                  </a:cubicBezTo>
                  <a:cubicBezTo>
                    <a:pt x="462542" y="60807"/>
                    <a:pt x="462602" y="57338"/>
                    <a:pt x="462662" y="53659"/>
                  </a:cubicBezTo>
                  <a:cubicBezTo>
                    <a:pt x="462723" y="49979"/>
                    <a:pt x="462783" y="46510"/>
                    <a:pt x="462843" y="43253"/>
                  </a:cubicBezTo>
                  <a:cubicBezTo>
                    <a:pt x="462904" y="39995"/>
                    <a:pt x="462934" y="37642"/>
                    <a:pt x="462934" y="36194"/>
                  </a:cubicBezTo>
                  <a:close/>
                  <a:moveTo>
                    <a:pt x="371903" y="15925"/>
                  </a:moveTo>
                  <a:lnTo>
                    <a:pt x="427282" y="15925"/>
                  </a:lnTo>
                  <a:lnTo>
                    <a:pt x="427282" y="37642"/>
                  </a:lnTo>
                  <a:cubicBezTo>
                    <a:pt x="425955" y="47656"/>
                    <a:pt x="424265" y="57278"/>
                    <a:pt x="422214" y="66508"/>
                  </a:cubicBezTo>
                  <a:cubicBezTo>
                    <a:pt x="420163" y="75738"/>
                    <a:pt x="417690" y="84816"/>
                    <a:pt x="414794" y="93745"/>
                  </a:cubicBezTo>
                  <a:cubicBezTo>
                    <a:pt x="418293" y="100139"/>
                    <a:pt x="421702" y="106413"/>
                    <a:pt x="425020" y="112566"/>
                  </a:cubicBezTo>
                  <a:cubicBezTo>
                    <a:pt x="428337" y="118719"/>
                    <a:pt x="431384" y="124510"/>
                    <a:pt x="434159" y="129940"/>
                  </a:cubicBezTo>
                  <a:lnTo>
                    <a:pt x="416785" y="143151"/>
                  </a:lnTo>
                  <a:cubicBezTo>
                    <a:pt x="414975" y="139290"/>
                    <a:pt x="413075" y="135339"/>
                    <a:pt x="411084" y="131297"/>
                  </a:cubicBezTo>
                  <a:cubicBezTo>
                    <a:pt x="409094" y="127255"/>
                    <a:pt x="407073" y="123123"/>
                    <a:pt x="405022" y="118900"/>
                  </a:cubicBezTo>
                  <a:cubicBezTo>
                    <a:pt x="401764" y="126018"/>
                    <a:pt x="398115" y="133107"/>
                    <a:pt x="394073" y="140165"/>
                  </a:cubicBezTo>
                  <a:cubicBezTo>
                    <a:pt x="390031" y="147223"/>
                    <a:pt x="385476" y="154371"/>
                    <a:pt x="380409" y="161610"/>
                  </a:cubicBezTo>
                  <a:lnTo>
                    <a:pt x="363036" y="147313"/>
                  </a:lnTo>
                  <a:cubicBezTo>
                    <a:pt x="370275" y="137902"/>
                    <a:pt x="376247" y="128824"/>
                    <a:pt x="380952" y="120076"/>
                  </a:cubicBezTo>
                  <a:cubicBezTo>
                    <a:pt x="385657" y="111329"/>
                    <a:pt x="389518" y="102793"/>
                    <a:pt x="392535" y="94468"/>
                  </a:cubicBezTo>
                  <a:cubicBezTo>
                    <a:pt x="388312" y="86506"/>
                    <a:pt x="384300" y="78995"/>
                    <a:pt x="380500" y="71937"/>
                  </a:cubicBezTo>
                  <a:cubicBezTo>
                    <a:pt x="376699" y="64879"/>
                    <a:pt x="373231" y="58816"/>
                    <a:pt x="370094" y="53749"/>
                  </a:cubicBezTo>
                  <a:lnTo>
                    <a:pt x="386381" y="43434"/>
                  </a:lnTo>
                  <a:cubicBezTo>
                    <a:pt x="388432" y="46691"/>
                    <a:pt x="390634" y="50371"/>
                    <a:pt x="392987" y="54473"/>
                  </a:cubicBezTo>
                  <a:cubicBezTo>
                    <a:pt x="395340" y="58575"/>
                    <a:pt x="397783" y="62918"/>
                    <a:pt x="400316" y="67503"/>
                  </a:cubicBezTo>
                  <a:cubicBezTo>
                    <a:pt x="401402" y="62436"/>
                    <a:pt x="402337" y="57459"/>
                    <a:pt x="403122" y="52573"/>
                  </a:cubicBezTo>
                  <a:cubicBezTo>
                    <a:pt x="403906" y="47686"/>
                    <a:pt x="404660" y="42710"/>
                    <a:pt x="405384" y="37642"/>
                  </a:cubicBezTo>
                  <a:lnTo>
                    <a:pt x="371903" y="37642"/>
                  </a:lnTo>
                  <a:close/>
                  <a:moveTo>
                    <a:pt x="431987" y="7962"/>
                  </a:moveTo>
                  <a:lnTo>
                    <a:pt x="515778" y="7962"/>
                  </a:lnTo>
                  <a:lnTo>
                    <a:pt x="515778" y="112023"/>
                  </a:lnTo>
                  <a:lnTo>
                    <a:pt x="495147" y="112023"/>
                  </a:lnTo>
                  <a:lnTo>
                    <a:pt x="495147" y="29679"/>
                  </a:lnTo>
                  <a:lnTo>
                    <a:pt x="452618" y="29679"/>
                  </a:lnTo>
                  <a:lnTo>
                    <a:pt x="452618" y="112385"/>
                  </a:lnTo>
                  <a:lnTo>
                    <a:pt x="431987" y="112385"/>
                  </a:lnTo>
                  <a:close/>
                  <a:moveTo>
                    <a:pt x="276529" y="3981"/>
                  </a:moveTo>
                  <a:lnTo>
                    <a:pt x="298608" y="4886"/>
                  </a:lnTo>
                  <a:lnTo>
                    <a:pt x="298608" y="15382"/>
                  </a:lnTo>
                  <a:lnTo>
                    <a:pt x="340052" y="15382"/>
                  </a:lnTo>
                  <a:lnTo>
                    <a:pt x="340052" y="34566"/>
                  </a:lnTo>
                  <a:lnTo>
                    <a:pt x="298608" y="34566"/>
                  </a:lnTo>
                  <a:lnTo>
                    <a:pt x="298608" y="43072"/>
                  </a:lnTo>
                  <a:lnTo>
                    <a:pt x="334441" y="43072"/>
                  </a:lnTo>
                  <a:lnTo>
                    <a:pt x="334441" y="140617"/>
                  </a:lnTo>
                  <a:lnTo>
                    <a:pt x="346929" y="140617"/>
                  </a:lnTo>
                  <a:lnTo>
                    <a:pt x="346929" y="159800"/>
                  </a:lnTo>
                  <a:lnTo>
                    <a:pt x="229295" y="159800"/>
                  </a:lnTo>
                  <a:lnTo>
                    <a:pt x="229295" y="140617"/>
                  </a:lnTo>
                  <a:lnTo>
                    <a:pt x="240696" y="140617"/>
                  </a:lnTo>
                  <a:lnTo>
                    <a:pt x="240696" y="43072"/>
                  </a:lnTo>
                  <a:lnTo>
                    <a:pt x="276529" y="43072"/>
                  </a:lnTo>
                  <a:lnTo>
                    <a:pt x="276529" y="34566"/>
                  </a:lnTo>
                  <a:lnTo>
                    <a:pt x="237801" y="34566"/>
                  </a:lnTo>
                  <a:lnTo>
                    <a:pt x="237801" y="15382"/>
                  </a:lnTo>
                  <a:lnTo>
                    <a:pt x="276529" y="15382"/>
                  </a:lnTo>
                  <a:close/>
                  <a:moveTo>
                    <a:pt x="213731" y="1266"/>
                  </a:moveTo>
                  <a:lnTo>
                    <a:pt x="236353" y="6153"/>
                  </a:lnTo>
                  <a:cubicBezTo>
                    <a:pt x="232734" y="19304"/>
                    <a:pt x="228692" y="31549"/>
                    <a:pt x="224228" y="42891"/>
                  </a:cubicBezTo>
                  <a:lnTo>
                    <a:pt x="224228" y="164506"/>
                  </a:lnTo>
                  <a:lnTo>
                    <a:pt x="203054" y="164506"/>
                  </a:lnTo>
                  <a:lnTo>
                    <a:pt x="203054" y="86687"/>
                  </a:lnTo>
                  <a:cubicBezTo>
                    <a:pt x="201847" y="88738"/>
                    <a:pt x="200671" y="90698"/>
                    <a:pt x="199525" y="92568"/>
                  </a:cubicBezTo>
                  <a:cubicBezTo>
                    <a:pt x="198378" y="94438"/>
                    <a:pt x="197142" y="96399"/>
                    <a:pt x="195815" y="98450"/>
                  </a:cubicBezTo>
                  <a:lnTo>
                    <a:pt x="181518" y="77819"/>
                  </a:lnTo>
                  <a:cubicBezTo>
                    <a:pt x="184413" y="73475"/>
                    <a:pt x="187429" y="68348"/>
                    <a:pt x="190566" y="62436"/>
                  </a:cubicBezTo>
                  <a:cubicBezTo>
                    <a:pt x="193703" y="56524"/>
                    <a:pt x="196720" y="50220"/>
                    <a:pt x="199615" y="43524"/>
                  </a:cubicBezTo>
                  <a:cubicBezTo>
                    <a:pt x="202511" y="36828"/>
                    <a:pt x="205165" y="29860"/>
                    <a:pt x="207578" y="22621"/>
                  </a:cubicBezTo>
                  <a:cubicBezTo>
                    <a:pt x="209991" y="15382"/>
                    <a:pt x="212042" y="8264"/>
                    <a:pt x="213731" y="1266"/>
                  </a:cubicBezTo>
                  <a:close/>
                  <a:moveTo>
                    <a:pt x="97545" y="0"/>
                  </a:moveTo>
                  <a:lnTo>
                    <a:pt x="114557" y="0"/>
                  </a:lnTo>
                  <a:cubicBezTo>
                    <a:pt x="117332" y="6756"/>
                    <a:pt x="120710" y="13271"/>
                    <a:pt x="124691" y="19545"/>
                  </a:cubicBezTo>
                  <a:cubicBezTo>
                    <a:pt x="128673" y="25819"/>
                    <a:pt x="133137" y="31730"/>
                    <a:pt x="138084" y="37280"/>
                  </a:cubicBezTo>
                  <a:cubicBezTo>
                    <a:pt x="143030" y="42830"/>
                    <a:pt x="148339" y="47898"/>
                    <a:pt x="154009" y="52482"/>
                  </a:cubicBezTo>
                  <a:cubicBezTo>
                    <a:pt x="159680" y="57067"/>
                    <a:pt x="165531" y="61048"/>
                    <a:pt x="171564" y="64427"/>
                  </a:cubicBezTo>
                  <a:lnTo>
                    <a:pt x="158534" y="84153"/>
                  </a:lnTo>
                  <a:cubicBezTo>
                    <a:pt x="145624" y="75345"/>
                    <a:pt x="135007" y="66478"/>
                    <a:pt x="126682" y="57550"/>
                  </a:cubicBezTo>
                  <a:cubicBezTo>
                    <a:pt x="118357" y="48621"/>
                    <a:pt x="111661" y="38728"/>
                    <a:pt x="106594" y="27870"/>
                  </a:cubicBezTo>
                  <a:cubicBezTo>
                    <a:pt x="102733" y="35350"/>
                    <a:pt x="98390" y="42529"/>
                    <a:pt x="93564" y="49406"/>
                  </a:cubicBezTo>
                  <a:cubicBezTo>
                    <a:pt x="88738" y="56283"/>
                    <a:pt x="82585" y="63280"/>
                    <a:pt x="75104" y="70399"/>
                  </a:cubicBezTo>
                  <a:lnTo>
                    <a:pt x="95012" y="71304"/>
                  </a:lnTo>
                  <a:lnTo>
                    <a:pt x="95012" y="92659"/>
                  </a:lnTo>
                  <a:cubicBezTo>
                    <a:pt x="95012" y="102069"/>
                    <a:pt x="94619" y="110153"/>
                    <a:pt x="93835" y="116909"/>
                  </a:cubicBezTo>
                  <a:cubicBezTo>
                    <a:pt x="93051" y="123666"/>
                    <a:pt x="91603" y="129849"/>
                    <a:pt x="89492" y="135459"/>
                  </a:cubicBezTo>
                  <a:cubicBezTo>
                    <a:pt x="87380" y="141070"/>
                    <a:pt x="84485" y="146408"/>
                    <a:pt x="80805" y="151476"/>
                  </a:cubicBezTo>
                  <a:cubicBezTo>
                    <a:pt x="77125" y="156543"/>
                    <a:pt x="72390" y="162032"/>
                    <a:pt x="66598" y="167944"/>
                  </a:cubicBezTo>
                  <a:lnTo>
                    <a:pt x="49044" y="153647"/>
                  </a:lnTo>
                  <a:cubicBezTo>
                    <a:pt x="54473" y="149183"/>
                    <a:pt x="58786" y="144960"/>
                    <a:pt x="61984" y="140979"/>
                  </a:cubicBezTo>
                  <a:cubicBezTo>
                    <a:pt x="65181" y="136998"/>
                    <a:pt x="67654" y="132745"/>
                    <a:pt x="69404" y="128220"/>
                  </a:cubicBezTo>
                  <a:cubicBezTo>
                    <a:pt x="71153" y="123696"/>
                    <a:pt x="72269" y="118629"/>
                    <a:pt x="72752" y="113018"/>
                  </a:cubicBezTo>
                  <a:cubicBezTo>
                    <a:pt x="73234" y="107408"/>
                    <a:pt x="73476" y="100742"/>
                    <a:pt x="73476" y="93021"/>
                  </a:cubicBezTo>
                  <a:lnTo>
                    <a:pt x="73476" y="72028"/>
                  </a:lnTo>
                  <a:cubicBezTo>
                    <a:pt x="71424" y="74079"/>
                    <a:pt x="69192" y="76099"/>
                    <a:pt x="66779" y="78090"/>
                  </a:cubicBezTo>
                  <a:cubicBezTo>
                    <a:pt x="64366" y="80081"/>
                    <a:pt x="61833" y="82102"/>
                    <a:pt x="59179" y="84153"/>
                  </a:cubicBezTo>
                  <a:lnTo>
                    <a:pt x="45967" y="66417"/>
                  </a:lnTo>
                  <a:lnTo>
                    <a:pt x="45967" y="164506"/>
                  </a:lnTo>
                  <a:lnTo>
                    <a:pt x="24793" y="164506"/>
                  </a:lnTo>
                  <a:lnTo>
                    <a:pt x="24793" y="85782"/>
                  </a:lnTo>
                  <a:cubicBezTo>
                    <a:pt x="23104" y="88315"/>
                    <a:pt x="21415" y="90789"/>
                    <a:pt x="19726" y="93202"/>
                  </a:cubicBezTo>
                  <a:cubicBezTo>
                    <a:pt x="18037" y="95615"/>
                    <a:pt x="16287" y="98028"/>
                    <a:pt x="14478" y="100441"/>
                  </a:cubicBezTo>
                  <a:lnTo>
                    <a:pt x="0" y="81438"/>
                  </a:lnTo>
                  <a:cubicBezTo>
                    <a:pt x="3499" y="77095"/>
                    <a:pt x="7209" y="71937"/>
                    <a:pt x="11130" y="65965"/>
                  </a:cubicBezTo>
                  <a:cubicBezTo>
                    <a:pt x="15051" y="59993"/>
                    <a:pt x="18851" y="53538"/>
                    <a:pt x="22531" y="46601"/>
                  </a:cubicBezTo>
                  <a:cubicBezTo>
                    <a:pt x="26211" y="39663"/>
                    <a:pt x="29589" y="32394"/>
                    <a:pt x="32666" y="24793"/>
                  </a:cubicBezTo>
                  <a:cubicBezTo>
                    <a:pt x="35742" y="17192"/>
                    <a:pt x="38185" y="9651"/>
                    <a:pt x="39995" y="2171"/>
                  </a:cubicBezTo>
                  <a:lnTo>
                    <a:pt x="60988" y="8505"/>
                  </a:lnTo>
                  <a:cubicBezTo>
                    <a:pt x="58817" y="15624"/>
                    <a:pt x="56464" y="22440"/>
                    <a:pt x="53930" y="28956"/>
                  </a:cubicBezTo>
                  <a:cubicBezTo>
                    <a:pt x="51397" y="35471"/>
                    <a:pt x="48742" y="41805"/>
                    <a:pt x="45967" y="47958"/>
                  </a:cubicBezTo>
                  <a:lnTo>
                    <a:pt x="45967" y="65331"/>
                  </a:lnTo>
                  <a:cubicBezTo>
                    <a:pt x="71063" y="46993"/>
                    <a:pt x="88255" y="25215"/>
                    <a:pt x="9754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4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24" name="文本框 123">
              <a:extLst>
                <a:ext uri="{FF2B5EF4-FFF2-40B4-BE49-F238E27FC236}">
                  <a16:creationId xmlns="" xmlns:a16="http://schemas.microsoft.com/office/drawing/2014/main" id="{55C56A69-5DFA-4007-A4DA-430828B5189B}"/>
                </a:ext>
              </a:extLst>
            </p:cNvPr>
            <p:cNvSpPr txBox="1"/>
            <p:nvPr/>
          </p:nvSpPr>
          <p:spPr>
            <a:xfrm>
              <a:off x="1672925" y="3753515"/>
              <a:ext cx="701219" cy="167221"/>
            </a:xfrm>
            <a:custGeom>
              <a:avLst/>
              <a:gdLst/>
              <a:ahLst/>
              <a:cxnLst/>
              <a:rect l="l" t="t" r="r" b="b"/>
              <a:pathLst>
                <a:path w="701219" h="167221">
                  <a:moveTo>
                    <a:pt x="267602" y="117091"/>
                  </a:moveTo>
                  <a:lnTo>
                    <a:pt x="267602" y="140799"/>
                  </a:lnTo>
                  <a:lnTo>
                    <a:pt x="304702" y="140799"/>
                  </a:lnTo>
                  <a:lnTo>
                    <a:pt x="304702" y="117091"/>
                  </a:lnTo>
                  <a:close/>
                  <a:moveTo>
                    <a:pt x="628286" y="96098"/>
                  </a:moveTo>
                  <a:lnTo>
                    <a:pt x="649460" y="97003"/>
                  </a:lnTo>
                  <a:cubicBezTo>
                    <a:pt x="649339" y="97968"/>
                    <a:pt x="649249" y="99145"/>
                    <a:pt x="649188" y="100532"/>
                  </a:cubicBezTo>
                  <a:cubicBezTo>
                    <a:pt x="649128" y="101920"/>
                    <a:pt x="648977" y="104121"/>
                    <a:pt x="648736" y="107138"/>
                  </a:cubicBezTo>
                  <a:cubicBezTo>
                    <a:pt x="648374" y="112567"/>
                    <a:pt x="647650" y="117574"/>
                    <a:pt x="646564" y="122159"/>
                  </a:cubicBezTo>
                  <a:cubicBezTo>
                    <a:pt x="650907" y="123968"/>
                    <a:pt x="655643" y="125989"/>
                    <a:pt x="660771" y="128221"/>
                  </a:cubicBezTo>
                  <a:cubicBezTo>
                    <a:pt x="665898" y="130453"/>
                    <a:pt x="670966" y="132685"/>
                    <a:pt x="675972" y="134917"/>
                  </a:cubicBezTo>
                  <a:cubicBezTo>
                    <a:pt x="680980" y="137149"/>
                    <a:pt x="685685" y="139291"/>
                    <a:pt x="690089" y="141342"/>
                  </a:cubicBezTo>
                  <a:cubicBezTo>
                    <a:pt x="694492" y="143393"/>
                    <a:pt x="698202" y="145203"/>
                    <a:pt x="701219" y="146771"/>
                  </a:cubicBezTo>
                  <a:lnTo>
                    <a:pt x="692713" y="167221"/>
                  </a:lnTo>
                  <a:cubicBezTo>
                    <a:pt x="689696" y="165412"/>
                    <a:pt x="685896" y="163361"/>
                    <a:pt x="681311" y="161068"/>
                  </a:cubicBezTo>
                  <a:cubicBezTo>
                    <a:pt x="676727" y="158776"/>
                    <a:pt x="671870" y="156393"/>
                    <a:pt x="666743" y="153920"/>
                  </a:cubicBezTo>
                  <a:cubicBezTo>
                    <a:pt x="661615" y="151446"/>
                    <a:pt x="656457" y="149033"/>
                    <a:pt x="651269" y="146681"/>
                  </a:cubicBezTo>
                  <a:cubicBezTo>
                    <a:pt x="646081" y="144328"/>
                    <a:pt x="641376" y="142247"/>
                    <a:pt x="637153" y="140437"/>
                  </a:cubicBezTo>
                  <a:cubicBezTo>
                    <a:pt x="631965" y="146349"/>
                    <a:pt x="624847" y="151326"/>
                    <a:pt x="615798" y="155368"/>
                  </a:cubicBezTo>
                  <a:cubicBezTo>
                    <a:pt x="606750" y="159409"/>
                    <a:pt x="595288" y="163361"/>
                    <a:pt x="581413" y="167221"/>
                  </a:cubicBezTo>
                  <a:lnTo>
                    <a:pt x="573631" y="146771"/>
                  </a:lnTo>
                  <a:cubicBezTo>
                    <a:pt x="584248" y="143996"/>
                    <a:pt x="592905" y="141372"/>
                    <a:pt x="599601" y="138899"/>
                  </a:cubicBezTo>
                  <a:cubicBezTo>
                    <a:pt x="606297" y="136425"/>
                    <a:pt x="611606" y="133711"/>
                    <a:pt x="615527" y="130755"/>
                  </a:cubicBezTo>
                  <a:cubicBezTo>
                    <a:pt x="619448" y="127799"/>
                    <a:pt x="622283" y="124391"/>
                    <a:pt x="624033" y="120530"/>
                  </a:cubicBezTo>
                  <a:cubicBezTo>
                    <a:pt x="625782" y="116669"/>
                    <a:pt x="626958" y="111903"/>
                    <a:pt x="627562" y="106233"/>
                  </a:cubicBezTo>
                  <a:cubicBezTo>
                    <a:pt x="627803" y="104664"/>
                    <a:pt x="627954" y="102885"/>
                    <a:pt x="628014" y="100894"/>
                  </a:cubicBezTo>
                  <a:cubicBezTo>
                    <a:pt x="628074" y="98903"/>
                    <a:pt x="628165" y="97305"/>
                    <a:pt x="628286" y="96098"/>
                  </a:cubicBezTo>
                  <a:close/>
                  <a:moveTo>
                    <a:pt x="287148" y="81439"/>
                  </a:moveTo>
                  <a:cubicBezTo>
                    <a:pt x="283046" y="84214"/>
                    <a:pt x="278672" y="86899"/>
                    <a:pt x="274027" y="89493"/>
                  </a:cubicBezTo>
                  <a:cubicBezTo>
                    <a:pt x="269382" y="92087"/>
                    <a:pt x="264345" y="94590"/>
                    <a:pt x="258916" y="97003"/>
                  </a:cubicBezTo>
                  <a:lnTo>
                    <a:pt x="317008" y="97003"/>
                  </a:lnTo>
                  <a:cubicBezTo>
                    <a:pt x="305788" y="92298"/>
                    <a:pt x="295834" y="87110"/>
                    <a:pt x="287148" y="81439"/>
                  </a:cubicBezTo>
                  <a:close/>
                  <a:moveTo>
                    <a:pt x="478257" y="81258"/>
                  </a:moveTo>
                  <a:lnTo>
                    <a:pt x="499612" y="82163"/>
                  </a:lnTo>
                  <a:lnTo>
                    <a:pt x="499612" y="90850"/>
                  </a:lnTo>
                  <a:lnTo>
                    <a:pt x="515719" y="90850"/>
                  </a:lnTo>
                  <a:lnTo>
                    <a:pt x="515719" y="112205"/>
                  </a:lnTo>
                  <a:lnTo>
                    <a:pt x="499612" y="112205"/>
                  </a:lnTo>
                  <a:lnTo>
                    <a:pt x="499612" y="140980"/>
                  </a:lnTo>
                  <a:cubicBezTo>
                    <a:pt x="499612" y="145444"/>
                    <a:pt x="499250" y="149094"/>
                    <a:pt x="498526" y="151929"/>
                  </a:cubicBezTo>
                  <a:cubicBezTo>
                    <a:pt x="497803" y="154764"/>
                    <a:pt x="496506" y="157057"/>
                    <a:pt x="494636" y="158806"/>
                  </a:cubicBezTo>
                  <a:cubicBezTo>
                    <a:pt x="492765" y="160555"/>
                    <a:pt x="490262" y="161822"/>
                    <a:pt x="487125" y="162607"/>
                  </a:cubicBezTo>
                  <a:cubicBezTo>
                    <a:pt x="483988" y="163391"/>
                    <a:pt x="480067" y="164024"/>
                    <a:pt x="475362" y="164507"/>
                  </a:cubicBezTo>
                  <a:lnTo>
                    <a:pt x="462512" y="165774"/>
                  </a:lnTo>
                  <a:lnTo>
                    <a:pt x="456540" y="145142"/>
                  </a:lnTo>
                  <a:lnTo>
                    <a:pt x="469209" y="143876"/>
                  </a:lnTo>
                  <a:cubicBezTo>
                    <a:pt x="472949" y="143514"/>
                    <a:pt x="475392" y="142669"/>
                    <a:pt x="476538" y="141342"/>
                  </a:cubicBezTo>
                  <a:cubicBezTo>
                    <a:pt x="477684" y="140015"/>
                    <a:pt x="478257" y="137421"/>
                    <a:pt x="478257" y="133560"/>
                  </a:cubicBezTo>
                  <a:lnTo>
                    <a:pt x="478257" y="112205"/>
                  </a:lnTo>
                  <a:lnTo>
                    <a:pt x="448939" y="112205"/>
                  </a:lnTo>
                  <a:cubicBezTo>
                    <a:pt x="451352" y="114859"/>
                    <a:pt x="453886" y="117634"/>
                    <a:pt x="456540" y="120530"/>
                  </a:cubicBezTo>
                  <a:cubicBezTo>
                    <a:pt x="459195" y="123425"/>
                    <a:pt x="461487" y="126080"/>
                    <a:pt x="463417" y="128493"/>
                  </a:cubicBezTo>
                  <a:lnTo>
                    <a:pt x="448758" y="145142"/>
                  </a:lnTo>
                  <a:cubicBezTo>
                    <a:pt x="447311" y="143091"/>
                    <a:pt x="445621" y="140829"/>
                    <a:pt x="443691" y="138356"/>
                  </a:cubicBezTo>
                  <a:cubicBezTo>
                    <a:pt x="441761" y="135883"/>
                    <a:pt x="439770" y="133470"/>
                    <a:pt x="437719" y="131117"/>
                  </a:cubicBezTo>
                  <a:cubicBezTo>
                    <a:pt x="435668" y="128764"/>
                    <a:pt x="433707" y="126562"/>
                    <a:pt x="431837" y="124511"/>
                  </a:cubicBezTo>
                  <a:cubicBezTo>
                    <a:pt x="429967" y="122460"/>
                    <a:pt x="428368" y="120771"/>
                    <a:pt x="427041" y="119444"/>
                  </a:cubicBezTo>
                  <a:lnTo>
                    <a:pt x="434461" y="112205"/>
                  </a:lnTo>
                  <a:lnTo>
                    <a:pt x="425232" y="112205"/>
                  </a:lnTo>
                  <a:lnTo>
                    <a:pt x="425232" y="90850"/>
                  </a:lnTo>
                  <a:lnTo>
                    <a:pt x="478257" y="90850"/>
                  </a:lnTo>
                  <a:close/>
                  <a:moveTo>
                    <a:pt x="410935" y="57008"/>
                  </a:moveTo>
                  <a:lnTo>
                    <a:pt x="410935" y="80896"/>
                  </a:lnTo>
                  <a:cubicBezTo>
                    <a:pt x="412865" y="80293"/>
                    <a:pt x="414554" y="79720"/>
                    <a:pt x="416002" y="79177"/>
                  </a:cubicBezTo>
                  <a:cubicBezTo>
                    <a:pt x="417450" y="78634"/>
                    <a:pt x="418596" y="78182"/>
                    <a:pt x="419440" y="77820"/>
                  </a:cubicBezTo>
                  <a:lnTo>
                    <a:pt x="419440" y="57008"/>
                  </a:lnTo>
                  <a:close/>
                  <a:moveTo>
                    <a:pt x="221997" y="53750"/>
                  </a:moveTo>
                  <a:lnTo>
                    <a:pt x="221997" y="63704"/>
                  </a:lnTo>
                  <a:lnTo>
                    <a:pt x="227426" y="57912"/>
                  </a:lnTo>
                  <a:cubicBezTo>
                    <a:pt x="229839" y="60446"/>
                    <a:pt x="232373" y="63131"/>
                    <a:pt x="235027" y="65966"/>
                  </a:cubicBezTo>
                  <a:cubicBezTo>
                    <a:pt x="237681" y="68801"/>
                    <a:pt x="240275" y="71667"/>
                    <a:pt x="242809" y="74562"/>
                  </a:cubicBezTo>
                  <a:lnTo>
                    <a:pt x="233036" y="84878"/>
                  </a:lnTo>
                  <a:cubicBezTo>
                    <a:pt x="247393" y="79931"/>
                    <a:pt x="259639" y="74200"/>
                    <a:pt x="269774" y="67685"/>
                  </a:cubicBezTo>
                  <a:cubicBezTo>
                    <a:pt x="265431" y="63583"/>
                    <a:pt x="261268" y="59059"/>
                    <a:pt x="257287" y="54112"/>
                  </a:cubicBezTo>
                  <a:cubicBezTo>
                    <a:pt x="255477" y="56525"/>
                    <a:pt x="253577" y="58817"/>
                    <a:pt x="251586" y="60989"/>
                  </a:cubicBezTo>
                  <a:cubicBezTo>
                    <a:pt x="249595" y="63161"/>
                    <a:pt x="247574" y="65272"/>
                    <a:pt x="245523" y="67323"/>
                  </a:cubicBezTo>
                  <a:lnTo>
                    <a:pt x="231407" y="53750"/>
                  </a:lnTo>
                  <a:close/>
                  <a:moveTo>
                    <a:pt x="269955" y="35472"/>
                  </a:moveTo>
                  <a:lnTo>
                    <a:pt x="269231" y="36557"/>
                  </a:lnTo>
                  <a:cubicBezTo>
                    <a:pt x="271644" y="40056"/>
                    <a:pt x="274238" y="43434"/>
                    <a:pt x="277013" y="46692"/>
                  </a:cubicBezTo>
                  <a:cubicBezTo>
                    <a:pt x="279788" y="49950"/>
                    <a:pt x="282804" y="53026"/>
                    <a:pt x="286062" y="55922"/>
                  </a:cubicBezTo>
                  <a:cubicBezTo>
                    <a:pt x="289802" y="52785"/>
                    <a:pt x="293241" y="49497"/>
                    <a:pt x="296377" y="46059"/>
                  </a:cubicBezTo>
                  <a:cubicBezTo>
                    <a:pt x="299514" y="42620"/>
                    <a:pt x="302470" y="39091"/>
                    <a:pt x="305245" y="35472"/>
                  </a:cubicBezTo>
                  <a:close/>
                  <a:moveTo>
                    <a:pt x="627743" y="31309"/>
                  </a:moveTo>
                  <a:lnTo>
                    <a:pt x="649460" y="32214"/>
                  </a:lnTo>
                  <a:lnTo>
                    <a:pt x="649460" y="42168"/>
                  </a:lnTo>
                  <a:lnTo>
                    <a:pt x="699047" y="42168"/>
                  </a:lnTo>
                  <a:lnTo>
                    <a:pt x="699047" y="61894"/>
                  </a:lnTo>
                  <a:lnTo>
                    <a:pt x="649460" y="61894"/>
                  </a:lnTo>
                  <a:lnTo>
                    <a:pt x="649460" y="71667"/>
                  </a:lnTo>
                  <a:lnTo>
                    <a:pt x="688188" y="71667"/>
                  </a:lnTo>
                  <a:lnTo>
                    <a:pt x="688188" y="128855"/>
                  </a:lnTo>
                  <a:lnTo>
                    <a:pt x="666833" y="128855"/>
                  </a:lnTo>
                  <a:lnTo>
                    <a:pt x="666833" y="92117"/>
                  </a:lnTo>
                  <a:lnTo>
                    <a:pt x="609645" y="92117"/>
                  </a:lnTo>
                  <a:lnTo>
                    <a:pt x="609645" y="129217"/>
                  </a:lnTo>
                  <a:lnTo>
                    <a:pt x="588652" y="129217"/>
                  </a:lnTo>
                  <a:lnTo>
                    <a:pt x="588652" y="71667"/>
                  </a:lnTo>
                  <a:lnTo>
                    <a:pt x="627743" y="71667"/>
                  </a:lnTo>
                  <a:lnTo>
                    <a:pt x="627743" y="61894"/>
                  </a:lnTo>
                  <a:lnTo>
                    <a:pt x="583042" y="61894"/>
                  </a:lnTo>
                  <a:lnTo>
                    <a:pt x="583042" y="42168"/>
                  </a:lnTo>
                  <a:lnTo>
                    <a:pt x="627743" y="42168"/>
                  </a:lnTo>
                  <a:close/>
                  <a:moveTo>
                    <a:pt x="458169" y="4163"/>
                  </a:moveTo>
                  <a:lnTo>
                    <a:pt x="479343" y="5068"/>
                  </a:lnTo>
                  <a:lnTo>
                    <a:pt x="479343" y="22079"/>
                  </a:lnTo>
                  <a:lnTo>
                    <a:pt x="510471" y="22079"/>
                  </a:lnTo>
                  <a:lnTo>
                    <a:pt x="510471" y="43615"/>
                  </a:lnTo>
                  <a:lnTo>
                    <a:pt x="479343" y="43615"/>
                  </a:lnTo>
                  <a:lnTo>
                    <a:pt x="479343" y="56284"/>
                  </a:lnTo>
                  <a:lnTo>
                    <a:pt x="519882" y="56284"/>
                  </a:lnTo>
                  <a:lnTo>
                    <a:pt x="519882" y="78182"/>
                  </a:lnTo>
                  <a:lnTo>
                    <a:pt x="419621" y="78363"/>
                  </a:lnTo>
                  <a:lnTo>
                    <a:pt x="421431" y="88678"/>
                  </a:lnTo>
                  <a:lnTo>
                    <a:pt x="423422" y="100623"/>
                  </a:lnTo>
                  <a:cubicBezTo>
                    <a:pt x="422577" y="100864"/>
                    <a:pt x="421069" y="101377"/>
                    <a:pt x="418897" y="102161"/>
                  </a:cubicBezTo>
                  <a:cubicBezTo>
                    <a:pt x="416726" y="102945"/>
                    <a:pt x="414071" y="103820"/>
                    <a:pt x="410935" y="104785"/>
                  </a:cubicBezTo>
                  <a:lnTo>
                    <a:pt x="410935" y="165231"/>
                  </a:lnTo>
                  <a:lnTo>
                    <a:pt x="389579" y="165231"/>
                  </a:lnTo>
                  <a:lnTo>
                    <a:pt x="389579" y="112386"/>
                  </a:lnTo>
                  <a:cubicBezTo>
                    <a:pt x="386443" y="113472"/>
                    <a:pt x="383426" y="114527"/>
                    <a:pt x="380531" y="115553"/>
                  </a:cubicBezTo>
                  <a:cubicBezTo>
                    <a:pt x="377635" y="116579"/>
                    <a:pt x="375011" y="117544"/>
                    <a:pt x="372658" y="118449"/>
                  </a:cubicBezTo>
                  <a:cubicBezTo>
                    <a:pt x="370306" y="119353"/>
                    <a:pt x="368285" y="120138"/>
                    <a:pt x="366596" y="120801"/>
                  </a:cubicBezTo>
                  <a:cubicBezTo>
                    <a:pt x="364907" y="121465"/>
                    <a:pt x="363700" y="121917"/>
                    <a:pt x="362976" y="122159"/>
                  </a:cubicBezTo>
                  <a:lnTo>
                    <a:pt x="357366" y="98451"/>
                  </a:lnTo>
                  <a:cubicBezTo>
                    <a:pt x="358331" y="98210"/>
                    <a:pt x="359900" y="97757"/>
                    <a:pt x="362071" y="97094"/>
                  </a:cubicBezTo>
                  <a:cubicBezTo>
                    <a:pt x="364243" y="96430"/>
                    <a:pt x="366777" y="95646"/>
                    <a:pt x="369672" y="94741"/>
                  </a:cubicBezTo>
                  <a:cubicBezTo>
                    <a:pt x="372568" y="93836"/>
                    <a:pt x="375735" y="92841"/>
                    <a:pt x="379173" y="91755"/>
                  </a:cubicBezTo>
                  <a:cubicBezTo>
                    <a:pt x="382612" y="90669"/>
                    <a:pt x="386081" y="89523"/>
                    <a:pt x="389579" y="88316"/>
                  </a:cubicBezTo>
                  <a:lnTo>
                    <a:pt x="389579" y="57008"/>
                  </a:lnTo>
                  <a:lnTo>
                    <a:pt x="380350" y="57008"/>
                  </a:lnTo>
                  <a:cubicBezTo>
                    <a:pt x="379626" y="62196"/>
                    <a:pt x="378902" y="67112"/>
                    <a:pt x="378178" y="71757"/>
                  </a:cubicBezTo>
                  <a:cubicBezTo>
                    <a:pt x="377454" y="76402"/>
                    <a:pt x="376670" y="80595"/>
                    <a:pt x="375825" y="84335"/>
                  </a:cubicBezTo>
                  <a:lnTo>
                    <a:pt x="357547" y="80172"/>
                  </a:lnTo>
                  <a:cubicBezTo>
                    <a:pt x="359598" y="71727"/>
                    <a:pt x="361408" y="62165"/>
                    <a:pt x="362976" y="51488"/>
                  </a:cubicBezTo>
                  <a:cubicBezTo>
                    <a:pt x="364545" y="40810"/>
                    <a:pt x="365751" y="29801"/>
                    <a:pt x="366596" y="18460"/>
                  </a:cubicBezTo>
                  <a:lnTo>
                    <a:pt x="384693" y="20270"/>
                  </a:lnTo>
                  <a:cubicBezTo>
                    <a:pt x="384452" y="22924"/>
                    <a:pt x="384180" y="25639"/>
                    <a:pt x="383879" y="28414"/>
                  </a:cubicBezTo>
                  <a:cubicBezTo>
                    <a:pt x="383577" y="31189"/>
                    <a:pt x="383245" y="34024"/>
                    <a:pt x="382883" y="36919"/>
                  </a:cubicBezTo>
                  <a:lnTo>
                    <a:pt x="389579" y="36919"/>
                  </a:lnTo>
                  <a:lnTo>
                    <a:pt x="389579" y="5068"/>
                  </a:lnTo>
                  <a:lnTo>
                    <a:pt x="410935" y="5973"/>
                  </a:lnTo>
                  <a:lnTo>
                    <a:pt x="410935" y="36919"/>
                  </a:lnTo>
                  <a:lnTo>
                    <a:pt x="424870" y="36919"/>
                  </a:lnTo>
                  <a:lnTo>
                    <a:pt x="424870" y="56465"/>
                  </a:lnTo>
                  <a:lnTo>
                    <a:pt x="458169" y="56465"/>
                  </a:lnTo>
                  <a:lnTo>
                    <a:pt x="458169" y="43615"/>
                  </a:lnTo>
                  <a:lnTo>
                    <a:pt x="428851" y="43615"/>
                  </a:lnTo>
                  <a:lnTo>
                    <a:pt x="428851" y="22079"/>
                  </a:lnTo>
                  <a:lnTo>
                    <a:pt x="458169" y="22079"/>
                  </a:lnTo>
                  <a:close/>
                  <a:moveTo>
                    <a:pt x="688912" y="3982"/>
                  </a:moveTo>
                  <a:lnTo>
                    <a:pt x="693075" y="25156"/>
                  </a:lnTo>
                  <a:cubicBezTo>
                    <a:pt x="685353" y="26001"/>
                    <a:pt x="676515" y="26815"/>
                    <a:pt x="666562" y="27599"/>
                  </a:cubicBezTo>
                  <a:cubicBezTo>
                    <a:pt x="656608" y="28383"/>
                    <a:pt x="646504" y="29137"/>
                    <a:pt x="636249" y="29861"/>
                  </a:cubicBezTo>
                  <a:cubicBezTo>
                    <a:pt x="625993" y="30585"/>
                    <a:pt x="616010" y="31189"/>
                    <a:pt x="606297" y="31671"/>
                  </a:cubicBezTo>
                  <a:cubicBezTo>
                    <a:pt x="596585" y="32154"/>
                    <a:pt x="588049" y="32516"/>
                    <a:pt x="580689" y="32757"/>
                  </a:cubicBezTo>
                  <a:lnTo>
                    <a:pt x="580689" y="68952"/>
                  </a:lnTo>
                  <a:cubicBezTo>
                    <a:pt x="580689" y="81138"/>
                    <a:pt x="580267" y="91725"/>
                    <a:pt x="579422" y="100713"/>
                  </a:cubicBezTo>
                  <a:cubicBezTo>
                    <a:pt x="578578" y="109701"/>
                    <a:pt x="577251" y="117845"/>
                    <a:pt x="575441" y="125145"/>
                  </a:cubicBezTo>
                  <a:cubicBezTo>
                    <a:pt x="573631" y="132444"/>
                    <a:pt x="571309" y="139291"/>
                    <a:pt x="568473" y="145685"/>
                  </a:cubicBezTo>
                  <a:cubicBezTo>
                    <a:pt x="565638" y="152080"/>
                    <a:pt x="562169" y="158776"/>
                    <a:pt x="558067" y="165774"/>
                  </a:cubicBezTo>
                  <a:lnTo>
                    <a:pt x="537617" y="154372"/>
                  </a:lnTo>
                  <a:cubicBezTo>
                    <a:pt x="541840" y="147254"/>
                    <a:pt x="545369" y="140859"/>
                    <a:pt x="548204" y="135189"/>
                  </a:cubicBezTo>
                  <a:cubicBezTo>
                    <a:pt x="551039" y="129518"/>
                    <a:pt x="553271" y="123667"/>
                    <a:pt x="554900" y="117634"/>
                  </a:cubicBezTo>
                  <a:cubicBezTo>
                    <a:pt x="556529" y="111602"/>
                    <a:pt x="557675" y="104875"/>
                    <a:pt x="558339" y="97456"/>
                  </a:cubicBezTo>
                  <a:cubicBezTo>
                    <a:pt x="559002" y="90036"/>
                    <a:pt x="559334" y="80957"/>
                    <a:pt x="559334" y="70219"/>
                  </a:cubicBezTo>
                  <a:lnTo>
                    <a:pt x="559334" y="12488"/>
                  </a:lnTo>
                  <a:cubicBezTo>
                    <a:pt x="568745" y="12367"/>
                    <a:pt x="579121" y="12035"/>
                    <a:pt x="590462" y="11492"/>
                  </a:cubicBezTo>
                  <a:cubicBezTo>
                    <a:pt x="601803" y="10949"/>
                    <a:pt x="613265" y="10286"/>
                    <a:pt x="624847" y="9502"/>
                  </a:cubicBezTo>
                  <a:cubicBezTo>
                    <a:pt x="636429" y="8717"/>
                    <a:pt x="647771" y="7843"/>
                    <a:pt x="658870" y="6878"/>
                  </a:cubicBezTo>
                  <a:cubicBezTo>
                    <a:pt x="669970" y="5912"/>
                    <a:pt x="679984" y="4947"/>
                    <a:pt x="688912" y="3982"/>
                  </a:cubicBezTo>
                  <a:close/>
                  <a:moveTo>
                    <a:pt x="22743" y="2896"/>
                  </a:moveTo>
                  <a:lnTo>
                    <a:pt x="43374" y="3801"/>
                  </a:lnTo>
                  <a:lnTo>
                    <a:pt x="43374" y="33119"/>
                  </a:lnTo>
                  <a:lnTo>
                    <a:pt x="50794" y="26423"/>
                  </a:lnTo>
                  <a:cubicBezTo>
                    <a:pt x="52845" y="28474"/>
                    <a:pt x="55077" y="30977"/>
                    <a:pt x="57490" y="33933"/>
                  </a:cubicBezTo>
                  <a:cubicBezTo>
                    <a:pt x="59903" y="36889"/>
                    <a:pt x="62135" y="39815"/>
                    <a:pt x="64186" y="42711"/>
                  </a:cubicBezTo>
                  <a:cubicBezTo>
                    <a:pt x="65514" y="37764"/>
                    <a:pt x="66630" y="32847"/>
                    <a:pt x="67534" y="27961"/>
                  </a:cubicBezTo>
                  <a:cubicBezTo>
                    <a:pt x="68439" y="23075"/>
                    <a:pt x="69193" y="18219"/>
                    <a:pt x="69797" y="13393"/>
                  </a:cubicBezTo>
                  <a:lnTo>
                    <a:pt x="90428" y="15926"/>
                  </a:lnTo>
                  <a:cubicBezTo>
                    <a:pt x="89945" y="19184"/>
                    <a:pt x="89463" y="22351"/>
                    <a:pt x="88980" y="25427"/>
                  </a:cubicBezTo>
                  <a:cubicBezTo>
                    <a:pt x="88497" y="28504"/>
                    <a:pt x="87954" y="31490"/>
                    <a:pt x="87351" y="34386"/>
                  </a:cubicBezTo>
                  <a:lnTo>
                    <a:pt x="97848" y="34386"/>
                  </a:lnTo>
                  <a:lnTo>
                    <a:pt x="97848" y="3258"/>
                  </a:lnTo>
                  <a:lnTo>
                    <a:pt x="119927" y="4163"/>
                  </a:lnTo>
                  <a:lnTo>
                    <a:pt x="119927" y="34386"/>
                  </a:lnTo>
                  <a:lnTo>
                    <a:pt x="153407" y="34386"/>
                  </a:lnTo>
                  <a:lnTo>
                    <a:pt x="153407" y="57551"/>
                  </a:lnTo>
                  <a:lnTo>
                    <a:pt x="119927" y="57551"/>
                  </a:lnTo>
                  <a:lnTo>
                    <a:pt x="119927" y="83611"/>
                  </a:lnTo>
                  <a:lnTo>
                    <a:pt x="149426" y="83611"/>
                  </a:lnTo>
                  <a:lnTo>
                    <a:pt x="149426" y="106052"/>
                  </a:lnTo>
                  <a:lnTo>
                    <a:pt x="119927" y="106052"/>
                  </a:lnTo>
                  <a:lnTo>
                    <a:pt x="119927" y="137180"/>
                  </a:lnTo>
                  <a:lnTo>
                    <a:pt x="158474" y="137180"/>
                  </a:lnTo>
                  <a:lnTo>
                    <a:pt x="158474" y="159620"/>
                  </a:lnTo>
                  <a:lnTo>
                    <a:pt x="54776" y="159620"/>
                  </a:lnTo>
                  <a:lnTo>
                    <a:pt x="54776" y="137180"/>
                  </a:lnTo>
                  <a:lnTo>
                    <a:pt x="97848" y="137180"/>
                  </a:lnTo>
                  <a:lnTo>
                    <a:pt x="97848" y="106052"/>
                  </a:lnTo>
                  <a:lnTo>
                    <a:pt x="64186" y="106052"/>
                  </a:lnTo>
                  <a:lnTo>
                    <a:pt x="64186" y="83611"/>
                  </a:lnTo>
                  <a:lnTo>
                    <a:pt x="97848" y="83611"/>
                  </a:lnTo>
                  <a:lnTo>
                    <a:pt x="97848" y="57551"/>
                  </a:lnTo>
                  <a:lnTo>
                    <a:pt x="82103" y="57551"/>
                  </a:lnTo>
                  <a:cubicBezTo>
                    <a:pt x="80896" y="61773"/>
                    <a:pt x="79630" y="65996"/>
                    <a:pt x="78302" y="70219"/>
                  </a:cubicBezTo>
                  <a:cubicBezTo>
                    <a:pt x="76975" y="74442"/>
                    <a:pt x="75528" y="78725"/>
                    <a:pt x="73959" y="83068"/>
                  </a:cubicBezTo>
                  <a:lnTo>
                    <a:pt x="53690" y="76734"/>
                  </a:lnTo>
                  <a:cubicBezTo>
                    <a:pt x="55379" y="72511"/>
                    <a:pt x="56917" y="68198"/>
                    <a:pt x="58305" y="63794"/>
                  </a:cubicBezTo>
                  <a:cubicBezTo>
                    <a:pt x="59692" y="59390"/>
                    <a:pt x="60989" y="54896"/>
                    <a:pt x="62196" y="50312"/>
                  </a:cubicBezTo>
                  <a:lnTo>
                    <a:pt x="53328" y="59541"/>
                  </a:lnTo>
                  <a:cubicBezTo>
                    <a:pt x="52121" y="57490"/>
                    <a:pt x="50643" y="55258"/>
                    <a:pt x="48894" y="52845"/>
                  </a:cubicBezTo>
                  <a:cubicBezTo>
                    <a:pt x="47145" y="50432"/>
                    <a:pt x="45305" y="48019"/>
                    <a:pt x="43374" y="45606"/>
                  </a:cubicBezTo>
                  <a:lnTo>
                    <a:pt x="43374" y="164326"/>
                  </a:lnTo>
                  <a:lnTo>
                    <a:pt x="22743" y="164326"/>
                  </a:lnTo>
                  <a:lnTo>
                    <a:pt x="22743" y="39815"/>
                  </a:lnTo>
                  <a:cubicBezTo>
                    <a:pt x="22140" y="44158"/>
                    <a:pt x="21446" y="48954"/>
                    <a:pt x="20662" y="54202"/>
                  </a:cubicBezTo>
                  <a:cubicBezTo>
                    <a:pt x="19878" y="59451"/>
                    <a:pt x="19033" y="64729"/>
                    <a:pt x="18128" y="70038"/>
                  </a:cubicBezTo>
                  <a:cubicBezTo>
                    <a:pt x="17223" y="75346"/>
                    <a:pt x="16288" y="80565"/>
                    <a:pt x="15323" y="85692"/>
                  </a:cubicBezTo>
                  <a:cubicBezTo>
                    <a:pt x="14358" y="90820"/>
                    <a:pt x="13453" y="95435"/>
                    <a:pt x="12609" y="99537"/>
                  </a:cubicBezTo>
                  <a:lnTo>
                    <a:pt x="0" y="96721"/>
                  </a:lnTo>
                  <a:lnTo>
                    <a:pt x="0" y="66550"/>
                  </a:lnTo>
                  <a:lnTo>
                    <a:pt x="483" y="64066"/>
                  </a:lnTo>
                  <a:cubicBezTo>
                    <a:pt x="1448" y="58516"/>
                    <a:pt x="2323" y="52966"/>
                    <a:pt x="3107" y="47416"/>
                  </a:cubicBezTo>
                  <a:cubicBezTo>
                    <a:pt x="3892" y="41866"/>
                    <a:pt x="4525" y="36557"/>
                    <a:pt x="5008" y="31490"/>
                  </a:cubicBezTo>
                  <a:lnTo>
                    <a:pt x="22743" y="33843"/>
                  </a:lnTo>
                  <a:close/>
                  <a:moveTo>
                    <a:pt x="263259" y="0"/>
                  </a:moveTo>
                  <a:lnTo>
                    <a:pt x="284614" y="6516"/>
                  </a:lnTo>
                  <a:cubicBezTo>
                    <a:pt x="284011" y="8084"/>
                    <a:pt x="283347" y="9622"/>
                    <a:pt x="282623" y="11130"/>
                  </a:cubicBezTo>
                  <a:cubicBezTo>
                    <a:pt x="281899" y="12639"/>
                    <a:pt x="281175" y="14177"/>
                    <a:pt x="280452" y="15745"/>
                  </a:cubicBezTo>
                  <a:lnTo>
                    <a:pt x="330401" y="15745"/>
                  </a:lnTo>
                  <a:lnTo>
                    <a:pt x="330401" y="35472"/>
                  </a:lnTo>
                  <a:cubicBezTo>
                    <a:pt x="326781" y="41504"/>
                    <a:pt x="322800" y="47265"/>
                    <a:pt x="318456" y="52755"/>
                  </a:cubicBezTo>
                  <a:cubicBezTo>
                    <a:pt x="314113" y="58244"/>
                    <a:pt x="309166" y="63523"/>
                    <a:pt x="303616" y="68590"/>
                  </a:cubicBezTo>
                  <a:cubicBezTo>
                    <a:pt x="309166" y="71727"/>
                    <a:pt x="315199" y="74562"/>
                    <a:pt x="321714" y="77096"/>
                  </a:cubicBezTo>
                  <a:cubicBezTo>
                    <a:pt x="328229" y="79629"/>
                    <a:pt x="335408" y="81862"/>
                    <a:pt x="343250" y="83792"/>
                  </a:cubicBezTo>
                  <a:lnTo>
                    <a:pt x="334925" y="103699"/>
                  </a:lnTo>
                  <a:cubicBezTo>
                    <a:pt x="333236" y="103096"/>
                    <a:pt x="331637" y="102523"/>
                    <a:pt x="330129" y="101980"/>
                  </a:cubicBezTo>
                  <a:cubicBezTo>
                    <a:pt x="328621" y="101437"/>
                    <a:pt x="327083" y="100864"/>
                    <a:pt x="325514" y="100261"/>
                  </a:cubicBezTo>
                  <a:lnTo>
                    <a:pt x="325514" y="160887"/>
                  </a:lnTo>
                  <a:lnTo>
                    <a:pt x="246971" y="160887"/>
                  </a:lnTo>
                  <a:lnTo>
                    <a:pt x="246971" y="101889"/>
                  </a:lnTo>
                  <a:cubicBezTo>
                    <a:pt x="245282" y="102493"/>
                    <a:pt x="243593" y="103096"/>
                    <a:pt x="241904" y="103699"/>
                  </a:cubicBezTo>
                  <a:cubicBezTo>
                    <a:pt x="240215" y="104302"/>
                    <a:pt x="238465" y="104906"/>
                    <a:pt x="236656" y="105509"/>
                  </a:cubicBezTo>
                  <a:lnTo>
                    <a:pt x="226883" y="86868"/>
                  </a:lnTo>
                  <a:lnTo>
                    <a:pt x="228331" y="86326"/>
                  </a:lnTo>
                  <a:cubicBezTo>
                    <a:pt x="227366" y="84878"/>
                    <a:pt x="226340" y="83490"/>
                    <a:pt x="225254" y="82163"/>
                  </a:cubicBezTo>
                  <a:cubicBezTo>
                    <a:pt x="224168" y="80836"/>
                    <a:pt x="223082" y="79509"/>
                    <a:pt x="221997" y="78182"/>
                  </a:cubicBezTo>
                  <a:lnTo>
                    <a:pt x="221997" y="163964"/>
                  </a:lnTo>
                  <a:lnTo>
                    <a:pt x="201546" y="163964"/>
                  </a:lnTo>
                  <a:lnTo>
                    <a:pt x="201546" y="94831"/>
                  </a:lnTo>
                  <a:cubicBezTo>
                    <a:pt x="198168" y="102312"/>
                    <a:pt x="194006" y="110335"/>
                    <a:pt x="189059" y="118901"/>
                  </a:cubicBezTo>
                  <a:lnTo>
                    <a:pt x="173857" y="105509"/>
                  </a:lnTo>
                  <a:cubicBezTo>
                    <a:pt x="176150" y="102131"/>
                    <a:pt x="178532" y="98391"/>
                    <a:pt x="181006" y="94288"/>
                  </a:cubicBezTo>
                  <a:cubicBezTo>
                    <a:pt x="183479" y="90186"/>
                    <a:pt x="185892" y="85873"/>
                    <a:pt x="188245" y="81349"/>
                  </a:cubicBezTo>
                  <a:cubicBezTo>
                    <a:pt x="190597" y="76824"/>
                    <a:pt x="192829" y="72240"/>
                    <a:pt x="194941" y="67595"/>
                  </a:cubicBezTo>
                  <a:cubicBezTo>
                    <a:pt x="197052" y="62950"/>
                    <a:pt x="198952" y="58335"/>
                    <a:pt x="200642" y="53750"/>
                  </a:cubicBezTo>
                  <a:lnTo>
                    <a:pt x="183811" y="53750"/>
                  </a:lnTo>
                  <a:lnTo>
                    <a:pt x="183811" y="32214"/>
                  </a:lnTo>
                  <a:lnTo>
                    <a:pt x="201546" y="32214"/>
                  </a:lnTo>
                  <a:lnTo>
                    <a:pt x="201546" y="2534"/>
                  </a:lnTo>
                  <a:lnTo>
                    <a:pt x="221997" y="3258"/>
                  </a:lnTo>
                  <a:lnTo>
                    <a:pt x="221997" y="32214"/>
                  </a:lnTo>
                  <a:lnTo>
                    <a:pt x="237380" y="32214"/>
                  </a:lnTo>
                  <a:lnTo>
                    <a:pt x="237380" y="47054"/>
                  </a:lnTo>
                  <a:cubicBezTo>
                    <a:pt x="240275" y="43676"/>
                    <a:pt x="243050" y="39905"/>
                    <a:pt x="245704" y="35743"/>
                  </a:cubicBezTo>
                  <a:cubicBezTo>
                    <a:pt x="248359" y="31581"/>
                    <a:pt x="250832" y="27388"/>
                    <a:pt x="253124" y="23165"/>
                  </a:cubicBezTo>
                  <a:cubicBezTo>
                    <a:pt x="255417" y="18943"/>
                    <a:pt x="257438" y="14840"/>
                    <a:pt x="259187" y="10859"/>
                  </a:cubicBezTo>
                  <a:cubicBezTo>
                    <a:pt x="260936" y="6878"/>
                    <a:pt x="262294" y="3258"/>
                    <a:pt x="26325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algn="ctr"/>
              <a:endPar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25" name="文本框 124">
              <a:extLst>
                <a:ext uri="{FF2B5EF4-FFF2-40B4-BE49-F238E27FC236}">
                  <a16:creationId xmlns="" xmlns:a16="http://schemas.microsoft.com/office/drawing/2014/main" id="{323B921D-B340-4799-8021-D0A0F685C448}"/>
                </a:ext>
              </a:extLst>
            </p:cNvPr>
            <p:cNvSpPr txBox="1"/>
            <p:nvPr/>
          </p:nvSpPr>
          <p:spPr>
            <a:xfrm>
              <a:off x="1861860" y="4355108"/>
              <a:ext cx="340052" cy="165230"/>
            </a:xfrm>
            <a:custGeom>
              <a:avLst/>
              <a:gdLst/>
              <a:ahLst/>
              <a:cxnLst/>
              <a:rect l="l" t="t" r="r" b="b"/>
              <a:pathLst>
                <a:path w="340052" h="165230">
                  <a:moveTo>
                    <a:pt x="8506" y="9230"/>
                  </a:moveTo>
                  <a:lnTo>
                    <a:pt x="69313" y="9230"/>
                  </a:lnTo>
                  <a:lnTo>
                    <a:pt x="69313" y="30947"/>
                  </a:lnTo>
                  <a:lnTo>
                    <a:pt x="8506" y="30947"/>
                  </a:lnTo>
                  <a:close/>
                  <a:moveTo>
                    <a:pt x="91030" y="181"/>
                  </a:moveTo>
                  <a:lnTo>
                    <a:pt x="112747" y="1267"/>
                  </a:lnTo>
                  <a:lnTo>
                    <a:pt x="112747" y="9049"/>
                  </a:lnTo>
                  <a:cubicBezTo>
                    <a:pt x="112747" y="11462"/>
                    <a:pt x="112717" y="14357"/>
                    <a:pt x="112657" y="17736"/>
                  </a:cubicBezTo>
                  <a:cubicBezTo>
                    <a:pt x="112596" y="21114"/>
                    <a:pt x="112506" y="24733"/>
                    <a:pt x="112385" y="28594"/>
                  </a:cubicBezTo>
                  <a:lnTo>
                    <a:pt x="149304" y="28594"/>
                  </a:lnTo>
                  <a:lnTo>
                    <a:pt x="146047" y="137541"/>
                  </a:lnTo>
                  <a:cubicBezTo>
                    <a:pt x="145805" y="141402"/>
                    <a:pt x="145232" y="144599"/>
                    <a:pt x="144327" y="147133"/>
                  </a:cubicBezTo>
                  <a:cubicBezTo>
                    <a:pt x="143423" y="149666"/>
                    <a:pt x="142065" y="151687"/>
                    <a:pt x="140255" y="153195"/>
                  </a:cubicBezTo>
                  <a:cubicBezTo>
                    <a:pt x="138446" y="154704"/>
                    <a:pt x="136214" y="155850"/>
                    <a:pt x="133559" y="156634"/>
                  </a:cubicBezTo>
                  <a:cubicBezTo>
                    <a:pt x="130905" y="157418"/>
                    <a:pt x="127829" y="157991"/>
                    <a:pt x="124330" y="158353"/>
                  </a:cubicBezTo>
                  <a:lnTo>
                    <a:pt x="108766" y="159982"/>
                  </a:lnTo>
                  <a:lnTo>
                    <a:pt x="102070" y="138265"/>
                  </a:lnTo>
                  <a:lnTo>
                    <a:pt x="116367" y="136817"/>
                  </a:lnTo>
                  <a:cubicBezTo>
                    <a:pt x="118900" y="136455"/>
                    <a:pt x="120801" y="135671"/>
                    <a:pt x="122067" y="134465"/>
                  </a:cubicBezTo>
                  <a:cubicBezTo>
                    <a:pt x="123334" y="133258"/>
                    <a:pt x="124088" y="130302"/>
                    <a:pt x="124330" y="125597"/>
                  </a:cubicBezTo>
                  <a:cubicBezTo>
                    <a:pt x="124692" y="119806"/>
                    <a:pt x="125023" y="113502"/>
                    <a:pt x="125325" y="106685"/>
                  </a:cubicBezTo>
                  <a:cubicBezTo>
                    <a:pt x="125627" y="99868"/>
                    <a:pt x="125898" y="93082"/>
                    <a:pt x="126139" y="86325"/>
                  </a:cubicBezTo>
                  <a:cubicBezTo>
                    <a:pt x="126381" y="79569"/>
                    <a:pt x="126592" y="73114"/>
                    <a:pt x="126773" y="66961"/>
                  </a:cubicBezTo>
                  <a:cubicBezTo>
                    <a:pt x="126954" y="60808"/>
                    <a:pt x="127105" y="55378"/>
                    <a:pt x="127225" y="50673"/>
                  </a:cubicBezTo>
                  <a:lnTo>
                    <a:pt x="111842" y="50673"/>
                  </a:lnTo>
                  <a:cubicBezTo>
                    <a:pt x="111842" y="51518"/>
                    <a:pt x="111812" y="52332"/>
                    <a:pt x="111752" y="53116"/>
                  </a:cubicBezTo>
                  <a:cubicBezTo>
                    <a:pt x="111692" y="53900"/>
                    <a:pt x="111661" y="54715"/>
                    <a:pt x="111661" y="55559"/>
                  </a:cubicBezTo>
                  <a:cubicBezTo>
                    <a:pt x="111299" y="65091"/>
                    <a:pt x="111118" y="74351"/>
                    <a:pt x="111118" y="83339"/>
                  </a:cubicBezTo>
                  <a:cubicBezTo>
                    <a:pt x="111118" y="92328"/>
                    <a:pt x="110304" y="101286"/>
                    <a:pt x="108675" y="110214"/>
                  </a:cubicBezTo>
                  <a:cubicBezTo>
                    <a:pt x="107047" y="119142"/>
                    <a:pt x="104121" y="128130"/>
                    <a:pt x="99898" y="137179"/>
                  </a:cubicBezTo>
                  <a:cubicBezTo>
                    <a:pt x="95675" y="146228"/>
                    <a:pt x="89160" y="155578"/>
                    <a:pt x="80353" y="165230"/>
                  </a:cubicBezTo>
                  <a:lnTo>
                    <a:pt x="60807" y="153105"/>
                  </a:lnTo>
                  <a:cubicBezTo>
                    <a:pt x="65754" y="148158"/>
                    <a:pt x="69977" y="143393"/>
                    <a:pt x="73476" y="138808"/>
                  </a:cubicBezTo>
                  <a:lnTo>
                    <a:pt x="62617" y="144418"/>
                  </a:lnTo>
                  <a:cubicBezTo>
                    <a:pt x="62135" y="143212"/>
                    <a:pt x="61712" y="142035"/>
                    <a:pt x="61350" y="140889"/>
                  </a:cubicBezTo>
                  <a:cubicBezTo>
                    <a:pt x="60988" y="139743"/>
                    <a:pt x="60566" y="138506"/>
                    <a:pt x="60084" y="137179"/>
                  </a:cubicBezTo>
                  <a:cubicBezTo>
                    <a:pt x="51155" y="138868"/>
                    <a:pt x="42589" y="140316"/>
                    <a:pt x="34385" y="141523"/>
                  </a:cubicBezTo>
                  <a:cubicBezTo>
                    <a:pt x="26181" y="142729"/>
                    <a:pt x="18761" y="143875"/>
                    <a:pt x="12125" y="144961"/>
                  </a:cubicBezTo>
                  <a:cubicBezTo>
                    <a:pt x="11160" y="145202"/>
                    <a:pt x="10165" y="145414"/>
                    <a:pt x="9139" y="145594"/>
                  </a:cubicBezTo>
                  <a:cubicBezTo>
                    <a:pt x="8114" y="145775"/>
                    <a:pt x="7118" y="145987"/>
                    <a:pt x="6153" y="146228"/>
                  </a:cubicBezTo>
                  <a:lnTo>
                    <a:pt x="0" y="124149"/>
                  </a:lnTo>
                  <a:cubicBezTo>
                    <a:pt x="2413" y="122942"/>
                    <a:pt x="4011" y="121736"/>
                    <a:pt x="4796" y="120529"/>
                  </a:cubicBezTo>
                  <a:cubicBezTo>
                    <a:pt x="5580" y="119323"/>
                    <a:pt x="6394" y="117996"/>
                    <a:pt x="7239" y="116548"/>
                  </a:cubicBezTo>
                  <a:cubicBezTo>
                    <a:pt x="7842" y="115462"/>
                    <a:pt x="8777" y="113622"/>
                    <a:pt x="10044" y="111028"/>
                  </a:cubicBezTo>
                  <a:cubicBezTo>
                    <a:pt x="11311" y="108434"/>
                    <a:pt x="12728" y="105328"/>
                    <a:pt x="14297" y="101708"/>
                  </a:cubicBezTo>
                  <a:cubicBezTo>
                    <a:pt x="15865" y="98089"/>
                    <a:pt x="17464" y="94047"/>
                    <a:pt x="19093" y="89583"/>
                  </a:cubicBezTo>
                  <a:cubicBezTo>
                    <a:pt x="20721" y="85119"/>
                    <a:pt x="22199" y="80413"/>
                    <a:pt x="23527" y="75467"/>
                  </a:cubicBezTo>
                  <a:lnTo>
                    <a:pt x="724" y="75467"/>
                  </a:lnTo>
                  <a:lnTo>
                    <a:pt x="724" y="53207"/>
                  </a:lnTo>
                  <a:lnTo>
                    <a:pt x="74743" y="53207"/>
                  </a:lnTo>
                  <a:lnTo>
                    <a:pt x="74743" y="75467"/>
                  </a:lnTo>
                  <a:lnTo>
                    <a:pt x="46148" y="75467"/>
                  </a:lnTo>
                  <a:cubicBezTo>
                    <a:pt x="44942" y="79448"/>
                    <a:pt x="43554" y="83641"/>
                    <a:pt x="41986" y="88044"/>
                  </a:cubicBezTo>
                  <a:cubicBezTo>
                    <a:pt x="40418" y="92448"/>
                    <a:pt x="38819" y="96701"/>
                    <a:pt x="37190" y="100803"/>
                  </a:cubicBezTo>
                  <a:cubicBezTo>
                    <a:pt x="35561" y="104905"/>
                    <a:pt x="34023" y="108706"/>
                    <a:pt x="32575" y="112205"/>
                  </a:cubicBezTo>
                  <a:cubicBezTo>
                    <a:pt x="31128" y="115703"/>
                    <a:pt x="29861" y="118599"/>
                    <a:pt x="28775" y="120891"/>
                  </a:cubicBezTo>
                  <a:cubicBezTo>
                    <a:pt x="32636" y="120288"/>
                    <a:pt x="36527" y="119655"/>
                    <a:pt x="40448" y="118991"/>
                  </a:cubicBezTo>
                  <a:cubicBezTo>
                    <a:pt x="44369" y="118328"/>
                    <a:pt x="48380" y="117513"/>
                    <a:pt x="52483" y="116548"/>
                  </a:cubicBezTo>
                  <a:cubicBezTo>
                    <a:pt x="51035" y="112325"/>
                    <a:pt x="49557" y="108283"/>
                    <a:pt x="48049" y="104423"/>
                  </a:cubicBezTo>
                  <a:cubicBezTo>
                    <a:pt x="46541" y="100562"/>
                    <a:pt x="45123" y="97063"/>
                    <a:pt x="43796" y="93926"/>
                  </a:cubicBezTo>
                  <a:lnTo>
                    <a:pt x="63160" y="85601"/>
                  </a:lnTo>
                  <a:cubicBezTo>
                    <a:pt x="66056" y="91875"/>
                    <a:pt x="68831" y="98360"/>
                    <a:pt x="71485" y="105056"/>
                  </a:cubicBezTo>
                  <a:cubicBezTo>
                    <a:pt x="74139" y="111752"/>
                    <a:pt x="77095" y="119263"/>
                    <a:pt x="80353" y="127587"/>
                  </a:cubicBezTo>
                  <a:cubicBezTo>
                    <a:pt x="82766" y="122761"/>
                    <a:pt x="84575" y="117845"/>
                    <a:pt x="85782" y="112838"/>
                  </a:cubicBezTo>
                  <a:cubicBezTo>
                    <a:pt x="86989" y="107831"/>
                    <a:pt x="87863" y="102522"/>
                    <a:pt x="88406" y="96912"/>
                  </a:cubicBezTo>
                  <a:cubicBezTo>
                    <a:pt x="88949" y="91302"/>
                    <a:pt x="89311" y="85239"/>
                    <a:pt x="89492" y="78724"/>
                  </a:cubicBezTo>
                  <a:cubicBezTo>
                    <a:pt x="89673" y="72209"/>
                    <a:pt x="89884" y="65030"/>
                    <a:pt x="90125" y="57188"/>
                  </a:cubicBezTo>
                  <a:cubicBezTo>
                    <a:pt x="90125" y="56223"/>
                    <a:pt x="90156" y="55228"/>
                    <a:pt x="90216" y="54202"/>
                  </a:cubicBezTo>
                  <a:cubicBezTo>
                    <a:pt x="90276" y="53177"/>
                    <a:pt x="90306" y="52000"/>
                    <a:pt x="90306" y="50673"/>
                  </a:cubicBezTo>
                  <a:lnTo>
                    <a:pt x="74381" y="50673"/>
                  </a:lnTo>
                  <a:lnTo>
                    <a:pt x="74381" y="28594"/>
                  </a:lnTo>
                  <a:lnTo>
                    <a:pt x="90668" y="28594"/>
                  </a:lnTo>
                  <a:close/>
                  <a:moveTo>
                    <a:pt x="202149" y="0"/>
                  </a:moveTo>
                  <a:lnTo>
                    <a:pt x="223685" y="905"/>
                  </a:lnTo>
                  <a:lnTo>
                    <a:pt x="223685" y="29499"/>
                  </a:lnTo>
                  <a:lnTo>
                    <a:pt x="242868" y="29499"/>
                  </a:lnTo>
                  <a:lnTo>
                    <a:pt x="242868" y="51397"/>
                  </a:lnTo>
                  <a:lnTo>
                    <a:pt x="223685" y="51397"/>
                  </a:lnTo>
                  <a:lnTo>
                    <a:pt x="223685" y="68771"/>
                  </a:lnTo>
                  <a:lnTo>
                    <a:pt x="229476" y="63160"/>
                  </a:lnTo>
                  <a:cubicBezTo>
                    <a:pt x="232010" y="65573"/>
                    <a:pt x="234845" y="68469"/>
                    <a:pt x="237982" y="71847"/>
                  </a:cubicBezTo>
                  <a:cubicBezTo>
                    <a:pt x="241119" y="75225"/>
                    <a:pt x="244015" y="78604"/>
                    <a:pt x="246669" y="81982"/>
                  </a:cubicBezTo>
                  <a:lnTo>
                    <a:pt x="246669" y="71485"/>
                  </a:lnTo>
                  <a:lnTo>
                    <a:pt x="246669" y="6877"/>
                  </a:lnTo>
                  <a:lnTo>
                    <a:pt x="310553" y="6877"/>
                  </a:lnTo>
                  <a:lnTo>
                    <a:pt x="310553" y="132293"/>
                  </a:lnTo>
                  <a:cubicBezTo>
                    <a:pt x="310553" y="134465"/>
                    <a:pt x="310734" y="135822"/>
                    <a:pt x="311096" y="136365"/>
                  </a:cubicBezTo>
                  <a:cubicBezTo>
                    <a:pt x="311458" y="136908"/>
                    <a:pt x="311941" y="137179"/>
                    <a:pt x="312544" y="137179"/>
                  </a:cubicBezTo>
                  <a:lnTo>
                    <a:pt x="315439" y="137179"/>
                  </a:lnTo>
                  <a:cubicBezTo>
                    <a:pt x="316284" y="137179"/>
                    <a:pt x="316947" y="136817"/>
                    <a:pt x="317430" y="136093"/>
                  </a:cubicBezTo>
                  <a:cubicBezTo>
                    <a:pt x="317913" y="135369"/>
                    <a:pt x="318335" y="133560"/>
                    <a:pt x="318697" y="130664"/>
                  </a:cubicBezTo>
                  <a:cubicBezTo>
                    <a:pt x="318938" y="128613"/>
                    <a:pt x="319180" y="126110"/>
                    <a:pt x="319421" y="123154"/>
                  </a:cubicBezTo>
                  <a:cubicBezTo>
                    <a:pt x="319662" y="120198"/>
                    <a:pt x="319903" y="116608"/>
                    <a:pt x="320145" y="112386"/>
                  </a:cubicBezTo>
                  <a:lnTo>
                    <a:pt x="340052" y="118358"/>
                  </a:lnTo>
                  <a:cubicBezTo>
                    <a:pt x="339811" y="121495"/>
                    <a:pt x="339539" y="125144"/>
                    <a:pt x="339238" y="129307"/>
                  </a:cubicBezTo>
                  <a:cubicBezTo>
                    <a:pt x="338936" y="133469"/>
                    <a:pt x="338544" y="136998"/>
                    <a:pt x="338061" y="139894"/>
                  </a:cubicBezTo>
                  <a:cubicBezTo>
                    <a:pt x="337458" y="143755"/>
                    <a:pt x="336734" y="146922"/>
                    <a:pt x="335890" y="149395"/>
                  </a:cubicBezTo>
                  <a:cubicBezTo>
                    <a:pt x="335045" y="151868"/>
                    <a:pt x="333869" y="153799"/>
                    <a:pt x="332360" y="155186"/>
                  </a:cubicBezTo>
                  <a:cubicBezTo>
                    <a:pt x="330852" y="156574"/>
                    <a:pt x="328892" y="157569"/>
                    <a:pt x="326479" y="158172"/>
                  </a:cubicBezTo>
                  <a:cubicBezTo>
                    <a:pt x="324066" y="158775"/>
                    <a:pt x="320869" y="159198"/>
                    <a:pt x="316887" y="159439"/>
                  </a:cubicBezTo>
                  <a:cubicBezTo>
                    <a:pt x="313509" y="159560"/>
                    <a:pt x="310131" y="159560"/>
                    <a:pt x="306753" y="159439"/>
                  </a:cubicBezTo>
                  <a:cubicBezTo>
                    <a:pt x="303495" y="159318"/>
                    <a:pt x="300750" y="158896"/>
                    <a:pt x="298518" y="158172"/>
                  </a:cubicBezTo>
                  <a:cubicBezTo>
                    <a:pt x="296286" y="157448"/>
                    <a:pt x="294446" y="156302"/>
                    <a:pt x="292998" y="154734"/>
                  </a:cubicBezTo>
                  <a:cubicBezTo>
                    <a:pt x="291551" y="153165"/>
                    <a:pt x="290495" y="151084"/>
                    <a:pt x="289831" y="148490"/>
                  </a:cubicBezTo>
                  <a:cubicBezTo>
                    <a:pt x="289168" y="145896"/>
                    <a:pt x="288836" y="142608"/>
                    <a:pt x="288836" y="138627"/>
                  </a:cubicBezTo>
                  <a:lnTo>
                    <a:pt x="288836" y="29861"/>
                  </a:lnTo>
                  <a:lnTo>
                    <a:pt x="268567" y="29861"/>
                  </a:lnTo>
                  <a:lnTo>
                    <a:pt x="268567" y="71666"/>
                  </a:lnTo>
                  <a:cubicBezTo>
                    <a:pt x="268567" y="83611"/>
                    <a:pt x="268295" y="93866"/>
                    <a:pt x="267752" y="102432"/>
                  </a:cubicBezTo>
                  <a:cubicBezTo>
                    <a:pt x="267210" y="110998"/>
                    <a:pt x="266093" y="118629"/>
                    <a:pt x="264404" y="125325"/>
                  </a:cubicBezTo>
                  <a:cubicBezTo>
                    <a:pt x="262715" y="132021"/>
                    <a:pt x="260182" y="138205"/>
                    <a:pt x="256803" y="143875"/>
                  </a:cubicBezTo>
                  <a:cubicBezTo>
                    <a:pt x="253425" y="149546"/>
                    <a:pt x="248961" y="155518"/>
                    <a:pt x="243411" y="161792"/>
                  </a:cubicBezTo>
                  <a:lnTo>
                    <a:pt x="223685" y="149123"/>
                  </a:lnTo>
                  <a:cubicBezTo>
                    <a:pt x="228028" y="144418"/>
                    <a:pt x="231618" y="140105"/>
                    <a:pt x="234453" y="136184"/>
                  </a:cubicBezTo>
                  <a:cubicBezTo>
                    <a:pt x="237288" y="132263"/>
                    <a:pt x="239550" y="128161"/>
                    <a:pt x="241240" y="123877"/>
                  </a:cubicBezTo>
                  <a:cubicBezTo>
                    <a:pt x="242929" y="119594"/>
                    <a:pt x="244165" y="114889"/>
                    <a:pt x="244950" y="109761"/>
                  </a:cubicBezTo>
                  <a:cubicBezTo>
                    <a:pt x="245734" y="104634"/>
                    <a:pt x="246247" y="98511"/>
                    <a:pt x="246488" y="91392"/>
                  </a:cubicBezTo>
                  <a:lnTo>
                    <a:pt x="236534" y="102251"/>
                  </a:lnTo>
                  <a:cubicBezTo>
                    <a:pt x="234845" y="99597"/>
                    <a:pt x="232854" y="96701"/>
                    <a:pt x="230562" y="93564"/>
                  </a:cubicBezTo>
                  <a:cubicBezTo>
                    <a:pt x="228270" y="90427"/>
                    <a:pt x="225977" y="87411"/>
                    <a:pt x="223685" y="84515"/>
                  </a:cubicBezTo>
                  <a:lnTo>
                    <a:pt x="223685" y="149123"/>
                  </a:lnTo>
                  <a:lnTo>
                    <a:pt x="223685" y="160706"/>
                  </a:lnTo>
                  <a:lnTo>
                    <a:pt x="202149" y="160706"/>
                  </a:lnTo>
                  <a:lnTo>
                    <a:pt x="202149" y="94831"/>
                  </a:lnTo>
                  <a:cubicBezTo>
                    <a:pt x="199736" y="99536"/>
                    <a:pt x="197172" y="104151"/>
                    <a:pt x="194457" y="108676"/>
                  </a:cubicBezTo>
                  <a:cubicBezTo>
                    <a:pt x="191743" y="113200"/>
                    <a:pt x="188877" y="117574"/>
                    <a:pt x="185861" y="121796"/>
                  </a:cubicBezTo>
                  <a:lnTo>
                    <a:pt x="172469" y="106594"/>
                  </a:lnTo>
                  <a:cubicBezTo>
                    <a:pt x="174641" y="103578"/>
                    <a:pt x="176993" y="100109"/>
                    <a:pt x="179527" y="96188"/>
                  </a:cubicBezTo>
                  <a:cubicBezTo>
                    <a:pt x="182061" y="92267"/>
                    <a:pt x="184655" y="87954"/>
                    <a:pt x="187309" y="83249"/>
                  </a:cubicBezTo>
                  <a:cubicBezTo>
                    <a:pt x="189963" y="78543"/>
                    <a:pt x="192497" y="73506"/>
                    <a:pt x="194910" y="68137"/>
                  </a:cubicBezTo>
                  <a:cubicBezTo>
                    <a:pt x="197323" y="62768"/>
                    <a:pt x="199555" y="57188"/>
                    <a:pt x="201606" y="51397"/>
                  </a:cubicBezTo>
                  <a:lnTo>
                    <a:pt x="181156" y="51397"/>
                  </a:lnTo>
                  <a:lnTo>
                    <a:pt x="181156" y="29499"/>
                  </a:lnTo>
                  <a:lnTo>
                    <a:pt x="202149" y="29499"/>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algn="ctr"/>
              <a:endPar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26" name="文本框 125">
              <a:extLst>
                <a:ext uri="{FF2B5EF4-FFF2-40B4-BE49-F238E27FC236}">
                  <a16:creationId xmlns="" xmlns:a16="http://schemas.microsoft.com/office/drawing/2014/main" id="{83949B8F-C4B5-4084-AD9C-13EB6C0B49D6}"/>
                </a:ext>
              </a:extLst>
            </p:cNvPr>
            <p:cNvSpPr txBox="1"/>
            <p:nvPr/>
          </p:nvSpPr>
          <p:spPr>
            <a:xfrm>
              <a:off x="1584759" y="4950093"/>
              <a:ext cx="881652" cy="169935"/>
            </a:xfrm>
            <a:custGeom>
              <a:avLst/>
              <a:gdLst/>
              <a:ahLst/>
              <a:cxnLst/>
              <a:rect l="l" t="t" r="r" b="b"/>
              <a:pathLst>
                <a:path w="881652" h="169935">
                  <a:moveTo>
                    <a:pt x="392747" y="117814"/>
                  </a:moveTo>
                  <a:cubicBezTo>
                    <a:pt x="396125" y="119986"/>
                    <a:pt x="399564" y="122550"/>
                    <a:pt x="403063" y="125506"/>
                  </a:cubicBezTo>
                  <a:cubicBezTo>
                    <a:pt x="406561" y="128462"/>
                    <a:pt x="410000" y="131719"/>
                    <a:pt x="413378" y="135278"/>
                  </a:cubicBezTo>
                  <a:cubicBezTo>
                    <a:pt x="416756" y="138838"/>
                    <a:pt x="419984" y="142517"/>
                    <a:pt x="423060" y="146318"/>
                  </a:cubicBezTo>
                  <a:cubicBezTo>
                    <a:pt x="426137" y="150118"/>
                    <a:pt x="428942" y="153889"/>
                    <a:pt x="431476" y="157629"/>
                  </a:cubicBezTo>
                  <a:lnTo>
                    <a:pt x="411207" y="169935"/>
                  </a:lnTo>
                  <a:cubicBezTo>
                    <a:pt x="409155" y="166316"/>
                    <a:pt x="406682" y="162575"/>
                    <a:pt x="403787" y="158715"/>
                  </a:cubicBezTo>
                  <a:cubicBezTo>
                    <a:pt x="400891" y="154854"/>
                    <a:pt x="397814" y="151053"/>
                    <a:pt x="394557" y="147313"/>
                  </a:cubicBezTo>
                  <a:cubicBezTo>
                    <a:pt x="391299" y="143573"/>
                    <a:pt x="388042" y="140134"/>
                    <a:pt x="384784" y="136998"/>
                  </a:cubicBezTo>
                  <a:cubicBezTo>
                    <a:pt x="381527" y="133861"/>
                    <a:pt x="378510" y="131206"/>
                    <a:pt x="375735" y="129035"/>
                  </a:cubicBezTo>
                  <a:close/>
                  <a:moveTo>
                    <a:pt x="754335" y="104603"/>
                  </a:moveTo>
                  <a:lnTo>
                    <a:pt x="754335" y="112566"/>
                  </a:lnTo>
                  <a:lnTo>
                    <a:pt x="783834" y="112566"/>
                  </a:lnTo>
                  <a:lnTo>
                    <a:pt x="783653" y="104603"/>
                  </a:lnTo>
                  <a:close/>
                  <a:moveTo>
                    <a:pt x="308956" y="101707"/>
                  </a:moveTo>
                  <a:cubicBezTo>
                    <a:pt x="311369" y="104603"/>
                    <a:pt x="314204" y="108162"/>
                    <a:pt x="317461" y="112385"/>
                  </a:cubicBezTo>
                  <a:cubicBezTo>
                    <a:pt x="320719" y="116608"/>
                    <a:pt x="324007" y="120981"/>
                    <a:pt x="327325" y="125506"/>
                  </a:cubicBezTo>
                  <a:cubicBezTo>
                    <a:pt x="330642" y="130030"/>
                    <a:pt x="333840" y="134494"/>
                    <a:pt x="336916" y="138898"/>
                  </a:cubicBezTo>
                  <a:cubicBezTo>
                    <a:pt x="339993" y="143302"/>
                    <a:pt x="342557" y="147132"/>
                    <a:pt x="344608" y="150390"/>
                  </a:cubicBezTo>
                  <a:lnTo>
                    <a:pt x="325605" y="167401"/>
                  </a:lnTo>
                  <a:cubicBezTo>
                    <a:pt x="323554" y="163541"/>
                    <a:pt x="321081" y="159288"/>
                    <a:pt x="318185" y="154643"/>
                  </a:cubicBezTo>
                  <a:cubicBezTo>
                    <a:pt x="315290" y="149998"/>
                    <a:pt x="312243" y="145353"/>
                    <a:pt x="309046" y="140708"/>
                  </a:cubicBezTo>
                  <a:cubicBezTo>
                    <a:pt x="305849" y="136063"/>
                    <a:pt x="302682" y="131568"/>
                    <a:pt x="299545" y="127225"/>
                  </a:cubicBezTo>
                  <a:cubicBezTo>
                    <a:pt x="296408" y="122882"/>
                    <a:pt x="293573" y="119021"/>
                    <a:pt x="291039" y="115643"/>
                  </a:cubicBezTo>
                  <a:close/>
                  <a:moveTo>
                    <a:pt x="259730" y="101346"/>
                  </a:moveTo>
                  <a:lnTo>
                    <a:pt x="278733" y="113833"/>
                  </a:lnTo>
                  <a:cubicBezTo>
                    <a:pt x="276440" y="118056"/>
                    <a:pt x="273786" y="122580"/>
                    <a:pt x="270770" y="127406"/>
                  </a:cubicBezTo>
                  <a:cubicBezTo>
                    <a:pt x="267754" y="132232"/>
                    <a:pt x="264617" y="136998"/>
                    <a:pt x="261359" y="141703"/>
                  </a:cubicBezTo>
                  <a:cubicBezTo>
                    <a:pt x="258102" y="146408"/>
                    <a:pt x="254784" y="150963"/>
                    <a:pt x="251406" y="155367"/>
                  </a:cubicBezTo>
                  <a:cubicBezTo>
                    <a:pt x="248027" y="159770"/>
                    <a:pt x="244830" y="163661"/>
                    <a:pt x="241814" y="167039"/>
                  </a:cubicBezTo>
                  <a:lnTo>
                    <a:pt x="222812" y="152380"/>
                  </a:lnTo>
                  <a:cubicBezTo>
                    <a:pt x="226310" y="149123"/>
                    <a:pt x="229779" y="145413"/>
                    <a:pt x="233218" y="141250"/>
                  </a:cubicBezTo>
                  <a:cubicBezTo>
                    <a:pt x="236656" y="137088"/>
                    <a:pt x="239974" y="132745"/>
                    <a:pt x="243171" y="128220"/>
                  </a:cubicBezTo>
                  <a:cubicBezTo>
                    <a:pt x="246368" y="123696"/>
                    <a:pt x="249385" y="119141"/>
                    <a:pt x="252220" y="114557"/>
                  </a:cubicBezTo>
                  <a:cubicBezTo>
                    <a:pt x="255055" y="109972"/>
                    <a:pt x="257559" y="105568"/>
                    <a:pt x="259730" y="101346"/>
                  </a:cubicBezTo>
                  <a:close/>
                  <a:moveTo>
                    <a:pt x="811342" y="84696"/>
                  </a:moveTo>
                  <a:lnTo>
                    <a:pt x="831792" y="85782"/>
                  </a:lnTo>
                  <a:lnTo>
                    <a:pt x="831792" y="104422"/>
                  </a:lnTo>
                  <a:cubicBezTo>
                    <a:pt x="835050" y="102974"/>
                    <a:pt x="838368" y="101436"/>
                    <a:pt x="841746" y="99807"/>
                  </a:cubicBezTo>
                  <a:cubicBezTo>
                    <a:pt x="845124" y="98178"/>
                    <a:pt x="848382" y="96520"/>
                    <a:pt x="851519" y="94830"/>
                  </a:cubicBezTo>
                  <a:cubicBezTo>
                    <a:pt x="854656" y="93141"/>
                    <a:pt x="857642" y="91482"/>
                    <a:pt x="860477" y="89854"/>
                  </a:cubicBezTo>
                  <a:cubicBezTo>
                    <a:pt x="863312" y="88225"/>
                    <a:pt x="865755" y="86687"/>
                    <a:pt x="867806" y="85239"/>
                  </a:cubicBezTo>
                  <a:lnTo>
                    <a:pt x="878122" y="102612"/>
                  </a:lnTo>
                  <a:cubicBezTo>
                    <a:pt x="875347" y="104422"/>
                    <a:pt x="872090" y="106322"/>
                    <a:pt x="868349" y="108313"/>
                  </a:cubicBezTo>
                  <a:cubicBezTo>
                    <a:pt x="864609" y="110304"/>
                    <a:pt x="860658" y="112264"/>
                    <a:pt x="856496" y="114195"/>
                  </a:cubicBezTo>
                  <a:cubicBezTo>
                    <a:pt x="852333" y="116125"/>
                    <a:pt x="848110" y="118025"/>
                    <a:pt x="843827" y="119895"/>
                  </a:cubicBezTo>
                  <a:cubicBezTo>
                    <a:pt x="839544" y="121766"/>
                    <a:pt x="835533" y="123424"/>
                    <a:pt x="831792" y="124872"/>
                  </a:cubicBezTo>
                  <a:lnTo>
                    <a:pt x="831792" y="134283"/>
                  </a:lnTo>
                  <a:cubicBezTo>
                    <a:pt x="831792" y="137179"/>
                    <a:pt x="832396" y="139049"/>
                    <a:pt x="833602" y="139893"/>
                  </a:cubicBezTo>
                  <a:cubicBezTo>
                    <a:pt x="834809" y="140738"/>
                    <a:pt x="836799" y="141281"/>
                    <a:pt x="839574" y="141522"/>
                  </a:cubicBezTo>
                  <a:cubicBezTo>
                    <a:pt x="843676" y="141884"/>
                    <a:pt x="847839" y="141884"/>
                    <a:pt x="852062" y="141522"/>
                  </a:cubicBezTo>
                  <a:cubicBezTo>
                    <a:pt x="853992" y="141401"/>
                    <a:pt x="855621" y="141190"/>
                    <a:pt x="856948" y="140889"/>
                  </a:cubicBezTo>
                  <a:cubicBezTo>
                    <a:pt x="858275" y="140587"/>
                    <a:pt x="859361" y="140134"/>
                    <a:pt x="860206" y="139531"/>
                  </a:cubicBezTo>
                  <a:cubicBezTo>
                    <a:pt x="861050" y="138928"/>
                    <a:pt x="861714" y="138114"/>
                    <a:pt x="862196" y="137088"/>
                  </a:cubicBezTo>
                  <a:cubicBezTo>
                    <a:pt x="862679" y="136063"/>
                    <a:pt x="863101" y="134705"/>
                    <a:pt x="863463" y="133016"/>
                  </a:cubicBezTo>
                  <a:cubicBezTo>
                    <a:pt x="863704" y="131689"/>
                    <a:pt x="863976" y="129970"/>
                    <a:pt x="864277" y="127858"/>
                  </a:cubicBezTo>
                  <a:cubicBezTo>
                    <a:pt x="864579" y="125747"/>
                    <a:pt x="864851" y="123424"/>
                    <a:pt x="865092" y="120891"/>
                  </a:cubicBezTo>
                  <a:lnTo>
                    <a:pt x="881652" y="126968"/>
                  </a:lnTo>
                  <a:lnTo>
                    <a:pt x="881652" y="146210"/>
                  </a:lnTo>
                  <a:lnTo>
                    <a:pt x="880022" y="151204"/>
                  </a:lnTo>
                  <a:cubicBezTo>
                    <a:pt x="878876" y="153436"/>
                    <a:pt x="877338" y="155276"/>
                    <a:pt x="875407" y="156724"/>
                  </a:cubicBezTo>
                  <a:cubicBezTo>
                    <a:pt x="873477" y="158172"/>
                    <a:pt x="871155" y="159227"/>
                    <a:pt x="868440" y="159891"/>
                  </a:cubicBezTo>
                  <a:cubicBezTo>
                    <a:pt x="865725" y="160554"/>
                    <a:pt x="862438" y="161007"/>
                    <a:pt x="858577" y="161248"/>
                  </a:cubicBezTo>
                  <a:cubicBezTo>
                    <a:pt x="848563" y="161851"/>
                    <a:pt x="838609" y="161851"/>
                    <a:pt x="828716" y="161248"/>
                  </a:cubicBezTo>
                  <a:cubicBezTo>
                    <a:pt x="822925" y="161007"/>
                    <a:pt x="818581" y="159348"/>
                    <a:pt x="815686" y="156271"/>
                  </a:cubicBezTo>
                  <a:cubicBezTo>
                    <a:pt x="812790" y="153195"/>
                    <a:pt x="811342" y="148218"/>
                    <a:pt x="811342" y="141341"/>
                  </a:cubicBezTo>
                  <a:close/>
                  <a:moveTo>
                    <a:pt x="754335" y="79448"/>
                  </a:moveTo>
                  <a:lnTo>
                    <a:pt x="754335" y="87229"/>
                  </a:lnTo>
                  <a:lnTo>
                    <a:pt x="783653" y="87229"/>
                  </a:lnTo>
                  <a:lnTo>
                    <a:pt x="783653" y="79448"/>
                  </a:lnTo>
                  <a:close/>
                  <a:moveTo>
                    <a:pt x="182816" y="56283"/>
                  </a:moveTo>
                  <a:lnTo>
                    <a:pt x="219554" y="56283"/>
                  </a:lnTo>
                  <a:lnTo>
                    <a:pt x="219554" y="118538"/>
                  </a:lnTo>
                  <a:cubicBezTo>
                    <a:pt x="221484" y="116849"/>
                    <a:pt x="223747" y="114828"/>
                    <a:pt x="226341" y="112475"/>
                  </a:cubicBezTo>
                  <a:cubicBezTo>
                    <a:pt x="228935" y="110123"/>
                    <a:pt x="231016" y="108223"/>
                    <a:pt x="232584" y="106775"/>
                  </a:cubicBezTo>
                  <a:lnTo>
                    <a:pt x="239642" y="128492"/>
                  </a:lnTo>
                  <a:cubicBezTo>
                    <a:pt x="238556" y="129457"/>
                    <a:pt x="237078" y="130754"/>
                    <a:pt x="235208" y="132383"/>
                  </a:cubicBezTo>
                  <a:cubicBezTo>
                    <a:pt x="233338" y="134012"/>
                    <a:pt x="231348" y="135761"/>
                    <a:pt x="229236" y="137631"/>
                  </a:cubicBezTo>
                  <a:cubicBezTo>
                    <a:pt x="227125" y="139501"/>
                    <a:pt x="225013" y="141371"/>
                    <a:pt x="222902" y="143241"/>
                  </a:cubicBezTo>
                  <a:cubicBezTo>
                    <a:pt x="220791" y="145111"/>
                    <a:pt x="218951" y="146770"/>
                    <a:pt x="217382" y="148218"/>
                  </a:cubicBezTo>
                  <a:cubicBezTo>
                    <a:pt x="215693" y="149666"/>
                    <a:pt x="214125" y="151144"/>
                    <a:pt x="212677" y="152652"/>
                  </a:cubicBezTo>
                  <a:cubicBezTo>
                    <a:pt x="211229" y="154160"/>
                    <a:pt x="209842" y="155698"/>
                    <a:pt x="208515" y="157267"/>
                  </a:cubicBezTo>
                  <a:lnTo>
                    <a:pt x="194579" y="140979"/>
                  </a:lnTo>
                  <a:cubicBezTo>
                    <a:pt x="196510" y="139169"/>
                    <a:pt x="197656" y="137390"/>
                    <a:pt x="198018" y="135640"/>
                  </a:cubicBezTo>
                  <a:cubicBezTo>
                    <a:pt x="198380" y="133891"/>
                    <a:pt x="198561" y="131568"/>
                    <a:pt x="198561" y="128673"/>
                  </a:cubicBezTo>
                  <a:lnTo>
                    <a:pt x="198561" y="78905"/>
                  </a:lnTo>
                  <a:lnTo>
                    <a:pt x="182816" y="78905"/>
                  </a:lnTo>
                  <a:close/>
                  <a:moveTo>
                    <a:pt x="102644" y="37461"/>
                  </a:moveTo>
                  <a:lnTo>
                    <a:pt x="102644" y="136455"/>
                  </a:lnTo>
                  <a:lnTo>
                    <a:pt x="129066" y="136455"/>
                  </a:lnTo>
                  <a:lnTo>
                    <a:pt x="129066" y="37461"/>
                  </a:lnTo>
                  <a:close/>
                  <a:moveTo>
                    <a:pt x="263350" y="32937"/>
                  </a:moveTo>
                  <a:lnTo>
                    <a:pt x="263350" y="77638"/>
                  </a:lnTo>
                  <a:lnTo>
                    <a:pt x="306422" y="77638"/>
                  </a:lnTo>
                  <a:lnTo>
                    <a:pt x="306422" y="32937"/>
                  </a:lnTo>
                  <a:close/>
                  <a:moveTo>
                    <a:pt x="81832" y="14839"/>
                  </a:moveTo>
                  <a:lnTo>
                    <a:pt x="150060" y="14839"/>
                  </a:lnTo>
                  <a:lnTo>
                    <a:pt x="150060" y="159077"/>
                  </a:lnTo>
                  <a:lnTo>
                    <a:pt x="81832" y="159077"/>
                  </a:lnTo>
                  <a:close/>
                  <a:moveTo>
                    <a:pt x="240728" y="11220"/>
                  </a:moveTo>
                  <a:lnTo>
                    <a:pt x="328501" y="11220"/>
                  </a:lnTo>
                  <a:lnTo>
                    <a:pt x="328501" y="98812"/>
                  </a:lnTo>
                  <a:lnTo>
                    <a:pt x="240728" y="98812"/>
                  </a:lnTo>
                  <a:close/>
                  <a:moveTo>
                    <a:pt x="204171" y="3257"/>
                  </a:moveTo>
                  <a:cubicBezTo>
                    <a:pt x="205860" y="5067"/>
                    <a:pt x="207881" y="7329"/>
                    <a:pt x="210234" y="10044"/>
                  </a:cubicBezTo>
                  <a:cubicBezTo>
                    <a:pt x="212586" y="12758"/>
                    <a:pt x="214969" y="15533"/>
                    <a:pt x="217382" y="18368"/>
                  </a:cubicBezTo>
                  <a:cubicBezTo>
                    <a:pt x="219795" y="21204"/>
                    <a:pt x="222118" y="24009"/>
                    <a:pt x="224350" y="26784"/>
                  </a:cubicBezTo>
                  <a:cubicBezTo>
                    <a:pt x="226582" y="29559"/>
                    <a:pt x="228422" y="31972"/>
                    <a:pt x="229870" y="34023"/>
                  </a:cubicBezTo>
                  <a:lnTo>
                    <a:pt x="213582" y="50492"/>
                  </a:lnTo>
                  <a:cubicBezTo>
                    <a:pt x="212255" y="48320"/>
                    <a:pt x="210475" y="45666"/>
                    <a:pt x="208243" y="42529"/>
                  </a:cubicBezTo>
                  <a:cubicBezTo>
                    <a:pt x="206011" y="39392"/>
                    <a:pt x="203658" y="36225"/>
                    <a:pt x="201185" y="33027"/>
                  </a:cubicBezTo>
                  <a:cubicBezTo>
                    <a:pt x="198712" y="29830"/>
                    <a:pt x="196299" y="26844"/>
                    <a:pt x="193946" y="24069"/>
                  </a:cubicBezTo>
                  <a:cubicBezTo>
                    <a:pt x="191593" y="21294"/>
                    <a:pt x="189633" y="19062"/>
                    <a:pt x="188064" y="17373"/>
                  </a:cubicBezTo>
                  <a:close/>
                  <a:moveTo>
                    <a:pt x="564311" y="3076"/>
                  </a:moveTo>
                  <a:lnTo>
                    <a:pt x="586571" y="3800"/>
                  </a:lnTo>
                  <a:lnTo>
                    <a:pt x="586571" y="29317"/>
                  </a:lnTo>
                  <a:lnTo>
                    <a:pt x="598154" y="29317"/>
                  </a:lnTo>
                  <a:lnTo>
                    <a:pt x="598154" y="53387"/>
                  </a:lnTo>
                  <a:lnTo>
                    <a:pt x="586571" y="53387"/>
                  </a:lnTo>
                  <a:lnTo>
                    <a:pt x="586571" y="70942"/>
                  </a:lnTo>
                  <a:cubicBezTo>
                    <a:pt x="591156" y="69253"/>
                    <a:pt x="594957" y="67684"/>
                    <a:pt x="597973" y="66236"/>
                  </a:cubicBezTo>
                  <a:lnTo>
                    <a:pt x="602859" y="89401"/>
                  </a:lnTo>
                  <a:cubicBezTo>
                    <a:pt x="600446" y="90487"/>
                    <a:pt x="597882" y="91633"/>
                    <a:pt x="595168" y="92840"/>
                  </a:cubicBezTo>
                  <a:cubicBezTo>
                    <a:pt x="592453" y="94046"/>
                    <a:pt x="589588" y="95253"/>
                    <a:pt x="586571" y="96459"/>
                  </a:cubicBezTo>
                  <a:lnTo>
                    <a:pt x="586571" y="137721"/>
                  </a:lnTo>
                  <a:cubicBezTo>
                    <a:pt x="586571" y="142909"/>
                    <a:pt x="586240" y="147102"/>
                    <a:pt x="585576" y="150299"/>
                  </a:cubicBezTo>
                  <a:cubicBezTo>
                    <a:pt x="584912" y="153496"/>
                    <a:pt x="583887" y="156000"/>
                    <a:pt x="582499" y="157810"/>
                  </a:cubicBezTo>
                  <a:cubicBezTo>
                    <a:pt x="581112" y="159619"/>
                    <a:pt x="579363" y="160886"/>
                    <a:pt x="577251" y="161610"/>
                  </a:cubicBezTo>
                  <a:cubicBezTo>
                    <a:pt x="575140" y="162334"/>
                    <a:pt x="572697" y="162877"/>
                    <a:pt x="569922" y="163239"/>
                  </a:cubicBezTo>
                  <a:lnTo>
                    <a:pt x="553815" y="165049"/>
                  </a:lnTo>
                  <a:lnTo>
                    <a:pt x="547300" y="142789"/>
                  </a:lnTo>
                  <a:lnTo>
                    <a:pt x="558158" y="141703"/>
                  </a:lnTo>
                  <a:cubicBezTo>
                    <a:pt x="560692" y="141462"/>
                    <a:pt x="562351" y="140406"/>
                    <a:pt x="563135" y="138536"/>
                  </a:cubicBezTo>
                  <a:cubicBezTo>
                    <a:pt x="563919" y="136666"/>
                    <a:pt x="564311" y="132835"/>
                    <a:pt x="564311" y="127044"/>
                  </a:cubicBezTo>
                  <a:lnTo>
                    <a:pt x="564311" y="104965"/>
                  </a:lnTo>
                  <a:cubicBezTo>
                    <a:pt x="560933" y="106292"/>
                    <a:pt x="557676" y="107469"/>
                    <a:pt x="554539" y="108494"/>
                  </a:cubicBezTo>
                  <a:cubicBezTo>
                    <a:pt x="551402" y="109520"/>
                    <a:pt x="548446" y="110515"/>
                    <a:pt x="545671" y="111480"/>
                  </a:cubicBezTo>
                  <a:lnTo>
                    <a:pt x="538975" y="86506"/>
                  </a:lnTo>
                  <a:cubicBezTo>
                    <a:pt x="542112" y="85661"/>
                    <a:pt x="545882" y="84575"/>
                    <a:pt x="550286" y="83248"/>
                  </a:cubicBezTo>
                  <a:cubicBezTo>
                    <a:pt x="554690" y="81921"/>
                    <a:pt x="559365" y="80413"/>
                    <a:pt x="564311" y="78724"/>
                  </a:cubicBezTo>
                  <a:lnTo>
                    <a:pt x="564311" y="53387"/>
                  </a:lnTo>
                  <a:lnTo>
                    <a:pt x="547119" y="53387"/>
                  </a:lnTo>
                  <a:lnTo>
                    <a:pt x="547119" y="29317"/>
                  </a:lnTo>
                  <a:lnTo>
                    <a:pt x="564311" y="29317"/>
                  </a:lnTo>
                  <a:close/>
                  <a:moveTo>
                    <a:pt x="635073" y="1990"/>
                  </a:moveTo>
                  <a:lnTo>
                    <a:pt x="657333" y="3076"/>
                  </a:lnTo>
                  <a:lnTo>
                    <a:pt x="657333" y="22621"/>
                  </a:lnTo>
                  <a:lnTo>
                    <a:pt x="695699" y="22621"/>
                  </a:lnTo>
                  <a:lnTo>
                    <a:pt x="695699" y="44519"/>
                  </a:lnTo>
                  <a:lnTo>
                    <a:pt x="657333" y="44519"/>
                  </a:lnTo>
                  <a:lnTo>
                    <a:pt x="657333" y="61531"/>
                  </a:lnTo>
                  <a:lnTo>
                    <a:pt x="690089" y="61531"/>
                  </a:lnTo>
                  <a:lnTo>
                    <a:pt x="690089" y="83610"/>
                  </a:lnTo>
                  <a:cubicBezTo>
                    <a:pt x="687314" y="91332"/>
                    <a:pt x="683876" y="98902"/>
                    <a:pt x="679773" y="106322"/>
                  </a:cubicBezTo>
                  <a:cubicBezTo>
                    <a:pt x="675671" y="113742"/>
                    <a:pt x="670122" y="121011"/>
                    <a:pt x="663124" y="128130"/>
                  </a:cubicBezTo>
                  <a:cubicBezTo>
                    <a:pt x="668553" y="131870"/>
                    <a:pt x="674555" y="135128"/>
                    <a:pt x="681131" y="137902"/>
                  </a:cubicBezTo>
                  <a:cubicBezTo>
                    <a:pt x="687706" y="140677"/>
                    <a:pt x="695036" y="143271"/>
                    <a:pt x="703119" y="145684"/>
                  </a:cubicBezTo>
                  <a:lnTo>
                    <a:pt x="692080" y="168306"/>
                  </a:lnTo>
                  <a:cubicBezTo>
                    <a:pt x="682428" y="164204"/>
                    <a:pt x="673922" y="160012"/>
                    <a:pt x="666562" y="155729"/>
                  </a:cubicBezTo>
                  <a:cubicBezTo>
                    <a:pt x="659203" y="151445"/>
                    <a:pt x="652627" y="146891"/>
                    <a:pt x="646836" y="142065"/>
                  </a:cubicBezTo>
                  <a:cubicBezTo>
                    <a:pt x="640924" y="146288"/>
                    <a:pt x="634228" y="150390"/>
                    <a:pt x="626748" y="154371"/>
                  </a:cubicBezTo>
                  <a:cubicBezTo>
                    <a:pt x="619268" y="158353"/>
                    <a:pt x="610822" y="162153"/>
                    <a:pt x="601411" y="165773"/>
                  </a:cubicBezTo>
                  <a:lnTo>
                    <a:pt x="588562" y="144961"/>
                  </a:lnTo>
                  <a:cubicBezTo>
                    <a:pt x="597249" y="142306"/>
                    <a:pt x="605061" y="139411"/>
                    <a:pt x="611998" y="136274"/>
                  </a:cubicBezTo>
                  <a:cubicBezTo>
                    <a:pt x="618936" y="133137"/>
                    <a:pt x="625240" y="129819"/>
                    <a:pt x="630910" y="126320"/>
                  </a:cubicBezTo>
                  <a:cubicBezTo>
                    <a:pt x="626808" y="121253"/>
                    <a:pt x="623098" y="115884"/>
                    <a:pt x="619780" y="110213"/>
                  </a:cubicBezTo>
                  <a:cubicBezTo>
                    <a:pt x="616462" y="104543"/>
                    <a:pt x="613235" y="98390"/>
                    <a:pt x="610098" y="91754"/>
                  </a:cubicBezTo>
                  <a:lnTo>
                    <a:pt x="629824" y="83610"/>
                  </a:lnTo>
                  <a:cubicBezTo>
                    <a:pt x="634892" y="95916"/>
                    <a:pt x="640683" y="105930"/>
                    <a:pt x="647198" y="113652"/>
                  </a:cubicBezTo>
                  <a:cubicBezTo>
                    <a:pt x="656247" y="104724"/>
                    <a:pt x="662701" y="94710"/>
                    <a:pt x="666562" y="83610"/>
                  </a:cubicBezTo>
                  <a:lnTo>
                    <a:pt x="629824" y="83610"/>
                  </a:lnTo>
                  <a:lnTo>
                    <a:pt x="605574" y="83610"/>
                  </a:lnTo>
                  <a:lnTo>
                    <a:pt x="605574" y="61531"/>
                  </a:lnTo>
                  <a:lnTo>
                    <a:pt x="635073" y="61531"/>
                  </a:lnTo>
                  <a:lnTo>
                    <a:pt x="635073" y="44519"/>
                  </a:lnTo>
                  <a:lnTo>
                    <a:pt x="602497" y="44519"/>
                  </a:lnTo>
                  <a:lnTo>
                    <a:pt x="602497" y="22621"/>
                  </a:lnTo>
                  <a:lnTo>
                    <a:pt x="635073" y="22621"/>
                  </a:lnTo>
                  <a:close/>
                  <a:moveTo>
                    <a:pt x="19939" y="1447"/>
                  </a:moveTo>
                  <a:lnTo>
                    <a:pt x="40389" y="7419"/>
                  </a:lnTo>
                  <a:cubicBezTo>
                    <a:pt x="39785" y="9471"/>
                    <a:pt x="39122" y="11672"/>
                    <a:pt x="38398" y="14025"/>
                  </a:cubicBezTo>
                  <a:cubicBezTo>
                    <a:pt x="37674" y="16378"/>
                    <a:pt x="36830" y="18821"/>
                    <a:pt x="35864" y="21355"/>
                  </a:cubicBezTo>
                  <a:lnTo>
                    <a:pt x="73145" y="21355"/>
                  </a:lnTo>
                  <a:lnTo>
                    <a:pt x="73145" y="43795"/>
                  </a:lnTo>
                  <a:lnTo>
                    <a:pt x="53238" y="43795"/>
                  </a:lnTo>
                  <a:cubicBezTo>
                    <a:pt x="53238" y="47656"/>
                    <a:pt x="53238" y="51879"/>
                    <a:pt x="53238" y="56464"/>
                  </a:cubicBezTo>
                  <a:cubicBezTo>
                    <a:pt x="53238" y="61048"/>
                    <a:pt x="53178" y="65271"/>
                    <a:pt x="53057" y="69132"/>
                  </a:cubicBezTo>
                  <a:lnTo>
                    <a:pt x="76222" y="69132"/>
                  </a:lnTo>
                  <a:lnTo>
                    <a:pt x="76222" y="91754"/>
                  </a:lnTo>
                  <a:lnTo>
                    <a:pt x="51609" y="91754"/>
                  </a:lnTo>
                  <a:cubicBezTo>
                    <a:pt x="51368" y="93564"/>
                    <a:pt x="51096" y="95373"/>
                    <a:pt x="50795" y="97183"/>
                  </a:cubicBezTo>
                  <a:cubicBezTo>
                    <a:pt x="50493" y="98993"/>
                    <a:pt x="50101" y="100742"/>
                    <a:pt x="49618" y="102431"/>
                  </a:cubicBezTo>
                  <a:cubicBezTo>
                    <a:pt x="51911" y="104724"/>
                    <a:pt x="54414" y="107318"/>
                    <a:pt x="57129" y="110213"/>
                  </a:cubicBezTo>
                  <a:cubicBezTo>
                    <a:pt x="59844" y="113109"/>
                    <a:pt x="62558" y="116065"/>
                    <a:pt x="65273" y="119081"/>
                  </a:cubicBezTo>
                  <a:cubicBezTo>
                    <a:pt x="67987" y="122097"/>
                    <a:pt x="70581" y="125083"/>
                    <a:pt x="73055" y="128039"/>
                  </a:cubicBezTo>
                  <a:cubicBezTo>
                    <a:pt x="75528" y="130995"/>
                    <a:pt x="77730" y="133680"/>
                    <a:pt x="79660" y="136093"/>
                  </a:cubicBezTo>
                  <a:lnTo>
                    <a:pt x="64458" y="154190"/>
                  </a:lnTo>
                  <a:cubicBezTo>
                    <a:pt x="63131" y="152260"/>
                    <a:pt x="61563" y="150088"/>
                    <a:pt x="59753" y="147675"/>
                  </a:cubicBezTo>
                  <a:cubicBezTo>
                    <a:pt x="57943" y="145262"/>
                    <a:pt x="56043" y="142789"/>
                    <a:pt x="54052" y="140255"/>
                  </a:cubicBezTo>
                  <a:cubicBezTo>
                    <a:pt x="52062" y="137721"/>
                    <a:pt x="50011" y="135188"/>
                    <a:pt x="47899" y="132654"/>
                  </a:cubicBezTo>
                  <a:cubicBezTo>
                    <a:pt x="45788" y="130121"/>
                    <a:pt x="43767" y="127647"/>
                    <a:pt x="41837" y="125234"/>
                  </a:cubicBezTo>
                  <a:cubicBezTo>
                    <a:pt x="35321" y="139230"/>
                    <a:pt x="25549" y="153165"/>
                    <a:pt x="12519" y="167039"/>
                  </a:cubicBezTo>
                  <a:lnTo>
                    <a:pt x="0" y="154787"/>
                  </a:lnTo>
                  <a:lnTo>
                    <a:pt x="0" y="145429"/>
                  </a:lnTo>
                  <a:lnTo>
                    <a:pt x="8537" y="136002"/>
                  </a:lnTo>
                  <a:cubicBezTo>
                    <a:pt x="12398" y="131357"/>
                    <a:pt x="15716" y="126682"/>
                    <a:pt x="18491" y="121977"/>
                  </a:cubicBezTo>
                  <a:cubicBezTo>
                    <a:pt x="21266" y="117271"/>
                    <a:pt x="23588" y="112445"/>
                    <a:pt x="25458" y="107499"/>
                  </a:cubicBezTo>
                  <a:cubicBezTo>
                    <a:pt x="27328" y="102552"/>
                    <a:pt x="28806" y="97304"/>
                    <a:pt x="29892" y="91754"/>
                  </a:cubicBezTo>
                  <a:lnTo>
                    <a:pt x="574" y="91754"/>
                  </a:lnTo>
                  <a:lnTo>
                    <a:pt x="574" y="69132"/>
                  </a:lnTo>
                  <a:lnTo>
                    <a:pt x="32064" y="69132"/>
                  </a:lnTo>
                  <a:cubicBezTo>
                    <a:pt x="32185" y="65512"/>
                    <a:pt x="32245" y="61441"/>
                    <a:pt x="32245" y="56916"/>
                  </a:cubicBezTo>
                  <a:cubicBezTo>
                    <a:pt x="32245" y="52392"/>
                    <a:pt x="32245" y="48018"/>
                    <a:pt x="32245" y="43795"/>
                  </a:cubicBezTo>
                  <a:lnTo>
                    <a:pt x="26997" y="43795"/>
                  </a:lnTo>
                  <a:cubicBezTo>
                    <a:pt x="25307" y="47656"/>
                    <a:pt x="23679" y="51306"/>
                    <a:pt x="22110" y="54744"/>
                  </a:cubicBezTo>
                  <a:cubicBezTo>
                    <a:pt x="20542" y="58183"/>
                    <a:pt x="18913" y="61350"/>
                    <a:pt x="17224" y="64246"/>
                  </a:cubicBezTo>
                  <a:lnTo>
                    <a:pt x="0" y="55634"/>
                  </a:lnTo>
                  <a:lnTo>
                    <a:pt x="0" y="51442"/>
                  </a:lnTo>
                  <a:lnTo>
                    <a:pt x="10799" y="28503"/>
                  </a:lnTo>
                  <a:cubicBezTo>
                    <a:pt x="14720" y="19273"/>
                    <a:pt x="17767" y="10255"/>
                    <a:pt x="19939" y="1447"/>
                  </a:cubicBezTo>
                  <a:close/>
                  <a:moveTo>
                    <a:pt x="757955" y="0"/>
                  </a:moveTo>
                  <a:lnTo>
                    <a:pt x="778043" y="9591"/>
                  </a:lnTo>
                  <a:cubicBezTo>
                    <a:pt x="776474" y="12246"/>
                    <a:pt x="774755" y="14990"/>
                    <a:pt x="772885" y="17826"/>
                  </a:cubicBezTo>
                  <a:cubicBezTo>
                    <a:pt x="771015" y="20661"/>
                    <a:pt x="769175" y="23345"/>
                    <a:pt x="767365" y="25879"/>
                  </a:cubicBezTo>
                  <a:cubicBezTo>
                    <a:pt x="765556" y="28413"/>
                    <a:pt x="763836" y="30645"/>
                    <a:pt x="762208" y="32575"/>
                  </a:cubicBezTo>
                  <a:cubicBezTo>
                    <a:pt x="760579" y="34505"/>
                    <a:pt x="759161" y="35893"/>
                    <a:pt x="757955" y="36737"/>
                  </a:cubicBezTo>
                  <a:cubicBezTo>
                    <a:pt x="761212" y="36496"/>
                    <a:pt x="764771" y="36285"/>
                    <a:pt x="768632" y="36104"/>
                  </a:cubicBezTo>
                  <a:cubicBezTo>
                    <a:pt x="772493" y="35923"/>
                    <a:pt x="776354" y="35712"/>
                    <a:pt x="780215" y="35471"/>
                  </a:cubicBezTo>
                  <a:cubicBezTo>
                    <a:pt x="778646" y="33420"/>
                    <a:pt x="777198" y="31580"/>
                    <a:pt x="775871" y="29951"/>
                  </a:cubicBezTo>
                  <a:cubicBezTo>
                    <a:pt x="774544" y="28322"/>
                    <a:pt x="773338" y="26844"/>
                    <a:pt x="772252" y="25517"/>
                  </a:cubicBezTo>
                  <a:lnTo>
                    <a:pt x="787454" y="13573"/>
                  </a:lnTo>
                  <a:cubicBezTo>
                    <a:pt x="789143" y="15382"/>
                    <a:pt x="791013" y="17524"/>
                    <a:pt x="793064" y="19997"/>
                  </a:cubicBezTo>
                  <a:cubicBezTo>
                    <a:pt x="795115" y="22471"/>
                    <a:pt x="797196" y="25065"/>
                    <a:pt x="799307" y="27779"/>
                  </a:cubicBezTo>
                  <a:cubicBezTo>
                    <a:pt x="801419" y="30494"/>
                    <a:pt x="803500" y="33208"/>
                    <a:pt x="805551" y="35923"/>
                  </a:cubicBezTo>
                  <a:cubicBezTo>
                    <a:pt x="807602" y="38638"/>
                    <a:pt x="809472" y="41262"/>
                    <a:pt x="811161" y="43795"/>
                  </a:cubicBezTo>
                  <a:lnTo>
                    <a:pt x="811161" y="3981"/>
                  </a:lnTo>
                  <a:lnTo>
                    <a:pt x="831792" y="5067"/>
                  </a:lnTo>
                  <a:lnTo>
                    <a:pt x="831792" y="26422"/>
                  </a:lnTo>
                  <a:cubicBezTo>
                    <a:pt x="834929" y="25095"/>
                    <a:pt x="838187" y="23677"/>
                    <a:pt x="841565" y="22169"/>
                  </a:cubicBezTo>
                  <a:cubicBezTo>
                    <a:pt x="844943" y="20661"/>
                    <a:pt x="848171" y="19123"/>
                    <a:pt x="851247" y="17554"/>
                  </a:cubicBezTo>
                  <a:cubicBezTo>
                    <a:pt x="854324" y="15986"/>
                    <a:pt x="857189" y="14478"/>
                    <a:pt x="859844" y="13030"/>
                  </a:cubicBezTo>
                  <a:cubicBezTo>
                    <a:pt x="862498" y="11582"/>
                    <a:pt x="864730" y="10194"/>
                    <a:pt x="866540" y="8867"/>
                  </a:cubicBezTo>
                  <a:lnTo>
                    <a:pt x="875950" y="28232"/>
                  </a:lnTo>
                  <a:cubicBezTo>
                    <a:pt x="873537" y="29679"/>
                    <a:pt x="870581" y="31278"/>
                    <a:pt x="867083" y="33027"/>
                  </a:cubicBezTo>
                  <a:cubicBezTo>
                    <a:pt x="863584" y="34777"/>
                    <a:pt x="859813" y="36556"/>
                    <a:pt x="855772" y="38366"/>
                  </a:cubicBezTo>
                  <a:cubicBezTo>
                    <a:pt x="851730" y="40176"/>
                    <a:pt x="847628" y="41956"/>
                    <a:pt x="843465" y="43705"/>
                  </a:cubicBezTo>
                  <a:cubicBezTo>
                    <a:pt x="839303" y="45454"/>
                    <a:pt x="835412" y="47053"/>
                    <a:pt x="831792" y="48501"/>
                  </a:cubicBezTo>
                  <a:lnTo>
                    <a:pt x="831792" y="54292"/>
                  </a:lnTo>
                  <a:cubicBezTo>
                    <a:pt x="831792" y="57188"/>
                    <a:pt x="832215" y="58967"/>
                    <a:pt x="833059" y="59631"/>
                  </a:cubicBezTo>
                  <a:cubicBezTo>
                    <a:pt x="833904" y="60294"/>
                    <a:pt x="835653" y="60747"/>
                    <a:pt x="838308" y="60988"/>
                  </a:cubicBezTo>
                  <a:cubicBezTo>
                    <a:pt x="842892" y="61350"/>
                    <a:pt x="847598" y="61350"/>
                    <a:pt x="852424" y="60988"/>
                  </a:cubicBezTo>
                  <a:cubicBezTo>
                    <a:pt x="856043" y="60747"/>
                    <a:pt x="858486" y="60234"/>
                    <a:pt x="859753" y="59450"/>
                  </a:cubicBezTo>
                  <a:cubicBezTo>
                    <a:pt x="861020" y="58666"/>
                    <a:pt x="861955" y="56886"/>
                    <a:pt x="862558" y="54111"/>
                  </a:cubicBezTo>
                  <a:cubicBezTo>
                    <a:pt x="862920" y="52543"/>
                    <a:pt x="863192" y="51125"/>
                    <a:pt x="863373" y="49858"/>
                  </a:cubicBezTo>
                  <a:cubicBezTo>
                    <a:pt x="863554" y="48591"/>
                    <a:pt x="863765" y="46932"/>
                    <a:pt x="864006" y="44881"/>
                  </a:cubicBezTo>
                  <a:lnTo>
                    <a:pt x="881652" y="51195"/>
                  </a:lnTo>
                  <a:lnTo>
                    <a:pt x="881652" y="63663"/>
                  </a:lnTo>
                  <a:lnTo>
                    <a:pt x="879208" y="71485"/>
                  </a:lnTo>
                  <a:cubicBezTo>
                    <a:pt x="878122" y="73777"/>
                    <a:pt x="876704" y="75587"/>
                    <a:pt x="874955" y="76914"/>
                  </a:cubicBezTo>
                  <a:cubicBezTo>
                    <a:pt x="873206" y="78241"/>
                    <a:pt x="871034" y="79236"/>
                    <a:pt x="868440" y="79900"/>
                  </a:cubicBezTo>
                  <a:cubicBezTo>
                    <a:pt x="865846" y="80564"/>
                    <a:pt x="862739" y="80956"/>
                    <a:pt x="859120" y="81076"/>
                  </a:cubicBezTo>
                  <a:cubicBezTo>
                    <a:pt x="848623" y="81559"/>
                    <a:pt x="838187" y="81559"/>
                    <a:pt x="827811" y="81076"/>
                  </a:cubicBezTo>
                  <a:cubicBezTo>
                    <a:pt x="822261" y="80835"/>
                    <a:pt x="818099" y="79236"/>
                    <a:pt x="815324" y="76280"/>
                  </a:cubicBezTo>
                  <a:cubicBezTo>
                    <a:pt x="812549" y="73325"/>
                    <a:pt x="811161" y="68348"/>
                    <a:pt x="811161" y="61350"/>
                  </a:cubicBezTo>
                  <a:lnTo>
                    <a:pt x="811161" y="50311"/>
                  </a:lnTo>
                  <a:lnTo>
                    <a:pt x="799217" y="61531"/>
                  </a:lnTo>
                  <a:lnTo>
                    <a:pt x="803922" y="61531"/>
                  </a:lnTo>
                  <a:lnTo>
                    <a:pt x="803922" y="143875"/>
                  </a:lnTo>
                  <a:cubicBezTo>
                    <a:pt x="803922" y="147615"/>
                    <a:pt x="803590" y="150752"/>
                    <a:pt x="802927" y="153285"/>
                  </a:cubicBezTo>
                  <a:cubicBezTo>
                    <a:pt x="802263" y="155819"/>
                    <a:pt x="801178" y="157840"/>
                    <a:pt x="799669" y="159348"/>
                  </a:cubicBezTo>
                  <a:cubicBezTo>
                    <a:pt x="798161" y="160856"/>
                    <a:pt x="796110" y="162002"/>
                    <a:pt x="793516" y="162787"/>
                  </a:cubicBezTo>
                  <a:cubicBezTo>
                    <a:pt x="790922" y="163571"/>
                    <a:pt x="787635" y="164144"/>
                    <a:pt x="783653" y="164506"/>
                  </a:cubicBezTo>
                  <a:lnTo>
                    <a:pt x="775328" y="165230"/>
                  </a:lnTo>
                  <a:lnTo>
                    <a:pt x="769537" y="145141"/>
                  </a:lnTo>
                  <a:lnTo>
                    <a:pt x="778948" y="144237"/>
                  </a:lnTo>
                  <a:cubicBezTo>
                    <a:pt x="780999" y="143995"/>
                    <a:pt x="782326" y="143392"/>
                    <a:pt x="782929" y="142427"/>
                  </a:cubicBezTo>
                  <a:cubicBezTo>
                    <a:pt x="783532" y="141462"/>
                    <a:pt x="783834" y="139290"/>
                    <a:pt x="783834" y="135912"/>
                  </a:cubicBezTo>
                  <a:lnTo>
                    <a:pt x="783834" y="130482"/>
                  </a:lnTo>
                  <a:lnTo>
                    <a:pt x="754335" y="130482"/>
                  </a:lnTo>
                  <a:lnTo>
                    <a:pt x="754335" y="164687"/>
                  </a:lnTo>
                  <a:lnTo>
                    <a:pt x="734247" y="164687"/>
                  </a:lnTo>
                  <a:lnTo>
                    <a:pt x="734247" y="61531"/>
                  </a:lnTo>
                  <a:lnTo>
                    <a:pt x="797588" y="61531"/>
                  </a:lnTo>
                  <a:lnTo>
                    <a:pt x="792521" y="53387"/>
                  </a:lnTo>
                  <a:cubicBezTo>
                    <a:pt x="789746" y="53508"/>
                    <a:pt x="786488" y="53659"/>
                    <a:pt x="782748" y="53840"/>
                  </a:cubicBezTo>
                  <a:cubicBezTo>
                    <a:pt x="779008" y="54021"/>
                    <a:pt x="775147" y="54232"/>
                    <a:pt x="771166" y="54473"/>
                  </a:cubicBezTo>
                  <a:cubicBezTo>
                    <a:pt x="767184" y="54714"/>
                    <a:pt x="763233" y="54956"/>
                    <a:pt x="759312" y="55197"/>
                  </a:cubicBezTo>
                  <a:cubicBezTo>
                    <a:pt x="755391" y="55438"/>
                    <a:pt x="751862" y="55679"/>
                    <a:pt x="748725" y="55921"/>
                  </a:cubicBezTo>
                  <a:cubicBezTo>
                    <a:pt x="745829" y="56162"/>
                    <a:pt x="743145" y="56434"/>
                    <a:pt x="740672" y="56735"/>
                  </a:cubicBezTo>
                  <a:cubicBezTo>
                    <a:pt x="738198" y="57037"/>
                    <a:pt x="735936" y="57429"/>
                    <a:pt x="733885" y="57912"/>
                  </a:cubicBezTo>
                  <a:lnTo>
                    <a:pt x="728818" y="36918"/>
                  </a:lnTo>
                  <a:cubicBezTo>
                    <a:pt x="730507" y="36556"/>
                    <a:pt x="731744" y="35953"/>
                    <a:pt x="732528" y="35109"/>
                  </a:cubicBezTo>
                  <a:cubicBezTo>
                    <a:pt x="733312" y="34264"/>
                    <a:pt x="734187" y="33540"/>
                    <a:pt x="735152" y="32937"/>
                  </a:cubicBezTo>
                  <a:cubicBezTo>
                    <a:pt x="736238" y="31972"/>
                    <a:pt x="737776" y="30283"/>
                    <a:pt x="739767" y="27870"/>
                  </a:cubicBezTo>
                  <a:cubicBezTo>
                    <a:pt x="741757" y="25457"/>
                    <a:pt x="743839" y="22712"/>
                    <a:pt x="746010" y="19635"/>
                  </a:cubicBezTo>
                  <a:cubicBezTo>
                    <a:pt x="748182" y="16559"/>
                    <a:pt x="750354" y="13301"/>
                    <a:pt x="752525" y="9863"/>
                  </a:cubicBezTo>
                  <a:cubicBezTo>
                    <a:pt x="754697" y="6424"/>
                    <a:pt x="756507" y="3136"/>
                    <a:pt x="75795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algn="ctr"/>
              <a:endPar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28" name="文本框 127">
              <a:extLst>
                <a:ext uri="{FF2B5EF4-FFF2-40B4-BE49-F238E27FC236}">
                  <a16:creationId xmlns="" xmlns:a16="http://schemas.microsoft.com/office/drawing/2014/main" id="{8D5471E0-52CA-42B0-8238-A69534E7E8CD}"/>
                </a:ext>
              </a:extLst>
            </p:cNvPr>
            <p:cNvSpPr txBox="1"/>
            <p:nvPr/>
          </p:nvSpPr>
          <p:spPr>
            <a:xfrm>
              <a:off x="1863489" y="5547979"/>
              <a:ext cx="325936" cy="165773"/>
            </a:xfrm>
            <a:custGeom>
              <a:avLst/>
              <a:gdLst/>
              <a:ahLst/>
              <a:cxnLst/>
              <a:rect l="l" t="t" r="r" b="b"/>
              <a:pathLst>
                <a:path w="325936" h="165773">
                  <a:moveTo>
                    <a:pt x="25517" y="104603"/>
                  </a:moveTo>
                  <a:lnTo>
                    <a:pt x="25517" y="112566"/>
                  </a:lnTo>
                  <a:lnTo>
                    <a:pt x="55016" y="112566"/>
                  </a:lnTo>
                  <a:lnTo>
                    <a:pt x="54835" y="104603"/>
                  </a:lnTo>
                  <a:close/>
                  <a:moveTo>
                    <a:pt x="82524" y="84696"/>
                  </a:moveTo>
                  <a:lnTo>
                    <a:pt x="102974" y="85782"/>
                  </a:lnTo>
                  <a:lnTo>
                    <a:pt x="102974" y="104422"/>
                  </a:lnTo>
                  <a:cubicBezTo>
                    <a:pt x="106232" y="102974"/>
                    <a:pt x="109550" y="101436"/>
                    <a:pt x="112928" y="99807"/>
                  </a:cubicBezTo>
                  <a:cubicBezTo>
                    <a:pt x="116306" y="98178"/>
                    <a:pt x="119564" y="96520"/>
                    <a:pt x="122701" y="94830"/>
                  </a:cubicBezTo>
                  <a:cubicBezTo>
                    <a:pt x="125838" y="93141"/>
                    <a:pt x="128824" y="91482"/>
                    <a:pt x="131659" y="89854"/>
                  </a:cubicBezTo>
                  <a:cubicBezTo>
                    <a:pt x="134494" y="88225"/>
                    <a:pt x="136937" y="86687"/>
                    <a:pt x="138988" y="85239"/>
                  </a:cubicBezTo>
                  <a:lnTo>
                    <a:pt x="149304" y="102612"/>
                  </a:lnTo>
                  <a:cubicBezTo>
                    <a:pt x="146529" y="104422"/>
                    <a:pt x="143271" y="106322"/>
                    <a:pt x="139531" y="108313"/>
                  </a:cubicBezTo>
                  <a:cubicBezTo>
                    <a:pt x="135791" y="110304"/>
                    <a:pt x="131840" y="112264"/>
                    <a:pt x="127677" y="114195"/>
                  </a:cubicBezTo>
                  <a:cubicBezTo>
                    <a:pt x="123515" y="116125"/>
                    <a:pt x="119292" y="118025"/>
                    <a:pt x="115009" y="119895"/>
                  </a:cubicBezTo>
                  <a:cubicBezTo>
                    <a:pt x="110726" y="121766"/>
                    <a:pt x="106715" y="123424"/>
                    <a:pt x="102974" y="124872"/>
                  </a:cubicBezTo>
                  <a:lnTo>
                    <a:pt x="102974" y="134283"/>
                  </a:lnTo>
                  <a:cubicBezTo>
                    <a:pt x="102974" y="137179"/>
                    <a:pt x="103578" y="139049"/>
                    <a:pt x="104784" y="139893"/>
                  </a:cubicBezTo>
                  <a:cubicBezTo>
                    <a:pt x="105991" y="140738"/>
                    <a:pt x="107981" y="141281"/>
                    <a:pt x="110756" y="141522"/>
                  </a:cubicBezTo>
                  <a:cubicBezTo>
                    <a:pt x="114858" y="141884"/>
                    <a:pt x="119021" y="141884"/>
                    <a:pt x="123244" y="141522"/>
                  </a:cubicBezTo>
                  <a:cubicBezTo>
                    <a:pt x="125174" y="141401"/>
                    <a:pt x="126803" y="141190"/>
                    <a:pt x="128130" y="140889"/>
                  </a:cubicBezTo>
                  <a:cubicBezTo>
                    <a:pt x="129457" y="140587"/>
                    <a:pt x="130543" y="140134"/>
                    <a:pt x="131387" y="139531"/>
                  </a:cubicBezTo>
                  <a:cubicBezTo>
                    <a:pt x="132232" y="138928"/>
                    <a:pt x="132896" y="138114"/>
                    <a:pt x="133378" y="137088"/>
                  </a:cubicBezTo>
                  <a:cubicBezTo>
                    <a:pt x="133861" y="136063"/>
                    <a:pt x="134283" y="134705"/>
                    <a:pt x="134645" y="133016"/>
                  </a:cubicBezTo>
                  <a:cubicBezTo>
                    <a:pt x="134886" y="131689"/>
                    <a:pt x="135158" y="129970"/>
                    <a:pt x="135459" y="127858"/>
                  </a:cubicBezTo>
                  <a:cubicBezTo>
                    <a:pt x="135761" y="125747"/>
                    <a:pt x="136033" y="123424"/>
                    <a:pt x="136274" y="120891"/>
                  </a:cubicBezTo>
                  <a:lnTo>
                    <a:pt x="156000" y="128130"/>
                  </a:lnTo>
                  <a:cubicBezTo>
                    <a:pt x="155879" y="129819"/>
                    <a:pt x="155608" y="132081"/>
                    <a:pt x="155186" y="134916"/>
                  </a:cubicBezTo>
                  <a:cubicBezTo>
                    <a:pt x="154763" y="137752"/>
                    <a:pt x="154371" y="140315"/>
                    <a:pt x="154009" y="142608"/>
                  </a:cubicBezTo>
                  <a:cubicBezTo>
                    <a:pt x="153285" y="146107"/>
                    <a:pt x="152350" y="148972"/>
                    <a:pt x="151204" y="151204"/>
                  </a:cubicBezTo>
                  <a:cubicBezTo>
                    <a:pt x="150058" y="153436"/>
                    <a:pt x="148520" y="155276"/>
                    <a:pt x="146589" y="156724"/>
                  </a:cubicBezTo>
                  <a:cubicBezTo>
                    <a:pt x="144659" y="158172"/>
                    <a:pt x="142336" y="159227"/>
                    <a:pt x="139622" y="159891"/>
                  </a:cubicBezTo>
                  <a:cubicBezTo>
                    <a:pt x="136907" y="160554"/>
                    <a:pt x="133620" y="161007"/>
                    <a:pt x="129759" y="161248"/>
                  </a:cubicBezTo>
                  <a:cubicBezTo>
                    <a:pt x="119745" y="161851"/>
                    <a:pt x="109791" y="161851"/>
                    <a:pt x="99898" y="161248"/>
                  </a:cubicBezTo>
                  <a:cubicBezTo>
                    <a:pt x="94107" y="161007"/>
                    <a:pt x="89763" y="159348"/>
                    <a:pt x="86868" y="156271"/>
                  </a:cubicBezTo>
                  <a:cubicBezTo>
                    <a:pt x="83972" y="153195"/>
                    <a:pt x="82524" y="148218"/>
                    <a:pt x="82524" y="141341"/>
                  </a:cubicBezTo>
                  <a:close/>
                  <a:moveTo>
                    <a:pt x="25517" y="79448"/>
                  </a:moveTo>
                  <a:lnTo>
                    <a:pt x="25517" y="87229"/>
                  </a:lnTo>
                  <a:lnTo>
                    <a:pt x="54835" y="87229"/>
                  </a:lnTo>
                  <a:lnTo>
                    <a:pt x="54835" y="79448"/>
                  </a:lnTo>
                  <a:close/>
                  <a:moveTo>
                    <a:pt x="232191" y="1628"/>
                  </a:moveTo>
                  <a:lnTo>
                    <a:pt x="254993" y="2533"/>
                  </a:lnTo>
                  <a:cubicBezTo>
                    <a:pt x="254993" y="3498"/>
                    <a:pt x="254993" y="5037"/>
                    <a:pt x="254993" y="7148"/>
                  </a:cubicBezTo>
                  <a:cubicBezTo>
                    <a:pt x="254993" y="9259"/>
                    <a:pt x="254933" y="11672"/>
                    <a:pt x="254812" y="14387"/>
                  </a:cubicBezTo>
                  <a:cubicBezTo>
                    <a:pt x="254692" y="17102"/>
                    <a:pt x="254571" y="19997"/>
                    <a:pt x="254451" y="23074"/>
                  </a:cubicBezTo>
                  <a:cubicBezTo>
                    <a:pt x="254330" y="26150"/>
                    <a:pt x="254209" y="29136"/>
                    <a:pt x="254089" y="32032"/>
                  </a:cubicBezTo>
                  <a:lnTo>
                    <a:pt x="325936" y="32032"/>
                  </a:lnTo>
                  <a:cubicBezTo>
                    <a:pt x="325936" y="34324"/>
                    <a:pt x="325815" y="38065"/>
                    <a:pt x="325574" y="43253"/>
                  </a:cubicBezTo>
                  <a:cubicBezTo>
                    <a:pt x="325332" y="48441"/>
                    <a:pt x="325091" y="54352"/>
                    <a:pt x="324850" y="60988"/>
                  </a:cubicBezTo>
                  <a:cubicBezTo>
                    <a:pt x="324609" y="67624"/>
                    <a:pt x="324307" y="74682"/>
                    <a:pt x="323945" y="82162"/>
                  </a:cubicBezTo>
                  <a:cubicBezTo>
                    <a:pt x="323583" y="89642"/>
                    <a:pt x="323281" y="96761"/>
                    <a:pt x="323040" y="103517"/>
                  </a:cubicBezTo>
                  <a:cubicBezTo>
                    <a:pt x="322799" y="110274"/>
                    <a:pt x="322527" y="116366"/>
                    <a:pt x="322226" y="121796"/>
                  </a:cubicBezTo>
                  <a:cubicBezTo>
                    <a:pt x="321924" y="127225"/>
                    <a:pt x="321713" y="131267"/>
                    <a:pt x="321592" y="133921"/>
                  </a:cubicBezTo>
                  <a:cubicBezTo>
                    <a:pt x="321230" y="139109"/>
                    <a:pt x="320416" y="143422"/>
                    <a:pt x="319149" y="146861"/>
                  </a:cubicBezTo>
                  <a:cubicBezTo>
                    <a:pt x="317882" y="150299"/>
                    <a:pt x="315982" y="153104"/>
                    <a:pt x="313448" y="155276"/>
                  </a:cubicBezTo>
                  <a:cubicBezTo>
                    <a:pt x="310915" y="157448"/>
                    <a:pt x="307687" y="159077"/>
                    <a:pt x="303766" y="160162"/>
                  </a:cubicBezTo>
                  <a:cubicBezTo>
                    <a:pt x="299845" y="161248"/>
                    <a:pt x="295049" y="162032"/>
                    <a:pt x="289379" y="162515"/>
                  </a:cubicBezTo>
                  <a:lnTo>
                    <a:pt x="266576" y="164325"/>
                  </a:lnTo>
                  <a:lnTo>
                    <a:pt x="258975" y="140617"/>
                  </a:lnTo>
                  <a:lnTo>
                    <a:pt x="280873" y="138807"/>
                  </a:lnTo>
                  <a:cubicBezTo>
                    <a:pt x="284613" y="138445"/>
                    <a:pt x="287599" y="138023"/>
                    <a:pt x="289831" y="137541"/>
                  </a:cubicBezTo>
                  <a:cubicBezTo>
                    <a:pt x="292063" y="137058"/>
                    <a:pt x="293813" y="136274"/>
                    <a:pt x="295079" y="135188"/>
                  </a:cubicBezTo>
                  <a:cubicBezTo>
                    <a:pt x="296346" y="134102"/>
                    <a:pt x="297221" y="132564"/>
                    <a:pt x="297704" y="130573"/>
                  </a:cubicBezTo>
                  <a:cubicBezTo>
                    <a:pt x="298186" y="128582"/>
                    <a:pt x="298548" y="125898"/>
                    <a:pt x="298789" y="122520"/>
                  </a:cubicBezTo>
                  <a:cubicBezTo>
                    <a:pt x="298910" y="120951"/>
                    <a:pt x="299061" y="118448"/>
                    <a:pt x="299242" y="115009"/>
                  </a:cubicBezTo>
                  <a:cubicBezTo>
                    <a:pt x="299423" y="111571"/>
                    <a:pt x="299604" y="107710"/>
                    <a:pt x="299785" y="103427"/>
                  </a:cubicBezTo>
                  <a:cubicBezTo>
                    <a:pt x="299966" y="99144"/>
                    <a:pt x="300147" y="94589"/>
                    <a:pt x="300328" y="89763"/>
                  </a:cubicBezTo>
                  <a:cubicBezTo>
                    <a:pt x="300509" y="84937"/>
                    <a:pt x="300690" y="80352"/>
                    <a:pt x="300871" y="76009"/>
                  </a:cubicBezTo>
                  <a:cubicBezTo>
                    <a:pt x="301052" y="71666"/>
                    <a:pt x="301202" y="67744"/>
                    <a:pt x="301323" y="64246"/>
                  </a:cubicBezTo>
                  <a:cubicBezTo>
                    <a:pt x="301444" y="60747"/>
                    <a:pt x="301504" y="58092"/>
                    <a:pt x="301504" y="56283"/>
                  </a:cubicBezTo>
                  <a:lnTo>
                    <a:pt x="253003" y="56283"/>
                  </a:lnTo>
                  <a:cubicBezTo>
                    <a:pt x="252158" y="70278"/>
                    <a:pt x="250650" y="82283"/>
                    <a:pt x="248478" y="92297"/>
                  </a:cubicBezTo>
                  <a:cubicBezTo>
                    <a:pt x="246307" y="102311"/>
                    <a:pt x="242928" y="111390"/>
                    <a:pt x="238344" y="119534"/>
                  </a:cubicBezTo>
                  <a:cubicBezTo>
                    <a:pt x="233759" y="127677"/>
                    <a:pt x="227727" y="135369"/>
                    <a:pt x="220246" y="142608"/>
                  </a:cubicBezTo>
                  <a:cubicBezTo>
                    <a:pt x="212766" y="149847"/>
                    <a:pt x="203295" y="157568"/>
                    <a:pt x="191833" y="165773"/>
                  </a:cubicBezTo>
                  <a:lnTo>
                    <a:pt x="172831" y="148218"/>
                  </a:lnTo>
                  <a:cubicBezTo>
                    <a:pt x="179587" y="143633"/>
                    <a:pt x="185650" y="139290"/>
                    <a:pt x="191019" y="135188"/>
                  </a:cubicBezTo>
                  <a:cubicBezTo>
                    <a:pt x="196388" y="131086"/>
                    <a:pt x="201093" y="126984"/>
                    <a:pt x="205135" y="122882"/>
                  </a:cubicBezTo>
                  <a:cubicBezTo>
                    <a:pt x="209177" y="118779"/>
                    <a:pt x="212645" y="114527"/>
                    <a:pt x="215541" y="110123"/>
                  </a:cubicBezTo>
                  <a:cubicBezTo>
                    <a:pt x="218436" y="105719"/>
                    <a:pt x="220880" y="100863"/>
                    <a:pt x="222870" y="95554"/>
                  </a:cubicBezTo>
                  <a:cubicBezTo>
                    <a:pt x="224861" y="90246"/>
                    <a:pt x="226399" y="84394"/>
                    <a:pt x="227485" y="78000"/>
                  </a:cubicBezTo>
                  <a:cubicBezTo>
                    <a:pt x="228571" y="71605"/>
                    <a:pt x="229416" y="64366"/>
                    <a:pt x="230019" y="56283"/>
                  </a:cubicBezTo>
                  <a:lnTo>
                    <a:pt x="184232" y="56283"/>
                  </a:lnTo>
                  <a:lnTo>
                    <a:pt x="184232" y="32032"/>
                  </a:lnTo>
                  <a:lnTo>
                    <a:pt x="231105" y="32032"/>
                  </a:lnTo>
                  <a:cubicBezTo>
                    <a:pt x="231346" y="26362"/>
                    <a:pt x="231527" y="20721"/>
                    <a:pt x="231648" y="15111"/>
                  </a:cubicBezTo>
                  <a:cubicBezTo>
                    <a:pt x="231768" y="9501"/>
                    <a:pt x="231949" y="5006"/>
                    <a:pt x="232191" y="1628"/>
                  </a:cubicBezTo>
                  <a:close/>
                  <a:moveTo>
                    <a:pt x="29137" y="0"/>
                  </a:moveTo>
                  <a:lnTo>
                    <a:pt x="49225" y="9591"/>
                  </a:lnTo>
                  <a:cubicBezTo>
                    <a:pt x="47656" y="12246"/>
                    <a:pt x="45937" y="14990"/>
                    <a:pt x="44067" y="17826"/>
                  </a:cubicBezTo>
                  <a:cubicBezTo>
                    <a:pt x="42197" y="20661"/>
                    <a:pt x="40357" y="23345"/>
                    <a:pt x="38547" y="25879"/>
                  </a:cubicBezTo>
                  <a:cubicBezTo>
                    <a:pt x="36738" y="28413"/>
                    <a:pt x="35018" y="30645"/>
                    <a:pt x="33390" y="32575"/>
                  </a:cubicBezTo>
                  <a:cubicBezTo>
                    <a:pt x="31761" y="34505"/>
                    <a:pt x="30343" y="35893"/>
                    <a:pt x="29137" y="36737"/>
                  </a:cubicBezTo>
                  <a:cubicBezTo>
                    <a:pt x="32394" y="36496"/>
                    <a:pt x="35953" y="36285"/>
                    <a:pt x="39814" y="36104"/>
                  </a:cubicBezTo>
                  <a:cubicBezTo>
                    <a:pt x="43675" y="35923"/>
                    <a:pt x="47536" y="35712"/>
                    <a:pt x="51397" y="35471"/>
                  </a:cubicBezTo>
                  <a:cubicBezTo>
                    <a:pt x="49828" y="33420"/>
                    <a:pt x="48380" y="31580"/>
                    <a:pt x="47053" y="29951"/>
                  </a:cubicBezTo>
                  <a:cubicBezTo>
                    <a:pt x="45726" y="28322"/>
                    <a:pt x="44519" y="26844"/>
                    <a:pt x="43434" y="25517"/>
                  </a:cubicBezTo>
                  <a:lnTo>
                    <a:pt x="58636" y="13573"/>
                  </a:lnTo>
                  <a:cubicBezTo>
                    <a:pt x="60325" y="15382"/>
                    <a:pt x="62195" y="17524"/>
                    <a:pt x="64246" y="19997"/>
                  </a:cubicBezTo>
                  <a:cubicBezTo>
                    <a:pt x="66297" y="22471"/>
                    <a:pt x="68378" y="25065"/>
                    <a:pt x="70489" y="27779"/>
                  </a:cubicBezTo>
                  <a:cubicBezTo>
                    <a:pt x="72601" y="30494"/>
                    <a:pt x="74682" y="33208"/>
                    <a:pt x="76733" y="35923"/>
                  </a:cubicBezTo>
                  <a:cubicBezTo>
                    <a:pt x="78784" y="38638"/>
                    <a:pt x="80654" y="41262"/>
                    <a:pt x="82343" y="43795"/>
                  </a:cubicBezTo>
                  <a:lnTo>
                    <a:pt x="82343" y="3981"/>
                  </a:lnTo>
                  <a:lnTo>
                    <a:pt x="102974" y="5067"/>
                  </a:lnTo>
                  <a:lnTo>
                    <a:pt x="102974" y="26422"/>
                  </a:lnTo>
                  <a:cubicBezTo>
                    <a:pt x="106111" y="25095"/>
                    <a:pt x="109369" y="23677"/>
                    <a:pt x="112747" y="22169"/>
                  </a:cubicBezTo>
                  <a:cubicBezTo>
                    <a:pt x="116125" y="20661"/>
                    <a:pt x="119353" y="19123"/>
                    <a:pt x="122429" y="17554"/>
                  </a:cubicBezTo>
                  <a:cubicBezTo>
                    <a:pt x="125506" y="15986"/>
                    <a:pt x="128371" y="14478"/>
                    <a:pt x="131026" y="13030"/>
                  </a:cubicBezTo>
                  <a:cubicBezTo>
                    <a:pt x="133680" y="11582"/>
                    <a:pt x="135912" y="10194"/>
                    <a:pt x="137722" y="8867"/>
                  </a:cubicBezTo>
                  <a:lnTo>
                    <a:pt x="147132" y="28232"/>
                  </a:lnTo>
                  <a:cubicBezTo>
                    <a:pt x="144719" y="29679"/>
                    <a:pt x="141763" y="31278"/>
                    <a:pt x="138265" y="33027"/>
                  </a:cubicBezTo>
                  <a:cubicBezTo>
                    <a:pt x="134766" y="34777"/>
                    <a:pt x="130995" y="36556"/>
                    <a:pt x="126954" y="38366"/>
                  </a:cubicBezTo>
                  <a:cubicBezTo>
                    <a:pt x="122912" y="40176"/>
                    <a:pt x="118810" y="41956"/>
                    <a:pt x="114647" y="43705"/>
                  </a:cubicBezTo>
                  <a:cubicBezTo>
                    <a:pt x="110485" y="45454"/>
                    <a:pt x="106594" y="47053"/>
                    <a:pt x="102974" y="48501"/>
                  </a:cubicBezTo>
                  <a:lnTo>
                    <a:pt x="102974" y="54292"/>
                  </a:lnTo>
                  <a:cubicBezTo>
                    <a:pt x="102974" y="57188"/>
                    <a:pt x="103397" y="58967"/>
                    <a:pt x="104241" y="59631"/>
                  </a:cubicBezTo>
                  <a:cubicBezTo>
                    <a:pt x="105086" y="60294"/>
                    <a:pt x="106835" y="60747"/>
                    <a:pt x="109490" y="60988"/>
                  </a:cubicBezTo>
                  <a:cubicBezTo>
                    <a:pt x="114074" y="61350"/>
                    <a:pt x="118780" y="61350"/>
                    <a:pt x="123606" y="60988"/>
                  </a:cubicBezTo>
                  <a:cubicBezTo>
                    <a:pt x="127225" y="60747"/>
                    <a:pt x="129668" y="60234"/>
                    <a:pt x="130935" y="59450"/>
                  </a:cubicBezTo>
                  <a:cubicBezTo>
                    <a:pt x="132202" y="58666"/>
                    <a:pt x="133137" y="56886"/>
                    <a:pt x="133740" y="54111"/>
                  </a:cubicBezTo>
                  <a:cubicBezTo>
                    <a:pt x="134102" y="52543"/>
                    <a:pt x="134374" y="51125"/>
                    <a:pt x="134555" y="49858"/>
                  </a:cubicBezTo>
                  <a:cubicBezTo>
                    <a:pt x="134736" y="48591"/>
                    <a:pt x="134947" y="46932"/>
                    <a:pt x="135188" y="44881"/>
                  </a:cubicBezTo>
                  <a:lnTo>
                    <a:pt x="154914" y="51939"/>
                  </a:lnTo>
                  <a:cubicBezTo>
                    <a:pt x="154673" y="53870"/>
                    <a:pt x="154432" y="55589"/>
                    <a:pt x="154190" y="57097"/>
                  </a:cubicBezTo>
                  <a:cubicBezTo>
                    <a:pt x="153949" y="58605"/>
                    <a:pt x="153587" y="60505"/>
                    <a:pt x="153104" y="62798"/>
                  </a:cubicBezTo>
                  <a:cubicBezTo>
                    <a:pt x="152381" y="66297"/>
                    <a:pt x="151476" y="69192"/>
                    <a:pt x="150390" y="71485"/>
                  </a:cubicBezTo>
                  <a:cubicBezTo>
                    <a:pt x="149304" y="73777"/>
                    <a:pt x="147886" y="75587"/>
                    <a:pt x="146137" y="76914"/>
                  </a:cubicBezTo>
                  <a:cubicBezTo>
                    <a:pt x="144388" y="78241"/>
                    <a:pt x="142216" y="79236"/>
                    <a:pt x="139622" y="79900"/>
                  </a:cubicBezTo>
                  <a:cubicBezTo>
                    <a:pt x="137028" y="80564"/>
                    <a:pt x="133921" y="80956"/>
                    <a:pt x="130302" y="81076"/>
                  </a:cubicBezTo>
                  <a:cubicBezTo>
                    <a:pt x="119805" y="81559"/>
                    <a:pt x="109369" y="81559"/>
                    <a:pt x="98993" y="81076"/>
                  </a:cubicBezTo>
                  <a:cubicBezTo>
                    <a:pt x="93443" y="80835"/>
                    <a:pt x="89281" y="79236"/>
                    <a:pt x="86506" y="76280"/>
                  </a:cubicBezTo>
                  <a:cubicBezTo>
                    <a:pt x="83731" y="73325"/>
                    <a:pt x="82343" y="68348"/>
                    <a:pt x="82343" y="61350"/>
                  </a:cubicBezTo>
                  <a:lnTo>
                    <a:pt x="82343" y="50311"/>
                  </a:lnTo>
                  <a:lnTo>
                    <a:pt x="70399" y="61531"/>
                  </a:lnTo>
                  <a:lnTo>
                    <a:pt x="75104" y="61531"/>
                  </a:lnTo>
                  <a:lnTo>
                    <a:pt x="75104" y="143875"/>
                  </a:lnTo>
                  <a:cubicBezTo>
                    <a:pt x="75104" y="147615"/>
                    <a:pt x="74772" y="150752"/>
                    <a:pt x="74109" y="153285"/>
                  </a:cubicBezTo>
                  <a:cubicBezTo>
                    <a:pt x="73445" y="155819"/>
                    <a:pt x="72359" y="157840"/>
                    <a:pt x="70851" y="159348"/>
                  </a:cubicBezTo>
                  <a:cubicBezTo>
                    <a:pt x="69343" y="160856"/>
                    <a:pt x="67292" y="162002"/>
                    <a:pt x="64698" y="162787"/>
                  </a:cubicBezTo>
                  <a:cubicBezTo>
                    <a:pt x="62104" y="163571"/>
                    <a:pt x="58816" y="164144"/>
                    <a:pt x="54835" y="164506"/>
                  </a:cubicBezTo>
                  <a:lnTo>
                    <a:pt x="46510" y="165230"/>
                  </a:lnTo>
                  <a:lnTo>
                    <a:pt x="40719" y="145141"/>
                  </a:lnTo>
                  <a:lnTo>
                    <a:pt x="50130" y="144237"/>
                  </a:lnTo>
                  <a:cubicBezTo>
                    <a:pt x="52181" y="143995"/>
                    <a:pt x="53508" y="143392"/>
                    <a:pt x="54111" y="142427"/>
                  </a:cubicBezTo>
                  <a:cubicBezTo>
                    <a:pt x="54714" y="141462"/>
                    <a:pt x="55016" y="139290"/>
                    <a:pt x="55016" y="135912"/>
                  </a:cubicBezTo>
                  <a:lnTo>
                    <a:pt x="55016" y="130482"/>
                  </a:lnTo>
                  <a:lnTo>
                    <a:pt x="25517" y="130482"/>
                  </a:lnTo>
                  <a:lnTo>
                    <a:pt x="25517" y="164687"/>
                  </a:lnTo>
                  <a:lnTo>
                    <a:pt x="5429" y="164687"/>
                  </a:lnTo>
                  <a:lnTo>
                    <a:pt x="5429" y="61531"/>
                  </a:lnTo>
                  <a:lnTo>
                    <a:pt x="68770" y="61531"/>
                  </a:lnTo>
                  <a:lnTo>
                    <a:pt x="63703" y="53387"/>
                  </a:lnTo>
                  <a:cubicBezTo>
                    <a:pt x="60928" y="53508"/>
                    <a:pt x="57670" y="53659"/>
                    <a:pt x="53930" y="53840"/>
                  </a:cubicBezTo>
                  <a:cubicBezTo>
                    <a:pt x="50190" y="54021"/>
                    <a:pt x="46329" y="54232"/>
                    <a:pt x="42348" y="54473"/>
                  </a:cubicBezTo>
                  <a:cubicBezTo>
                    <a:pt x="38366" y="54714"/>
                    <a:pt x="34415" y="54956"/>
                    <a:pt x="30494" y="55197"/>
                  </a:cubicBezTo>
                  <a:cubicBezTo>
                    <a:pt x="26573" y="55438"/>
                    <a:pt x="23044" y="55679"/>
                    <a:pt x="19907" y="55921"/>
                  </a:cubicBezTo>
                  <a:cubicBezTo>
                    <a:pt x="17011" y="56162"/>
                    <a:pt x="14327" y="56434"/>
                    <a:pt x="11853" y="56735"/>
                  </a:cubicBezTo>
                  <a:cubicBezTo>
                    <a:pt x="9380" y="57037"/>
                    <a:pt x="7118" y="57429"/>
                    <a:pt x="5067" y="57912"/>
                  </a:cubicBezTo>
                  <a:lnTo>
                    <a:pt x="0" y="36918"/>
                  </a:lnTo>
                  <a:cubicBezTo>
                    <a:pt x="1689" y="36556"/>
                    <a:pt x="2925" y="35953"/>
                    <a:pt x="3710" y="35109"/>
                  </a:cubicBezTo>
                  <a:cubicBezTo>
                    <a:pt x="4494" y="34264"/>
                    <a:pt x="5369" y="33540"/>
                    <a:pt x="6334" y="32937"/>
                  </a:cubicBezTo>
                  <a:cubicBezTo>
                    <a:pt x="7420" y="31972"/>
                    <a:pt x="8958" y="30283"/>
                    <a:pt x="10949" y="27870"/>
                  </a:cubicBezTo>
                  <a:cubicBezTo>
                    <a:pt x="12939" y="25457"/>
                    <a:pt x="15021" y="22712"/>
                    <a:pt x="17192" y="19635"/>
                  </a:cubicBezTo>
                  <a:cubicBezTo>
                    <a:pt x="19364" y="16559"/>
                    <a:pt x="21536" y="13301"/>
                    <a:pt x="23707" y="9863"/>
                  </a:cubicBezTo>
                  <a:cubicBezTo>
                    <a:pt x="25879" y="6424"/>
                    <a:pt x="27689" y="3136"/>
                    <a:pt x="29137"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algn="ctr"/>
              <a:endPar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30" name="文本框 129">
              <a:extLst>
                <a:ext uri="{FF2B5EF4-FFF2-40B4-BE49-F238E27FC236}">
                  <a16:creationId xmlns="" xmlns:a16="http://schemas.microsoft.com/office/drawing/2014/main" id="{9D94BD80-F4AA-4EF2-A86B-2D91F1A6C566}"/>
                </a:ext>
              </a:extLst>
            </p:cNvPr>
            <p:cNvSpPr txBox="1"/>
            <p:nvPr/>
          </p:nvSpPr>
          <p:spPr>
            <a:xfrm>
              <a:off x="1864393" y="6153012"/>
              <a:ext cx="330280" cy="160886"/>
            </a:xfrm>
            <a:custGeom>
              <a:avLst/>
              <a:gdLst/>
              <a:ahLst/>
              <a:cxnLst/>
              <a:rect l="l" t="t" r="r" b="b"/>
              <a:pathLst>
                <a:path w="330280" h="160886">
                  <a:moveTo>
                    <a:pt x="232915" y="107137"/>
                  </a:moveTo>
                  <a:lnTo>
                    <a:pt x="229115" y="112566"/>
                  </a:lnTo>
                  <a:cubicBezTo>
                    <a:pt x="233338" y="113531"/>
                    <a:pt x="238043" y="114738"/>
                    <a:pt x="243231" y="116185"/>
                  </a:cubicBezTo>
                  <a:cubicBezTo>
                    <a:pt x="248419" y="117633"/>
                    <a:pt x="253908" y="119202"/>
                    <a:pt x="259700" y="120891"/>
                  </a:cubicBezTo>
                  <a:cubicBezTo>
                    <a:pt x="263199" y="118840"/>
                    <a:pt x="266185" y="116698"/>
                    <a:pt x="268658" y="114466"/>
                  </a:cubicBezTo>
                  <a:cubicBezTo>
                    <a:pt x="271131" y="112234"/>
                    <a:pt x="273333" y="109791"/>
                    <a:pt x="275264" y="107137"/>
                  </a:cubicBezTo>
                  <a:close/>
                  <a:moveTo>
                    <a:pt x="0" y="76009"/>
                  </a:moveTo>
                  <a:lnTo>
                    <a:pt x="147676" y="76009"/>
                  </a:lnTo>
                  <a:lnTo>
                    <a:pt x="147676" y="91754"/>
                  </a:lnTo>
                  <a:lnTo>
                    <a:pt x="81620" y="91754"/>
                  </a:lnTo>
                  <a:cubicBezTo>
                    <a:pt x="81258" y="92840"/>
                    <a:pt x="80866" y="93986"/>
                    <a:pt x="80444" y="95192"/>
                  </a:cubicBezTo>
                  <a:cubicBezTo>
                    <a:pt x="80022" y="96399"/>
                    <a:pt x="79569" y="97545"/>
                    <a:pt x="79087" y="98631"/>
                  </a:cubicBezTo>
                  <a:lnTo>
                    <a:pt x="140075" y="98631"/>
                  </a:lnTo>
                  <a:lnTo>
                    <a:pt x="140075" y="139350"/>
                  </a:lnTo>
                  <a:cubicBezTo>
                    <a:pt x="140075" y="142125"/>
                    <a:pt x="139804" y="144568"/>
                    <a:pt x="139261" y="146680"/>
                  </a:cubicBezTo>
                  <a:cubicBezTo>
                    <a:pt x="138718" y="148791"/>
                    <a:pt x="137783" y="150601"/>
                    <a:pt x="136456" y="152109"/>
                  </a:cubicBezTo>
                  <a:cubicBezTo>
                    <a:pt x="135128" y="153617"/>
                    <a:pt x="133319" y="154824"/>
                    <a:pt x="131026" y="155729"/>
                  </a:cubicBezTo>
                  <a:cubicBezTo>
                    <a:pt x="128734" y="156633"/>
                    <a:pt x="125838" y="157327"/>
                    <a:pt x="122340" y="157810"/>
                  </a:cubicBezTo>
                  <a:lnTo>
                    <a:pt x="112748" y="159077"/>
                  </a:lnTo>
                  <a:lnTo>
                    <a:pt x="105147" y="140074"/>
                  </a:lnTo>
                  <a:lnTo>
                    <a:pt x="112929" y="138807"/>
                  </a:lnTo>
                  <a:cubicBezTo>
                    <a:pt x="115221" y="138445"/>
                    <a:pt x="116669" y="137933"/>
                    <a:pt x="117272" y="137269"/>
                  </a:cubicBezTo>
                  <a:cubicBezTo>
                    <a:pt x="117876" y="136606"/>
                    <a:pt x="118177" y="135248"/>
                    <a:pt x="118177" y="133197"/>
                  </a:cubicBezTo>
                  <a:lnTo>
                    <a:pt x="118177" y="116005"/>
                  </a:lnTo>
                  <a:lnTo>
                    <a:pt x="101346" y="116005"/>
                  </a:lnTo>
                  <a:lnTo>
                    <a:pt x="101346" y="150209"/>
                  </a:lnTo>
                  <a:lnTo>
                    <a:pt x="81982" y="150209"/>
                  </a:lnTo>
                  <a:lnTo>
                    <a:pt x="81982" y="116005"/>
                  </a:lnTo>
                  <a:lnTo>
                    <a:pt x="65151" y="116005"/>
                  </a:lnTo>
                  <a:lnTo>
                    <a:pt x="65151" y="150209"/>
                  </a:lnTo>
                  <a:lnTo>
                    <a:pt x="46149" y="150209"/>
                  </a:lnTo>
                  <a:lnTo>
                    <a:pt x="46149" y="116005"/>
                  </a:lnTo>
                  <a:lnTo>
                    <a:pt x="29318" y="116005"/>
                  </a:lnTo>
                  <a:lnTo>
                    <a:pt x="29318" y="158172"/>
                  </a:lnTo>
                  <a:lnTo>
                    <a:pt x="7782" y="158172"/>
                  </a:lnTo>
                  <a:lnTo>
                    <a:pt x="7782" y="98631"/>
                  </a:lnTo>
                  <a:lnTo>
                    <a:pt x="57370" y="98631"/>
                  </a:lnTo>
                  <a:cubicBezTo>
                    <a:pt x="57732" y="97424"/>
                    <a:pt x="58124" y="96248"/>
                    <a:pt x="58546" y="95102"/>
                  </a:cubicBezTo>
                  <a:cubicBezTo>
                    <a:pt x="58968" y="93956"/>
                    <a:pt x="59300" y="92840"/>
                    <a:pt x="59541" y="91754"/>
                  </a:cubicBezTo>
                  <a:lnTo>
                    <a:pt x="0" y="91754"/>
                  </a:lnTo>
                  <a:close/>
                  <a:moveTo>
                    <a:pt x="89402" y="58816"/>
                  </a:moveTo>
                  <a:lnTo>
                    <a:pt x="122702" y="58816"/>
                  </a:lnTo>
                  <a:lnTo>
                    <a:pt x="122702" y="70761"/>
                  </a:lnTo>
                  <a:lnTo>
                    <a:pt x="89402" y="70761"/>
                  </a:lnTo>
                  <a:close/>
                  <a:moveTo>
                    <a:pt x="24613" y="58816"/>
                  </a:moveTo>
                  <a:lnTo>
                    <a:pt x="57912" y="58816"/>
                  </a:lnTo>
                  <a:lnTo>
                    <a:pt x="57912" y="70761"/>
                  </a:lnTo>
                  <a:lnTo>
                    <a:pt x="24613" y="70761"/>
                  </a:lnTo>
                  <a:close/>
                  <a:moveTo>
                    <a:pt x="283045" y="49587"/>
                  </a:moveTo>
                  <a:lnTo>
                    <a:pt x="283045" y="59540"/>
                  </a:lnTo>
                  <a:lnTo>
                    <a:pt x="300962" y="59540"/>
                  </a:lnTo>
                  <a:lnTo>
                    <a:pt x="300962" y="49587"/>
                  </a:lnTo>
                  <a:close/>
                  <a:moveTo>
                    <a:pt x="245222" y="49587"/>
                  </a:moveTo>
                  <a:lnTo>
                    <a:pt x="245222" y="59540"/>
                  </a:lnTo>
                  <a:lnTo>
                    <a:pt x="262414" y="59540"/>
                  </a:lnTo>
                  <a:lnTo>
                    <a:pt x="262414" y="49587"/>
                  </a:lnTo>
                  <a:close/>
                  <a:moveTo>
                    <a:pt x="206855" y="49587"/>
                  </a:moveTo>
                  <a:lnTo>
                    <a:pt x="206855" y="59540"/>
                  </a:lnTo>
                  <a:lnTo>
                    <a:pt x="224771" y="59540"/>
                  </a:lnTo>
                  <a:lnTo>
                    <a:pt x="224771" y="49587"/>
                  </a:lnTo>
                  <a:close/>
                  <a:moveTo>
                    <a:pt x="89402" y="41986"/>
                  </a:moveTo>
                  <a:lnTo>
                    <a:pt x="122702" y="41986"/>
                  </a:lnTo>
                  <a:lnTo>
                    <a:pt x="122702" y="53749"/>
                  </a:lnTo>
                  <a:lnTo>
                    <a:pt x="89402" y="53749"/>
                  </a:lnTo>
                  <a:close/>
                  <a:moveTo>
                    <a:pt x="24613" y="41986"/>
                  </a:moveTo>
                  <a:lnTo>
                    <a:pt x="57912" y="41986"/>
                  </a:lnTo>
                  <a:lnTo>
                    <a:pt x="57912" y="53749"/>
                  </a:lnTo>
                  <a:lnTo>
                    <a:pt x="24613" y="53749"/>
                  </a:lnTo>
                  <a:close/>
                  <a:moveTo>
                    <a:pt x="245222" y="21174"/>
                  </a:moveTo>
                  <a:lnTo>
                    <a:pt x="245222" y="30946"/>
                  </a:lnTo>
                  <a:lnTo>
                    <a:pt x="262414" y="30946"/>
                  </a:lnTo>
                  <a:lnTo>
                    <a:pt x="262414" y="21174"/>
                  </a:lnTo>
                  <a:close/>
                  <a:moveTo>
                    <a:pt x="181337" y="1085"/>
                  </a:moveTo>
                  <a:lnTo>
                    <a:pt x="326298" y="1085"/>
                  </a:lnTo>
                  <a:lnTo>
                    <a:pt x="326298" y="21174"/>
                  </a:lnTo>
                  <a:lnTo>
                    <a:pt x="283045" y="21174"/>
                  </a:lnTo>
                  <a:lnTo>
                    <a:pt x="283045" y="30946"/>
                  </a:lnTo>
                  <a:lnTo>
                    <a:pt x="322679" y="30946"/>
                  </a:lnTo>
                  <a:lnTo>
                    <a:pt x="322679" y="78181"/>
                  </a:lnTo>
                  <a:lnTo>
                    <a:pt x="236354" y="78181"/>
                  </a:lnTo>
                  <a:lnTo>
                    <a:pt x="248117" y="80895"/>
                  </a:lnTo>
                  <a:lnTo>
                    <a:pt x="244136" y="88496"/>
                  </a:lnTo>
                  <a:lnTo>
                    <a:pt x="330280" y="88496"/>
                  </a:lnTo>
                  <a:lnTo>
                    <a:pt x="330280" y="107137"/>
                  </a:lnTo>
                  <a:lnTo>
                    <a:pt x="300962" y="107137"/>
                  </a:lnTo>
                  <a:cubicBezTo>
                    <a:pt x="298549" y="111118"/>
                    <a:pt x="295955" y="114828"/>
                    <a:pt x="293180" y="118267"/>
                  </a:cubicBezTo>
                  <a:cubicBezTo>
                    <a:pt x="290405" y="121705"/>
                    <a:pt x="287268" y="124872"/>
                    <a:pt x="283769" y="127768"/>
                  </a:cubicBezTo>
                  <a:cubicBezTo>
                    <a:pt x="291370" y="130060"/>
                    <a:pt x="298790" y="132322"/>
                    <a:pt x="306029" y="134554"/>
                  </a:cubicBezTo>
                  <a:cubicBezTo>
                    <a:pt x="313268" y="136786"/>
                    <a:pt x="320085" y="138928"/>
                    <a:pt x="326479" y="140979"/>
                  </a:cubicBezTo>
                  <a:lnTo>
                    <a:pt x="318517" y="160886"/>
                  </a:lnTo>
                  <a:cubicBezTo>
                    <a:pt x="310192" y="157870"/>
                    <a:pt x="301173" y="154733"/>
                    <a:pt x="291461" y="151476"/>
                  </a:cubicBezTo>
                  <a:cubicBezTo>
                    <a:pt x="281748" y="148218"/>
                    <a:pt x="271644" y="144961"/>
                    <a:pt x="261147" y="141703"/>
                  </a:cubicBezTo>
                  <a:cubicBezTo>
                    <a:pt x="251737" y="145926"/>
                    <a:pt x="240697" y="149545"/>
                    <a:pt x="228029" y="152561"/>
                  </a:cubicBezTo>
                  <a:cubicBezTo>
                    <a:pt x="215361" y="155578"/>
                    <a:pt x="200279" y="158353"/>
                    <a:pt x="182785" y="160886"/>
                  </a:cubicBezTo>
                  <a:lnTo>
                    <a:pt x="176270" y="139531"/>
                  </a:lnTo>
                  <a:cubicBezTo>
                    <a:pt x="197867" y="137239"/>
                    <a:pt x="215300" y="134645"/>
                    <a:pt x="228572" y="131749"/>
                  </a:cubicBezTo>
                  <a:lnTo>
                    <a:pt x="193825" y="121434"/>
                  </a:lnTo>
                  <a:cubicBezTo>
                    <a:pt x="195876" y="119262"/>
                    <a:pt x="197836" y="116970"/>
                    <a:pt x="199706" y="114557"/>
                  </a:cubicBezTo>
                  <a:cubicBezTo>
                    <a:pt x="201576" y="112144"/>
                    <a:pt x="203416" y="109670"/>
                    <a:pt x="205226" y="107137"/>
                  </a:cubicBezTo>
                  <a:lnTo>
                    <a:pt x="177356" y="107137"/>
                  </a:lnTo>
                  <a:lnTo>
                    <a:pt x="177356" y="88496"/>
                  </a:lnTo>
                  <a:lnTo>
                    <a:pt x="216990" y="88496"/>
                  </a:lnTo>
                  <a:cubicBezTo>
                    <a:pt x="217955" y="86807"/>
                    <a:pt x="218890" y="85088"/>
                    <a:pt x="219795" y="83339"/>
                  </a:cubicBezTo>
                  <a:cubicBezTo>
                    <a:pt x="220700" y="81589"/>
                    <a:pt x="221574" y="79870"/>
                    <a:pt x="222419" y="78181"/>
                  </a:cubicBezTo>
                  <a:lnTo>
                    <a:pt x="185138" y="78181"/>
                  </a:lnTo>
                  <a:lnTo>
                    <a:pt x="185138" y="30946"/>
                  </a:lnTo>
                  <a:lnTo>
                    <a:pt x="224771" y="30946"/>
                  </a:lnTo>
                  <a:lnTo>
                    <a:pt x="224771" y="21174"/>
                  </a:lnTo>
                  <a:lnTo>
                    <a:pt x="181337" y="21174"/>
                  </a:lnTo>
                  <a:close/>
                  <a:moveTo>
                    <a:pt x="9954" y="0"/>
                  </a:moveTo>
                  <a:lnTo>
                    <a:pt x="137722" y="0"/>
                  </a:lnTo>
                  <a:lnTo>
                    <a:pt x="137722" y="16649"/>
                  </a:lnTo>
                  <a:lnTo>
                    <a:pt x="84154" y="16649"/>
                  </a:lnTo>
                  <a:lnTo>
                    <a:pt x="84154" y="22440"/>
                  </a:lnTo>
                  <a:lnTo>
                    <a:pt x="147314" y="22440"/>
                  </a:lnTo>
                  <a:lnTo>
                    <a:pt x="147314" y="58635"/>
                  </a:lnTo>
                  <a:lnTo>
                    <a:pt x="126502" y="58635"/>
                  </a:lnTo>
                  <a:lnTo>
                    <a:pt x="126502" y="36918"/>
                  </a:lnTo>
                  <a:lnTo>
                    <a:pt x="84154" y="36918"/>
                  </a:lnTo>
                  <a:lnTo>
                    <a:pt x="84154" y="70218"/>
                  </a:lnTo>
                  <a:lnTo>
                    <a:pt x="63523" y="70218"/>
                  </a:lnTo>
                  <a:lnTo>
                    <a:pt x="63523" y="36918"/>
                  </a:lnTo>
                  <a:lnTo>
                    <a:pt x="20813" y="36918"/>
                  </a:lnTo>
                  <a:lnTo>
                    <a:pt x="20813" y="58635"/>
                  </a:lnTo>
                  <a:lnTo>
                    <a:pt x="181" y="58635"/>
                  </a:lnTo>
                  <a:lnTo>
                    <a:pt x="181" y="22440"/>
                  </a:lnTo>
                  <a:lnTo>
                    <a:pt x="63523" y="22440"/>
                  </a:lnTo>
                  <a:lnTo>
                    <a:pt x="63523" y="16649"/>
                  </a:lnTo>
                  <a:lnTo>
                    <a:pt x="9954" y="16649"/>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140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algn="ctr"/>
              <a:endParaRPr lang="zh-CN" altLang="en-US">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04" name="Oval 189_1">
              <a:extLst>
                <a:ext uri="{FF2B5EF4-FFF2-40B4-BE49-F238E27FC236}">
                  <a16:creationId xmlns="" xmlns:a16="http://schemas.microsoft.com/office/drawing/2014/main" id="{97D788AB-BEF4-46A6-9CFF-98CF38D63B80}"/>
                </a:ext>
              </a:extLst>
            </p:cNvPr>
            <p:cNvSpPr/>
            <p:nvPr/>
          </p:nvSpPr>
          <p:spPr>
            <a:xfrm>
              <a:off x="422324" y="3532243"/>
              <a:ext cx="626682" cy="626682"/>
            </a:xfrm>
            <a:prstGeom prst="ellipse">
              <a:avLst/>
            </a:prstGeom>
            <a:solidFill>
              <a:schemeClr val="bg1">
                <a:alpha val="5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05" name="椭圆 104">
              <a:extLst>
                <a:ext uri="{FF2B5EF4-FFF2-40B4-BE49-F238E27FC236}">
                  <a16:creationId xmlns="" xmlns:a16="http://schemas.microsoft.com/office/drawing/2014/main" id="{F6B912C1-247D-4C94-AC70-1A1E20F9BA8E}"/>
                </a:ext>
              </a:extLst>
            </p:cNvPr>
            <p:cNvSpPr/>
            <p:nvPr/>
          </p:nvSpPr>
          <p:spPr>
            <a:xfrm>
              <a:off x="507276" y="3612391"/>
              <a:ext cx="466385" cy="466385"/>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15" name="文本框 114">
              <a:extLst>
                <a:ext uri="{FF2B5EF4-FFF2-40B4-BE49-F238E27FC236}">
                  <a16:creationId xmlns="" xmlns:a16="http://schemas.microsoft.com/office/drawing/2014/main" id="{AD85A01D-9BEE-41AF-8BC7-9266E942F0D4}"/>
                </a:ext>
              </a:extLst>
            </p:cNvPr>
            <p:cNvSpPr txBox="1"/>
            <p:nvPr/>
          </p:nvSpPr>
          <p:spPr>
            <a:xfrm>
              <a:off x="564876" y="3749572"/>
              <a:ext cx="363283" cy="175451"/>
            </a:xfrm>
            <a:custGeom>
              <a:avLst/>
              <a:gdLst/>
              <a:ahLst/>
              <a:cxnLst/>
              <a:rect l="l" t="t" r="r" b="b"/>
              <a:pathLst>
                <a:path w="363283" h="175451">
                  <a:moveTo>
                    <a:pt x="44005" y="144590"/>
                  </a:moveTo>
                  <a:lnTo>
                    <a:pt x="44005" y="152972"/>
                  </a:lnTo>
                  <a:lnTo>
                    <a:pt x="125539" y="152972"/>
                  </a:lnTo>
                  <a:lnTo>
                    <a:pt x="125539" y="144590"/>
                  </a:lnTo>
                  <a:close/>
                  <a:moveTo>
                    <a:pt x="21526" y="128397"/>
                  </a:moveTo>
                  <a:lnTo>
                    <a:pt x="148018" y="128397"/>
                  </a:lnTo>
                  <a:lnTo>
                    <a:pt x="148018" y="169355"/>
                  </a:lnTo>
                  <a:lnTo>
                    <a:pt x="21526" y="169355"/>
                  </a:lnTo>
                  <a:close/>
                  <a:moveTo>
                    <a:pt x="66484" y="97536"/>
                  </a:moveTo>
                  <a:cubicBezTo>
                    <a:pt x="66865" y="98679"/>
                    <a:pt x="67278" y="99854"/>
                    <a:pt x="67722" y="101060"/>
                  </a:cubicBezTo>
                  <a:cubicBezTo>
                    <a:pt x="68167" y="102267"/>
                    <a:pt x="68580" y="103378"/>
                    <a:pt x="68961" y="104394"/>
                  </a:cubicBezTo>
                  <a:lnTo>
                    <a:pt x="99441" y="104394"/>
                  </a:lnTo>
                  <a:cubicBezTo>
                    <a:pt x="100076" y="103251"/>
                    <a:pt x="100615" y="102108"/>
                    <a:pt x="101060" y="100965"/>
                  </a:cubicBezTo>
                  <a:cubicBezTo>
                    <a:pt x="101504" y="99822"/>
                    <a:pt x="102044" y="98679"/>
                    <a:pt x="102679" y="97536"/>
                  </a:cubicBezTo>
                  <a:close/>
                  <a:moveTo>
                    <a:pt x="45148" y="74105"/>
                  </a:moveTo>
                  <a:lnTo>
                    <a:pt x="45148" y="81344"/>
                  </a:lnTo>
                  <a:lnTo>
                    <a:pt x="124396" y="81344"/>
                  </a:lnTo>
                  <a:lnTo>
                    <a:pt x="124396" y="74105"/>
                  </a:lnTo>
                  <a:close/>
                  <a:moveTo>
                    <a:pt x="23050" y="58865"/>
                  </a:moveTo>
                  <a:lnTo>
                    <a:pt x="146685" y="58865"/>
                  </a:lnTo>
                  <a:lnTo>
                    <a:pt x="146685" y="97536"/>
                  </a:lnTo>
                  <a:lnTo>
                    <a:pt x="126492" y="97536"/>
                  </a:lnTo>
                  <a:cubicBezTo>
                    <a:pt x="125857" y="98679"/>
                    <a:pt x="125317" y="99854"/>
                    <a:pt x="124872" y="101060"/>
                  </a:cubicBezTo>
                  <a:cubicBezTo>
                    <a:pt x="124428" y="102267"/>
                    <a:pt x="123952" y="103378"/>
                    <a:pt x="123444" y="104394"/>
                  </a:cubicBezTo>
                  <a:lnTo>
                    <a:pt x="169354" y="104394"/>
                  </a:lnTo>
                  <a:lnTo>
                    <a:pt x="169354" y="121539"/>
                  </a:lnTo>
                  <a:lnTo>
                    <a:pt x="0" y="121539"/>
                  </a:lnTo>
                  <a:lnTo>
                    <a:pt x="0" y="104394"/>
                  </a:lnTo>
                  <a:lnTo>
                    <a:pt x="44958" y="104394"/>
                  </a:lnTo>
                  <a:cubicBezTo>
                    <a:pt x="44450" y="103251"/>
                    <a:pt x="44005" y="102076"/>
                    <a:pt x="43624" y="100870"/>
                  </a:cubicBezTo>
                  <a:cubicBezTo>
                    <a:pt x="43243" y="99663"/>
                    <a:pt x="42862" y="98552"/>
                    <a:pt x="42481" y="97536"/>
                  </a:cubicBezTo>
                  <a:lnTo>
                    <a:pt x="23050" y="97536"/>
                  </a:lnTo>
                  <a:close/>
                  <a:moveTo>
                    <a:pt x="290512" y="53531"/>
                  </a:moveTo>
                  <a:lnTo>
                    <a:pt x="312991" y="54483"/>
                  </a:lnTo>
                  <a:cubicBezTo>
                    <a:pt x="312991" y="55626"/>
                    <a:pt x="312991" y="57150"/>
                    <a:pt x="312991" y="59055"/>
                  </a:cubicBezTo>
                  <a:cubicBezTo>
                    <a:pt x="312991" y="60960"/>
                    <a:pt x="312959" y="62833"/>
                    <a:pt x="312896" y="64675"/>
                  </a:cubicBezTo>
                  <a:cubicBezTo>
                    <a:pt x="312832" y="66516"/>
                    <a:pt x="312769" y="68231"/>
                    <a:pt x="312705" y="69818"/>
                  </a:cubicBezTo>
                  <a:cubicBezTo>
                    <a:pt x="312642" y="71406"/>
                    <a:pt x="312610" y="72517"/>
                    <a:pt x="312610" y="73152"/>
                  </a:cubicBezTo>
                  <a:cubicBezTo>
                    <a:pt x="312610" y="74422"/>
                    <a:pt x="312610" y="75660"/>
                    <a:pt x="312610" y="76867"/>
                  </a:cubicBezTo>
                  <a:cubicBezTo>
                    <a:pt x="312610" y="78073"/>
                    <a:pt x="312547" y="79312"/>
                    <a:pt x="312420" y="80582"/>
                  </a:cubicBezTo>
                  <a:cubicBezTo>
                    <a:pt x="314579" y="95568"/>
                    <a:pt x="319913" y="108998"/>
                    <a:pt x="328422" y="120872"/>
                  </a:cubicBezTo>
                  <a:cubicBezTo>
                    <a:pt x="336931" y="132747"/>
                    <a:pt x="348551" y="143637"/>
                    <a:pt x="363283" y="153543"/>
                  </a:cubicBezTo>
                  <a:lnTo>
                    <a:pt x="347281" y="173927"/>
                  </a:lnTo>
                  <a:cubicBezTo>
                    <a:pt x="337375" y="166561"/>
                    <a:pt x="328707" y="158464"/>
                    <a:pt x="321278" y="149638"/>
                  </a:cubicBezTo>
                  <a:cubicBezTo>
                    <a:pt x="313848" y="140811"/>
                    <a:pt x="307848" y="131191"/>
                    <a:pt x="303276" y="120777"/>
                  </a:cubicBezTo>
                  <a:cubicBezTo>
                    <a:pt x="299085" y="130683"/>
                    <a:pt x="293243" y="140081"/>
                    <a:pt x="285750" y="148971"/>
                  </a:cubicBezTo>
                  <a:cubicBezTo>
                    <a:pt x="278257" y="157861"/>
                    <a:pt x="268795" y="166688"/>
                    <a:pt x="257365" y="175451"/>
                  </a:cubicBezTo>
                  <a:lnTo>
                    <a:pt x="239268" y="155829"/>
                  </a:lnTo>
                  <a:cubicBezTo>
                    <a:pt x="248539" y="149733"/>
                    <a:pt x="256413" y="143637"/>
                    <a:pt x="262890" y="137541"/>
                  </a:cubicBezTo>
                  <a:cubicBezTo>
                    <a:pt x="269367" y="131445"/>
                    <a:pt x="274637" y="125063"/>
                    <a:pt x="278701" y="118396"/>
                  </a:cubicBezTo>
                  <a:cubicBezTo>
                    <a:pt x="282765" y="111728"/>
                    <a:pt x="285718" y="104680"/>
                    <a:pt x="287559" y="97250"/>
                  </a:cubicBezTo>
                  <a:cubicBezTo>
                    <a:pt x="289401" y="89821"/>
                    <a:pt x="290385" y="81725"/>
                    <a:pt x="290512" y="72962"/>
                  </a:cubicBezTo>
                  <a:cubicBezTo>
                    <a:pt x="290639" y="68898"/>
                    <a:pt x="290671" y="65088"/>
                    <a:pt x="290607" y="61532"/>
                  </a:cubicBezTo>
                  <a:cubicBezTo>
                    <a:pt x="290544" y="57976"/>
                    <a:pt x="290512" y="55309"/>
                    <a:pt x="290512" y="53531"/>
                  </a:cubicBezTo>
                  <a:close/>
                  <a:moveTo>
                    <a:pt x="73533" y="2096"/>
                  </a:moveTo>
                  <a:lnTo>
                    <a:pt x="96202" y="2858"/>
                  </a:lnTo>
                  <a:lnTo>
                    <a:pt x="96202" y="13716"/>
                  </a:lnTo>
                  <a:lnTo>
                    <a:pt x="163258" y="13716"/>
                  </a:lnTo>
                  <a:lnTo>
                    <a:pt x="163258" y="31814"/>
                  </a:lnTo>
                  <a:lnTo>
                    <a:pt x="96202" y="31814"/>
                  </a:lnTo>
                  <a:lnTo>
                    <a:pt x="96202" y="37719"/>
                  </a:lnTo>
                  <a:lnTo>
                    <a:pt x="154495" y="37719"/>
                  </a:lnTo>
                  <a:lnTo>
                    <a:pt x="154495" y="53531"/>
                  </a:lnTo>
                  <a:lnTo>
                    <a:pt x="15049" y="53531"/>
                  </a:lnTo>
                  <a:lnTo>
                    <a:pt x="15049" y="37719"/>
                  </a:lnTo>
                  <a:lnTo>
                    <a:pt x="73533" y="37719"/>
                  </a:lnTo>
                  <a:lnTo>
                    <a:pt x="73533" y="31814"/>
                  </a:lnTo>
                  <a:lnTo>
                    <a:pt x="6096" y="31814"/>
                  </a:lnTo>
                  <a:lnTo>
                    <a:pt x="6096" y="13716"/>
                  </a:lnTo>
                  <a:lnTo>
                    <a:pt x="73533" y="13716"/>
                  </a:lnTo>
                  <a:close/>
                  <a:moveTo>
                    <a:pt x="279654" y="0"/>
                  </a:moveTo>
                  <a:lnTo>
                    <a:pt x="302133" y="4382"/>
                  </a:lnTo>
                  <a:cubicBezTo>
                    <a:pt x="301244" y="7811"/>
                    <a:pt x="300355" y="11144"/>
                    <a:pt x="299466" y="14383"/>
                  </a:cubicBezTo>
                  <a:cubicBezTo>
                    <a:pt x="298577" y="17621"/>
                    <a:pt x="297624" y="20828"/>
                    <a:pt x="296608" y="24003"/>
                  </a:cubicBezTo>
                  <a:lnTo>
                    <a:pt x="355663" y="24003"/>
                  </a:lnTo>
                  <a:lnTo>
                    <a:pt x="355663" y="46292"/>
                  </a:lnTo>
                  <a:lnTo>
                    <a:pt x="339090" y="82487"/>
                  </a:lnTo>
                  <a:lnTo>
                    <a:pt x="318897" y="74105"/>
                  </a:lnTo>
                  <a:lnTo>
                    <a:pt x="333184" y="47435"/>
                  </a:lnTo>
                  <a:lnTo>
                    <a:pt x="288417" y="47435"/>
                  </a:lnTo>
                  <a:cubicBezTo>
                    <a:pt x="283464" y="59881"/>
                    <a:pt x="277812" y="71755"/>
                    <a:pt x="271462" y="83058"/>
                  </a:cubicBezTo>
                  <a:lnTo>
                    <a:pt x="253936" y="71057"/>
                  </a:lnTo>
                  <a:cubicBezTo>
                    <a:pt x="252666" y="75502"/>
                    <a:pt x="251364" y="79820"/>
                    <a:pt x="250031" y="84011"/>
                  </a:cubicBezTo>
                  <a:cubicBezTo>
                    <a:pt x="248697" y="88202"/>
                    <a:pt x="247205" y="92329"/>
                    <a:pt x="245554" y="96393"/>
                  </a:cubicBezTo>
                  <a:cubicBezTo>
                    <a:pt x="249491" y="102489"/>
                    <a:pt x="253142" y="108268"/>
                    <a:pt x="256508" y="113729"/>
                  </a:cubicBezTo>
                  <a:cubicBezTo>
                    <a:pt x="259873" y="119190"/>
                    <a:pt x="262763" y="124016"/>
                    <a:pt x="265176" y="128207"/>
                  </a:cubicBezTo>
                  <a:lnTo>
                    <a:pt x="246507" y="143447"/>
                  </a:lnTo>
                  <a:cubicBezTo>
                    <a:pt x="244856" y="140272"/>
                    <a:pt x="243014" y="136874"/>
                    <a:pt x="240982" y="133255"/>
                  </a:cubicBezTo>
                  <a:cubicBezTo>
                    <a:pt x="238950" y="129635"/>
                    <a:pt x="236728" y="125794"/>
                    <a:pt x="234315" y="121730"/>
                  </a:cubicBezTo>
                  <a:cubicBezTo>
                    <a:pt x="230378" y="129477"/>
                    <a:pt x="226060" y="137001"/>
                    <a:pt x="221361" y="144304"/>
                  </a:cubicBezTo>
                  <a:cubicBezTo>
                    <a:pt x="216662" y="151606"/>
                    <a:pt x="211455" y="158877"/>
                    <a:pt x="205740" y="166116"/>
                  </a:cubicBezTo>
                  <a:lnTo>
                    <a:pt x="185166" y="150876"/>
                  </a:lnTo>
                  <a:cubicBezTo>
                    <a:pt x="191897" y="143002"/>
                    <a:pt x="198183" y="134715"/>
                    <a:pt x="204025" y="126016"/>
                  </a:cubicBezTo>
                  <a:cubicBezTo>
                    <a:pt x="209867" y="117316"/>
                    <a:pt x="215138" y="108077"/>
                    <a:pt x="219837" y="98298"/>
                  </a:cubicBezTo>
                  <a:cubicBezTo>
                    <a:pt x="215138" y="91059"/>
                    <a:pt x="210470" y="84074"/>
                    <a:pt x="205835" y="77343"/>
                  </a:cubicBezTo>
                  <a:cubicBezTo>
                    <a:pt x="201199" y="70612"/>
                    <a:pt x="196913" y="64580"/>
                    <a:pt x="192976" y="59246"/>
                  </a:cubicBezTo>
                  <a:lnTo>
                    <a:pt x="210693" y="45720"/>
                  </a:lnTo>
                  <a:cubicBezTo>
                    <a:pt x="213360" y="49149"/>
                    <a:pt x="216344" y="53213"/>
                    <a:pt x="219646" y="57912"/>
                  </a:cubicBezTo>
                  <a:cubicBezTo>
                    <a:pt x="222948" y="62611"/>
                    <a:pt x="226441" y="67628"/>
                    <a:pt x="230124" y="72962"/>
                  </a:cubicBezTo>
                  <a:cubicBezTo>
                    <a:pt x="231902" y="67247"/>
                    <a:pt x="233457" y="61468"/>
                    <a:pt x="234791" y="55626"/>
                  </a:cubicBezTo>
                  <a:cubicBezTo>
                    <a:pt x="236124" y="49784"/>
                    <a:pt x="237109" y="43815"/>
                    <a:pt x="237744" y="37719"/>
                  </a:cubicBezTo>
                  <a:lnTo>
                    <a:pt x="197358" y="37719"/>
                  </a:lnTo>
                  <a:lnTo>
                    <a:pt x="197358" y="14669"/>
                  </a:lnTo>
                  <a:lnTo>
                    <a:pt x="261747" y="14669"/>
                  </a:lnTo>
                  <a:lnTo>
                    <a:pt x="261747" y="37719"/>
                  </a:lnTo>
                  <a:cubicBezTo>
                    <a:pt x="260096" y="47117"/>
                    <a:pt x="258000" y="56325"/>
                    <a:pt x="255460" y="65342"/>
                  </a:cubicBezTo>
                  <a:cubicBezTo>
                    <a:pt x="260921" y="55436"/>
                    <a:pt x="265620" y="45117"/>
                    <a:pt x="269557" y="34385"/>
                  </a:cubicBezTo>
                  <a:cubicBezTo>
                    <a:pt x="273494" y="23654"/>
                    <a:pt x="276860" y="12192"/>
                    <a:pt x="27965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5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08" name="Oval 189_1">
              <a:extLst>
                <a:ext uri="{FF2B5EF4-FFF2-40B4-BE49-F238E27FC236}">
                  <a16:creationId xmlns="" xmlns:a16="http://schemas.microsoft.com/office/drawing/2014/main" id="{1766BD3B-6C98-48F1-B0E9-9B11E9704561}"/>
                </a:ext>
              </a:extLst>
            </p:cNvPr>
            <p:cNvSpPr/>
            <p:nvPr/>
          </p:nvSpPr>
          <p:spPr>
            <a:xfrm>
              <a:off x="422324" y="5027219"/>
              <a:ext cx="626682" cy="626682"/>
            </a:xfrm>
            <a:prstGeom prst="ellipse">
              <a:avLst/>
            </a:prstGeom>
            <a:solidFill>
              <a:schemeClr val="bg1">
                <a:alpha val="5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09" name="椭圆 108">
              <a:extLst>
                <a:ext uri="{FF2B5EF4-FFF2-40B4-BE49-F238E27FC236}">
                  <a16:creationId xmlns="" xmlns:a16="http://schemas.microsoft.com/office/drawing/2014/main" id="{EA706E35-F2BE-436B-AB5F-B71C41F51C43}"/>
                </a:ext>
              </a:extLst>
            </p:cNvPr>
            <p:cNvSpPr/>
            <p:nvPr/>
          </p:nvSpPr>
          <p:spPr>
            <a:xfrm>
              <a:off x="507276" y="5107367"/>
              <a:ext cx="466385" cy="466385"/>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16" name="文本框 115">
              <a:extLst>
                <a:ext uri="{FF2B5EF4-FFF2-40B4-BE49-F238E27FC236}">
                  <a16:creationId xmlns="" xmlns:a16="http://schemas.microsoft.com/office/drawing/2014/main" id="{38AB3846-F39F-4A61-9EE5-549B378909E9}"/>
                </a:ext>
              </a:extLst>
            </p:cNvPr>
            <p:cNvSpPr txBox="1"/>
            <p:nvPr/>
          </p:nvSpPr>
          <p:spPr>
            <a:xfrm>
              <a:off x="562018" y="5245120"/>
              <a:ext cx="364427" cy="175641"/>
            </a:xfrm>
            <a:custGeom>
              <a:avLst/>
              <a:gdLst/>
              <a:ahLst/>
              <a:cxnLst/>
              <a:rect l="l" t="t" r="r" b="b"/>
              <a:pathLst>
                <a:path w="364427" h="175641">
                  <a:moveTo>
                    <a:pt x="43625" y="151828"/>
                  </a:moveTo>
                  <a:lnTo>
                    <a:pt x="171260" y="151828"/>
                  </a:lnTo>
                  <a:lnTo>
                    <a:pt x="171260" y="167449"/>
                  </a:lnTo>
                  <a:lnTo>
                    <a:pt x="43625" y="167449"/>
                  </a:lnTo>
                  <a:close/>
                  <a:moveTo>
                    <a:pt x="77534" y="126873"/>
                  </a:moveTo>
                  <a:lnTo>
                    <a:pt x="77534" y="132207"/>
                  </a:lnTo>
                  <a:lnTo>
                    <a:pt x="138494" y="132207"/>
                  </a:lnTo>
                  <a:lnTo>
                    <a:pt x="138494" y="126873"/>
                  </a:lnTo>
                  <a:close/>
                  <a:moveTo>
                    <a:pt x="77534" y="110490"/>
                  </a:moveTo>
                  <a:lnTo>
                    <a:pt x="77534" y="116014"/>
                  </a:lnTo>
                  <a:lnTo>
                    <a:pt x="138494" y="116014"/>
                  </a:lnTo>
                  <a:lnTo>
                    <a:pt x="138494" y="110490"/>
                  </a:lnTo>
                  <a:close/>
                  <a:moveTo>
                    <a:pt x="58865" y="98679"/>
                  </a:moveTo>
                  <a:lnTo>
                    <a:pt x="157353" y="98679"/>
                  </a:lnTo>
                  <a:lnTo>
                    <a:pt x="157353" y="145542"/>
                  </a:lnTo>
                  <a:lnTo>
                    <a:pt x="58865" y="145542"/>
                  </a:lnTo>
                  <a:close/>
                  <a:moveTo>
                    <a:pt x="95441" y="60960"/>
                  </a:moveTo>
                  <a:lnTo>
                    <a:pt x="95441" y="66865"/>
                  </a:lnTo>
                  <a:lnTo>
                    <a:pt x="120396" y="66865"/>
                  </a:lnTo>
                  <a:lnTo>
                    <a:pt x="120396" y="60960"/>
                  </a:lnTo>
                  <a:close/>
                  <a:moveTo>
                    <a:pt x="79058" y="50863"/>
                  </a:moveTo>
                  <a:lnTo>
                    <a:pt x="136779" y="50863"/>
                  </a:lnTo>
                  <a:lnTo>
                    <a:pt x="136779" y="77152"/>
                  </a:lnTo>
                  <a:lnTo>
                    <a:pt x="79058" y="77152"/>
                  </a:lnTo>
                  <a:close/>
                  <a:moveTo>
                    <a:pt x="72390" y="46291"/>
                  </a:moveTo>
                  <a:lnTo>
                    <a:pt x="72390" y="81915"/>
                  </a:lnTo>
                  <a:lnTo>
                    <a:pt x="143637" y="81915"/>
                  </a:lnTo>
                  <a:lnTo>
                    <a:pt x="143637" y="46291"/>
                  </a:lnTo>
                  <a:close/>
                  <a:moveTo>
                    <a:pt x="53340" y="34290"/>
                  </a:moveTo>
                  <a:lnTo>
                    <a:pt x="162497" y="34290"/>
                  </a:lnTo>
                  <a:lnTo>
                    <a:pt x="162497" y="93535"/>
                  </a:lnTo>
                  <a:lnTo>
                    <a:pt x="53340" y="93535"/>
                  </a:lnTo>
                  <a:close/>
                  <a:moveTo>
                    <a:pt x="221742" y="1905"/>
                  </a:moveTo>
                  <a:lnTo>
                    <a:pt x="245936" y="2667"/>
                  </a:lnTo>
                  <a:lnTo>
                    <a:pt x="245936" y="67056"/>
                  </a:lnTo>
                  <a:lnTo>
                    <a:pt x="256985" y="67056"/>
                  </a:lnTo>
                  <a:lnTo>
                    <a:pt x="248412" y="44386"/>
                  </a:lnTo>
                  <a:cubicBezTo>
                    <a:pt x="255397" y="41973"/>
                    <a:pt x="262509" y="39148"/>
                    <a:pt x="269748" y="35909"/>
                  </a:cubicBezTo>
                  <a:cubicBezTo>
                    <a:pt x="276987" y="32670"/>
                    <a:pt x="284099" y="29210"/>
                    <a:pt x="291084" y="25527"/>
                  </a:cubicBezTo>
                  <a:cubicBezTo>
                    <a:pt x="298069" y="21844"/>
                    <a:pt x="304895" y="18034"/>
                    <a:pt x="311563" y="14097"/>
                  </a:cubicBezTo>
                  <a:cubicBezTo>
                    <a:pt x="318230" y="10160"/>
                    <a:pt x="324549" y="6286"/>
                    <a:pt x="330518" y="2476"/>
                  </a:cubicBezTo>
                  <a:lnTo>
                    <a:pt x="342329" y="25527"/>
                  </a:lnTo>
                  <a:cubicBezTo>
                    <a:pt x="336233" y="29210"/>
                    <a:pt x="329756" y="32988"/>
                    <a:pt x="322898" y="36862"/>
                  </a:cubicBezTo>
                  <a:cubicBezTo>
                    <a:pt x="316040" y="40735"/>
                    <a:pt x="308959" y="44481"/>
                    <a:pt x="301657" y="48101"/>
                  </a:cubicBezTo>
                  <a:cubicBezTo>
                    <a:pt x="294354" y="51720"/>
                    <a:pt x="286988" y="55150"/>
                    <a:pt x="279559" y="58388"/>
                  </a:cubicBezTo>
                  <a:cubicBezTo>
                    <a:pt x="272129" y="61626"/>
                    <a:pt x="264795" y="64516"/>
                    <a:pt x="257556" y="67056"/>
                  </a:cubicBezTo>
                  <a:lnTo>
                    <a:pt x="358712" y="67056"/>
                  </a:lnTo>
                  <a:lnTo>
                    <a:pt x="358712" y="90868"/>
                  </a:lnTo>
                  <a:lnTo>
                    <a:pt x="290703" y="90868"/>
                  </a:lnTo>
                  <a:cubicBezTo>
                    <a:pt x="294132" y="97472"/>
                    <a:pt x="298133" y="103378"/>
                    <a:pt x="302705" y="108585"/>
                  </a:cubicBezTo>
                  <a:cubicBezTo>
                    <a:pt x="307277" y="113792"/>
                    <a:pt x="312547" y="118586"/>
                    <a:pt x="318516" y="122967"/>
                  </a:cubicBezTo>
                  <a:cubicBezTo>
                    <a:pt x="324485" y="127349"/>
                    <a:pt x="331248" y="131349"/>
                    <a:pt x="338804" y="134969"/>
                  </a:cubicBezTo>
                  <a:cubicBezTo>
                    <a:pt x="346361" y="138588"/>
                    <a:pt x="354902" y="142113"/>
                    <a:pt x="364427" y="145542"/>
                  </a:cubicBezTo>
                  <a:lnTo>
                    <a:pt x="350520" y="168402"/>
                  </a:lnTo>
                  <a:cubicBezTo>
                    <a:pt x="340106" y="163703"/>
                    <a:pt x="330581" y="158718"/>
                    <a:pt x="321945" y="153447"/>
                  </a:cubicBezTo>
                  <a:cubicBezTo>
                    <a:pt x="313309" y="148177"/>
                    <a:pt x="305435" y="142430"/>
                    <a:pt x="298323" y="136207"/>
                  </a:cubicBezTo>
                  <a:cubicBezTo>
                    <a:pt x="291211" y="129984"/>
                    <a:pt x="284798" y="123158"/>
                    <a:pt x="279083" y="115728"/>
                  </a:cubicBezTo>
                  <a:cubicBezTo>
                    <a:pt x="273368" y="108299"/>
                    <a:pt x="268161" y="100012"/>
                    <a:pt x="263462" y="90868"/>
                  </a:cubicBezTo>
                  <a:lnTo>
                    <a:pt x="245936" y="90868"/>
                  </a:lnTo>
                  <a:lnTo>
                    <a:pt x="245936" y="140017"/>
                  </a:lnTo>
                  <a:cubicBezTo>
                    <a:pt x="251651" y="138239"/>
                    <a:pt x="257302" y="136302"/>
                    <a:pt x="262890" y="134207"/>
                  </a:cubicBezTo>
                  <a:cubicBezTo>
                    <a:pt x="268478" y="132111"/>
                    <a:pt x="274130" y="130048"/>
                    <a:pt x="279845" y="128016"/>
                  </a:cubicBezTo>
                  <a:lnTo>
                    <a:pt x="280607" y="153924"/>
                  </a:lnTo>
                  <a:cubicBezTo>
                    <a:pt x="278829" y="154432"/>
                    <a:pt x="276257" y="155321"/>
                    <a:pt x="272891" y="156591"/>
                  </a:cubicBezTo>
                  <a:cubicBezTo>
                    <a:pt x="269526" y="157861"/>
                    <a:pt x="265748" y="159321"/>
                    <a:pt x="261557" y="160972"/>
                  </a:cubicBezTo>
                  <a:cubicBezTo>
                    <a:pt x="257366" y="162623"/>
                    <a:pt x="252984" y="164401"/>
                    <a:pt x="248412" y="166306"/>
                  </a:cubicBezTo>
                  <a:cubicBezTo>
                    <a:pt x="243840" y="168211"/>
                    <a:pt x="239459" y="169989"/>
                    <a:pt x="235268" y="171640"/>
                  </a:cubicBezTo>
                  <a:cubicBezTo>
                    <a:pt x="233998" y="172275"/>
                    <a:pt x="232696" y="172910"/>
                    <a:pt x="231362" y="173545"/>
                  </a:cubicBezTo>
                  <a:cubicBezTo>
                    <a:pt x="230029" y="174180"/>
                    <a:pt x="228664" y="174879"/>
                    <a:pt x="227267" y="175641"/>
                  </a:cubicBezTo>
                  <a:lnTo>
                    <a:pt x="215075" y="150304"/>
                  </a:lnTo>
                  <a:cubicBezTo>
                    <a:pt x="218123" y="149034"/>
                    <a:pt x="219996" y="147701"/>
                    <a:pt x="220694" y="146304"/>
                  </a:cubicBezTo>
                  <a:cubicBezTo>
                    <a:pt x="221393" y="144907"/>
                    <a:pt x="221742" y="143065"/>
                    <a:pt x="221742" y="140779"/>
                  </a:cubicBezTo>
                  <a:lnTo>
                    <a:pt x="221742" y="90868"/>
                  </a:lnTo>
                  <a:lnTo>
                    <a:pt x="196787" y="90868"/>
                  </a:lnTo>
                  <a:lnTo>
                    <a:pt x="196787" y="67056"/>
                  </a:lnTo>
                  <a:lnTo>
                    <a:pt x="221742" y="67056"/>
                  </a:lnTo>
                  <a:close/>
                  <a:moveTo>
                    <a:pt x="117729" y="190"/>
                  </a:moveTo>
                  <a:lnTo>
                    <a:pt x="120396" y="12763"/>
                  </a:lnTo>
                  <a:lnTo>
                    <a:pt x="168212" y="12763"/>
                  </a:lnTo>
                  <a:lnTo>
                    <a:pt x="168212" y="29146"/>
                  </a:lnTo>
                  <a:lnTo>
                    <a:pt x="51816" y="29146"/>
                  </a:lnTo>
                  <a:lnTo>
                    <a:pt x="51816" y="12763"/>
                  </a:lnTo>
                  <a:lnTo>
                    <a:pt x="97917" y="12763"/>
                  </a:lnTo>
                  <a:lnTo>
                    <a:pt x="95250" y="1333"/>
                  </a:lnTo>
                  <a:close/>
                  <a:moveTo>
                    <a:pt x="20384" y="0"/>
                  </a:moveTo>
                  <a:lnTo>
                    <a:pt x="39434" y="952"/>
                  </a:lnTo>
                  <a:lnTo>
                    <a:pt x="39434" y="31242"/>
                  </a:lnTo>
                  <a:lnTo>
                    <a:pt x="50483" y="31242"/>
                  </a:lnTo>
                  <a:lnTo>
                    <a:pt x="50483" y="53340"/>
                  </a:lnTo>
                  <a:lnTo>
                    <a:pt x="39434" y="53340"/>
                  </a:lnTo>
                  <a:lnTo>
                    <a:pt x="39434" y="72961"/>
                  </a:lnTo>
                  <a:cubicBezTo>
                    <a:pt x="42228" y="71818"/>
                    <a:pt x="44895" y="70675"/>
                    <a:pt x="47435" y="69532"/>
                  </a:cubicBezTo>
                  <a:lnTo>
                    <a:pt x="49530" y="79819"/>
                  </a:lnTo>
                  <a:lnTo>
                    <a:pt x="51816" y="91821"/>
                  </a:lnTo>
                  <a:cubicBezTo>
                    <a:pt x="50165" y="92456"/>
                    <a:pt x="48292" y="93154"/>
                    <a:pt x="46196" y="93916"/>
                  </a:cubicBezTo>
                  <a:cubicBezTo>
                    <a:pt x="44101" y="94678"/>
                    <a:pt x="41847" y="95567"/>
                    <a:pt x="39434" y="96583"/>
                  </a:cubicBezTo>
                  <a:lnTo>
                    <a:pt x="39434" y="148590"/>
                  </a:lnTo>
                  <a:cubicBezTo>
                    <a:pt x="39434" y="152781"/>
                    <a:pt x="39180" y="156210"/>
                    <a:pt x="38672" y="158877"/>
                  </a:cubicBezTo>
                  <a:cubicBezTo>
                    <a:pt x="38164" y="161544"/>
                    <a:pt x="37243" y="163703"/>
                    <a:pt x="35909" y="165354"/>
                  </a:cubicBezTo>
                  <a:cubicBezTo>
                    <a:pt x="34576" y="167005"/>
                    <a:pt x="32830" y="168243"/>
                    <a:pt x="30671" y="169068"/>
                  </a:cubicBezTo>
                  <a:cubicBezTo>
                    <a:pt x="28512" y="169894"/>
                    <a:pt x="25718" y="170497"/>
                    <a:pt x="22289" y="170878"/>
                  </a:cubicBezTo>
                  <a:lnTo>
                    <a:pt x="10287" y="172402"/>
                  </a:lnTo>
                  <a:lnTo>
                    <a:pt x="3810" y="151447"/>
                  </a:lnTo>
                  <a:lnTo>
                    <a:pt x="14859" y="149923"/>
                  </a:lnTo>
                  <a:cubicBezTo>
                    <a:pt x="17018" y="149669"/>
                    <a:pt x="18479" y="149098"/>
                    <a:pt x="19241" y="148209"/>
                  </a:cubicBezTo>
                  <a:cubicBezTo>
                    <a:pt x="20003" y="147320"/>
                    <a:pt x="20384" y="145732"/>
                    <a:pt x="20384" y="143446"/>
                  </a:cubicBezTo>
                  <a:lnTo>
                    <a:pt x="20384" y="104013"/>
                  </a:lnTo>
                  <a:lnTo>
                    <a:pt x="4763" y="110299"/>
                  </a:lnTo>
                  <a:lnTo>
                    <a:pt x="0" y="87630"/>
                  </a:lnTo>
                  <a:cubicBezTo>
                    <a:pt x="2667" y="86741"/>
                    <a:pt x="5779" y="85661"/>
                    <a:pt x="9335" y="84391"/>
                  </a:cubicBezTo>
                  <a:cubicBezTo>
                    <a:pt x="12891" y="83121"/>
                    <a:pt x="16574" y="81788"/>
                    <a:pt x="20384" y="80391"/>
                  </a:cubicBezTo>
                  <a:lnTo>
                    <a:pt x="20384" y="53340"/>
                  </a:lnTo>
                  <a:lnTo>
                    <a:pt x="7620" y="53340"/>
                  </a:lnTo>
                  <a:lnTo>
                    <a:pt x="7620" y="31242"/>
                  </a:lnTo>
                  <a:lnTo>
                    <a:pt x="20384" y="31242"/>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5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12" name="Oval 189_1">
              <a:extLst>
                <a:ext uri="{FF2B5EF4-FFF2-40B4-BE49-F238E27FC236}">
                  <a16:creationId xmlns="" xmlns:a16="http://schemas.microsoft.com/office/drawing/2014/main" id="{F3B31FFA-5271-482A-9AAF-DD2DFD00E62D}"/>
                </a:ext>
              </a:extLst>
            </p:cNvPr>
            <p:cNvSpPr/>
            <p:nvPr/>
          </p:nvSpPr>
          <p:spPr>
            <a:xfrm>
              <a:off x="422324" y="5924138"/>
              <a:ext cx="626682" cy="626682"/>
            </a:xfrm>
            <a:prstGeom prst="ellipse">
              <a:avLst/>
            </a:prstGeom>
            <a:solidFill>
              <a:schemeClr val="bg1">
                <a:alpha val="5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13" name="椭圆 112">
              <a:extLst>
                <a:ext uri="{FF2B5EF4-FFF2-40B4-BE49-F238E27FC236}">
                  <a16:creationId xmlns="" xmlns:a16="http://schemas.microsoft.com/office/drawing/2014/main" id="{7D76B524-A2DE-4301-A1F4-BB2A12DCC786}"/>
                </a:ext>
              </a:extLst>
            </p:cNvPr>
            <p:cNvSpPr/>
            <p:nvPr/>
          </p:nvSpPr>
          <p:spPr>
            <a:xfrm>
              <a:off x="507276" y="6004286"/>
              <a:ext cx="466385" cy="466385"/>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118" name="文本框 117">
              <a:extLst>
                <a:ext uri="{FF2B5EF4-FFF2-40B4-BE49-F238E27FC236}">
                  <a16:creationId xmlns="" xmlns:a16="http://schemas.microsoft.com/office/drawing/2014/main" id="{A614369F-9BAB-4CB9-A0BB-FAB5CD7E0089}"/>
                </a:ext>
              </a:extLst>
            </p:cNvPr>
            <p:cNvSpPr txBox="1"/>
            <p:nvPr/>
          </p:nvSpPr>
          <p:spPr>
            <a:xfrm>
              <a:off x="571924" y="6147563"/>
              <a:ext cx="347663" cy="169355"/>
            </a:xfrm>
            <a:custGeom>
              <a:avLst/>
              <a:gdLst/>
              <a:ahLst/>
              <a:cxnLst/>
              <a:rect l="l" t="t" r="r" b="b"/>
              <a:pathLst>
                <a:path w="347663" h="169355">
                  <a:moveTo>
                    <a:pt x="245174" y="112776"/>
                  </a:moveTo>
                  <a:lnTo>
                    <a:pt x="241173" y="118491"/>
                  </a:lnTo>
                  <a:cubicBezTo>
                    <a:pt x="245618" y="119507"/>
                    <a:pt x="250571" y="120777"/>
                    <a:pt x="256032" y="122301"/>
                  </a:cubicBezTo>
                  <a:cubicBezTo>
                    <a:pt x="261493" y="123825"/>
                    <a:pt x="267272" y="125476"/>
                    <a:pt x="273368" y="127254"/>
                  </a:cubicBezTo>
                  <a:cubicBezTo>
                    <a:pt x="277051" y="125095"/>
                    <a:pt x="280194" y="122841"/>
                    <a:pt x="282797" y="120491"/>
                  </a:cubicBezTo>
                  <a:cubicBezTo>
                    <a:pt x="285401" y="118142"/>
                    <a:pt x="287719" y="115570"/>
                    <a:pt x="289751" y="112776"/>
                  </a:cubicBezTo>
                  <a:close/>
                  <a:moveTo>
                    <a:pt x="0" y="80010"/>
                  </a:moveTo>
                  <a:lnTo>
                    <a:pt x="155448" y="80010"/>
                  </a:lnTo>
                  <a:lnTo>
                    <a:pt x="155448" y="96584"/>
                  </a:lnTo>
                  <a:lnTo>
                    <a:pt x="85916" y="96584"/>
                  </a:lnTo>
                  <a:cubicBezTo>
                    <a:pt x="85535" y="97727"/>
                    <a:pt x="85122" y="98933"/>
                    <a:pt x="84677" y="100203"/>
                  </a:cubicBezTo>
                  <a:cubicBezTo>
                    <a:pt x="84233" y="101473"/>
                    <a:pt x="83757" y="102680"/>
                    <a:pt x="83249" y="103823"/>
                  </a:cubicBezTo>
                  <a:lnTo>
                    <a:pt x="147447" y="103823"/>
                  </a:lnTo>
                  <a:lnTo>
                    <a:pt x="147447" y="146685"/>
                  </a:lnTo>
                  <a:cubicBezTo>
                    <a:pt x="147447" y="149606"/>
                    <a:pt x="147161" y="152178"/>
                    <a:pt x="146590" y="154400"/>
                  </a:cubicBezTo>
                  <a:cubicBezTo>
                    <a:pt x="146018" y="156623"/>
                    <a:pt x="145034" y="158528"/>
                    <a:pt x="143637" y="160115"/>
                  </a:cubicBezTo>
                  <a:cubicBezTo>
                    <a:pt x="142240" y="161703"/>
                    <a:pt x="140335" y="162973"/>
                    <a:pt x="137922" y="163925"/>
                  </a:cubicBezTo>
                  <a:cubicBezTo>
                    <a:pt x="135509" y="164878"/>
                    <a:pt x="132461" y="165608"/>
                    <a:pt x="128778" y="166116"/>
                  </a:cubicBezTo>
                  <a:lnTo>
                    <a:pt x="118682" y="167450"/>
                  </a:lnTo>
                  <a:lnTo>
                    <a:pt x="110681" y="147447"/>
                  </a:lnTo>
                  <a:lnTo>
                    <a:pt x="118872" y="146114"/>
                  </a:lnTo>
                  <a:cubicBezTo>
                    <a:pt x="121285" y="145733"/>
                    <a:pt x="122809" y="145193"/>
                    <a:pt x="123444" y="144494"/>
                  </a:cubicBezTo>
                  <a:cubicBezTo>
                    <a:pt x="124079" y="143796"/>
                    <a:pt x="124397" y="142367"/>
                    <a:pt x="124397" y="140208"/>
                  </a:cubicBezTo>
                  <a:lnTo>
                    <a:pt x="124397" y="122111"/>
                  </a:lnTo>
                  <a:lnTo>
                    <a:pt x="106680" y="122111"/>
                  </a:lnTo>
                  <a:lnTo>
                    <a:pt x="106680" y="158115"/>
                  </a:lnTo>
                  <a:lnTo>
                    <a:pt x="86297" y="158115"/>
                  </a:lnTo>
                  <a:lnTo>
                    <a:pt x="86297" y="122111"/>
                  </a:lnTo>
                  <a:lnTo>
                    <a:pt x="68580" y="122111"/>
                  </a:lnTo>
                  <a:lnTo>
                    <a:pt x="68580" y="158115"/>
                  </a:lnTo>
                  <a:lnTo>
                    <a:pt x="48578" y="158115"/>
                  </a:lnTo>
                  <a:lnTo>
                    <a:pt x="48578" y="122111"/>
                  </a:lnTo>
                  <a:lnTo>
                    <a:pt x="30861" y="122111"/>
                  </a:lnTo>
                  <a:lnTo>
                    <a:pt x="30861" y="166497"/>
                  </a:lnTo>
                  <a:lnTo>
                    <a:pt x="8192" y="166497"/>
                  </a:lnTo>
                  <a:lnTo>
                    <a:pt x="8192" y="103823"/>
                  </a:lnTo>
                  <a:lnTo>
                    <a:pt x="60389" y="103823"/>
                  </a:lnTo>
                  <a:cubicBezTo>
                    <a:pt x="60770" y="102553"/>
                    <a:pt x="61182" y="101314"/>
                    <a:pt x="61627" y="100108"/>
                  </a:cubicBezTo>
                  <a:cubicBezTo>
                    <a:pt x="62071" y="98902"/>
                    <a:pt x="62421" y="97727"/>
                    <a:pt x="62675" y="96584"/>
                  </a:cubicBezTo>
                  <a:lnTo>
                    <a:pt x="0" y="96584"/>
                  </a:lnTo>
                  <a:close/>
                  <a:moveTo>
                    <a:pt x="94107" y="61913"/>
                  </a:moveTo>
                  <a:lnTo>
                    <a:pt x="129159" y="61913"/>
                  </a:lnTo>
                  <a:lnTo>
                    <a:pt x="129159" y="74486"/>
                  </a:lnTo>
                  <a:lnTo>
                    <a:pt x="94107" y="74486"/>
                  </a:lnTo>
                  <a:close/>
                  <a:moveTo>
                    <a:pt x="25908" y="61913"/>
                  </a:moveTo>
                  <a:lnTo>
                    <a:pt x="60960" y="61913"/>
                  </a:lnTo>
                  <a:lnTo>
                    <a:pt x="60960" y="74486"/>
                  </a:lnTo>
                  <a:lnTo>
                    <a:pt x="25908" y="74486"/>
                  </a:lnTo>
                  <a:close/>
                  <a:moveTo>
                    <a:pt x="297942" y="52197"/>
                  </a:moveTo>
                  <a:lnTo>
                    <a:pt x="297942" y="62675"/>
                  </a:lnTo>
                  <a:lnTo>
                    <a:pt x="316802" y="62675"/>
                  </a:lnTo>
                  <a:lnTo>
                    <a:pt x="316802" y="52197"/>
                  </a:lnTo>
                  <a:close/>
                  <a:moveTo>
                    <a:pt x="258128" y="52197"/>
                  </a:moveTo>
                  <a:lnTo>
                    <a:pt x="258128" y="62675"/>
                  </a:lnTo>
                  <a:lnTo>
                    <a:pt x="276225" y="62675"/>
                  </a:lnTo>
                  <a:lnTo>
                    <a:pt x="276225" y="52197"/>
                  </a:lnTo>
                  <a:close/>
                  <a:moveTo>
                    <a:pt x="217742" y="52197"/>
                  </a:moveTo>
                  <a:lnTo>
                    <a:pt x="217742" y="62675"/>
                  </a:lnTo>
                  <a:lnTo>
                    <a:pt x="236601" y="62675"/>
                  </a:lnTo>
                  <a:lnTo>
                    <a:pt x="236601" y="52197"/>
                  </a:lnTo>
                  <a:close/>
                  <a:moveTo>
                    <a:pt x="94107" y="44196"/>
                  </a:moveTo>
                  <a:lnTo>
                    <a:pt x="129159" y="44196"/>
                  </a:lnTo>
                  <a:lnTo>
                    <a:pt x="129159" y="56579"/>
                  </a:lnTo>
                  <a:lnTo>
                    <a:pt x="94107" y="56579"/>
                  </a:lnTo>
                  <a:close/>
                  <a:moveTo>
                    <a:pt x="25908" y="44196"/>
                  </a:moveTo>
                  <a:lnTo>
                    <a:pt x="60960" y="44196"/>
                  </a:lnTo>
                  <a:lnTo>
                    <a:pt x="60960" y="56579"/>
                  </a:lnTo>
                  <a:lnTo>
                    <a:pt x="25908" y="56579"/>
                  </a:lnTo>
                  <a:close/>
                  <a:moveTo>
                    <a:pt x="258128" y="22289"/>
                  </a:moveTo>
                  <a:lnTo>
                    <a:pt x="258128" y="32576"/>
                  </a:lnTo>
                  <a:lnTo>
                    <a:pt x="276225" y="32576"/>
                  </a:lnTo>
                  <a:lnTo>
                    <a:pt x="276225" y="22289"/>
                  </a:lnTo>
                  <a:close/>
                  <a:moveTo>
                    <a:pt x="190881" y="1143"/>
                  </a:moveTo>
                  <a:lnTo>
                    <a:pt x="343472" y="1143"/>
                  </a:lnTo>
                  <a:lnTo>
                    <a:pt x="343472" y="22289"/>
                  </a:lnTo>
                  <a:lnTo>
                    <a:pt x="297942" y="22289"/>
                  </a:lnTo>
                  <a:lnTo>
                    <a:pt x="297942" y="32576"/>
                  </a:lnTo>
                  <a:lnTo>
                    <a:pt x="339662" y="32576"/>
                  </a:lnTo>
                  <a:lnTo>
                    <a:pt x="339662" y="82296"/>
                  </a:lnTo>
                  <a:lnTo>
                    <a:pt x="248793" y="82296"/>
                  </a:lnTo>
                  <a:lnTo>
                    <a:pt x="261176" y="85154"/>
                  </a:lnTo>
                  <a:lnTo>
                    <a:pt x="256985" y="93155"/>
                  </a:lnTo>
                  <a:lnTo>
                    <a:pt x="347663" y="93155"/>
                  </a:lnTo>
                  <a:lnTo>
                    <a:pt x="347663" y="112776"/>
                  </a:lnTo>
                  <a:lnTo>
                    <a:pt x="316802" y="112776"/>
                  </a:lnTo>
                  <a:cubicBezTo>
                    <a:pt x="314262" y="116967"/>
                    <a:pt x="311531" y="120872"/>
                    <a:pt x="308610" y="124492"/>
                  </a:cubicBezTo>
                  <a:cubicBezTo>
                    <a:pt x="305689" y="128111"/>
                    <a:pt x="302387" y="131445"/>
                    <a:pt x="298704" y="134493"/>
                  </a:cubicBezTo>
                  <a:cubicBezTo>
                    <a:pt x="306705" y="136906"/>
                    <a:pt x="314516" y="139287"/>
                    <a:pt x="322136" y="141637"/>
                  </a:cubicBezTo>
                  <a:cubicBezTo>
                    <a:pt x="329756" y="143986"/>
                    <a:pt x="336931" y="146241"/>
                    <a:pt x="343662" y="148400"/>
                  </a:cubicBezTo>
                  <a:lnTo>
                    <a:pt x="335280" y="169355"/>
                  </a:lnTo>
                  <a:cubicBezTo>
                    <a:pt x="326517" y="166180"/>
                    <a:pt x="317024" y="162878"/>
                    <a:pt x="306800" y="159449"/>
                  </a:cubicBezTo>
                  <a:cubicBezTo>
                    <a:pt x="296577" y="156020"/>
                    <a:pt x="285941" y="152591"/>
                    <a:pt x="274892" y="149162"/>
                  </a:cubicBezTo>
                  <a:cubicBezTo>
                    <a:pt x="264986" y="153607"/>
                    <a:pt x="253365" y="157417"/>
                    <a:pt x="240030" y="160592"/>
                  </a:cubicBezTo>
                  <a:cubicBezTo>
                    <a:pt x="226695" y="163767"/>
                    <a:pt x="210820" y="166688"/>
                    <a:pt x="192405" y="169355"/>
                  </a:cubicBezTo>
                  <a:lnTo>
                    <a:pt x="185547" y="146876"/>
                  </a:lnTo>
                  <a:cubicBezTo>
                    <a:pt x="208280" y="144463"/>
                    <a:pt x="226632" y="141732"/>
                    <a:pt x="240602" y="138684"/>
                  </a:cubicBezTo>
                  <a:lnTo>
                    <a:pt x="204026" y="127826"/>
                  </a:lnTo>
                  <a:cubicBezTo>
                    <a:pt x="206185" y="125540"/>
                    <a:pt x="208248" y="123127"/>
                    <a:pt x="210217" y="120587"/>
                  </a:cubicBezTo>
                  <a:cubicBezTo>
                    <a:pt x="212185" y="118047"/>
                    <a:pt x="214122" y="115443"/>
                    <a:pt x="216027" y="112776"/>
                  </a:cubicBezTo>
                  <a:lnTo>
                    <a:pt x="186690" y="112776"/>
                  </a:lnTo>
                  <a:lnTo>
                    <a:pt x="186690" y="93155"/>
                  </a:lnTo>
                  <a:lnTo>
                    <a:pt x="228410" y="93155"/>
                  </a:lnTo>
                  <a:cubicBezTo>
                    <a:pt x="229426" y="91377"/>
                    <a:pt x="230410" y="89567"/>
                    <a:pt x="231362" y="87725"/>
                  </a:cubicBezTo>
                  <a:cubicBezTo>
                    <a:pt x="232315" y="85884"/>
                    <a:pt x="233236" y="84074"/>
                    <a:pt x="234125" y="82296"/>
                  </a:cubicBezTo>
                  <a:lnTo>
                    <a:pt x="194882" y="82296"/>
                  </a:lnTo>
                  <a:lnTo>
                    <a:pt x="194882" y="32576"/>
                  </a:lnTo>
                  <a:lnTo>
                    <a:pt x="236601" y="32576"/>
                  </a:lnTo>
                  <a:lnTo>
                    <a:pt x="236601" y="22289"/>
                  </a:lnTo>
                  <a:lnTo>
                    <a:pt x="190881" y="22289"/>
                  </a:lnTo>
                  <a:close/>
                  <a:moveTo>
                    <a:pt x="10478" y="0"/>
                  </a:moveTo>
                  <a:lnTo>
                    <a:pt x="144971" y="0"/>
                  </a:lnTo>
                  <a:lnTo>
                    <a:pt x="144971" y="17526"/>
                  </a:lnTo>
                  <a:lnTo>
                    <a:pt x="88583" y="17526"/>
                  </a:lnTo>
                  <a:lnTo>
                    <a:pt x="88583" y="23622"/>
                  </a:lnTo>
                  <a:lnTo>
                    <a:pt x="155067" y="23622"/>
                  </a:lnTo>
                  <a:lnTo>
                    <a:pt x="155067" y="61722"/>
                  </a:lnTo>
                  <a:lnTo>
                    <a:pt x="133160" y="61722"/>
                  </a:lnTo>
                  <a:lnTo>
                    <a:pt x="133160" y="38862"/>
                  </a:lnTo>
                  <a:lnTo>
                    <a:pt x="88583" y="38862"/>
                  </a:lnTo>
                  <a:lnTo>
                    <a:pt x="88583" y="73914"/>
                  </a:lnTo>
                  <a:lnTo>
                    <a:pt x="66866" y="73914"/>
                  </a:lnTo>
                  <a:lnTo>
                    <a:pt x="66866" y="38862"/>
                  </a:lnTo>
                  <a:lnTo>
                    <a:pt x="21908" y="38862"/>
                  </a:lnTo>
                  <a:lnTo>
                    <a:pt x="21908" y="61722"/>
                  </a:lnTo>
                  <a:lnTo>
                    <a:pt x="191" y="61722"/>
                  </a:lnTo>
                  <a:lnTo>
                    <a:pt x="191" y="23622"/>
                  </a:lnTo>
                  <a:lnTo>
                    <a:pt x="66866" y="23622"/>
                  </a:lnTo>
                  <a:lnTo>
                    <a:pt x="66866" y="17526"/>
                  </a:lnTo>
                  <a:lnTo>
                    <a:pt x="10478" y="17526"/>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5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cxnSp>
          <p:nvCxnSpPr>
            <p:cNvPr id="123" name="直接连接符 122">
              <a:extLst>
                <a:ext uri="{FF2B5EF4-FFF2-40B4-BE49-F238E27FC236}">
                  <a16:creationId xmlns="" xmlns:a16="http://schemas.microsoft.com/office/drawing/2014/main" id="{62BEE1DD-2A34-4D67-A0AC-88B67D37F6BF}"/>
                </a:ext>
              </a:extLst>
            </p:cNvPr>
            <p:cNvCxnSpPr>
              <a:cxnSpLocks/>
            </p:cNvCxnSpPr>
            <p:nvPr/>
          </p:nvCxnSpPr>
          <p:spPr>
            <a:xfrm flipH="1">
              <a:off x="735665" y="3267582"/>
              <a:ext cx="641673" cy="0"/>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27" name="直接连接符 126">
              <a:extLst>
                <a:ext uri="{FF2B5EF4-FFF2-40B4-BE49-F238E27FC236}">
                  <a16:creationId xmlns="" xmlns:a16="http://schemas.microsoft.com/office/drawing/2014/main" id="{5C705102-E93C-489F-A18C-E05B4061B0CC}"/>
                </a:ext>
              </a:extLst>
            </p:cNvPr>
            <p:cNvCxnSpPr>
              <a:cxnSpLocks/>
            </p:cNvCxnSpPr>
            <p:nvPr/>
          </p:nvCxnSpPr>
          <p:spPr>
            <a:xfrm flipH="1">
              <a:off x="735665" y="4443557"/>
              <a:ext cx="641673" cy="0"/>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a:extLst>
                <a:ext uri="{FF2B5EF4-FFF2-40B4-BE49-F238E27FC236}">
                  <a16:creationId xmlns="" xmlns:a16="http://schemas.microsoft.com/office/drawing/2014/main" id="{1F5552F4-382C-4EEF-BC95-A115F88485A2}"/>
                </a:ext>
              </a:extLst>
            </p:cNvPr>
            <p:cNvCxnSpPr>
              <a:cxnSpLocks/>
              <a:stCxn id="90" idx="1"/>
              <a:endCxn id="105" idx="6"/>
            </p:cNvCxnSpPr>
            <p:nvPr/>
          </p:nvCxnSpPr>
          <p:spPr>
            <a:xfrm flipH="1">
              <a:off x="973661" y="3845583"/>
              <a:ext cx="403675" cy="1"/>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32" name="直接连接符 131">
              <a:extLst>
                <a:ext uri="{FF2B5EF4-FFF2-40B4-BE49-F238E27FC236}">
                  <a16:creationId xmlns="" xmlns:a16="http://schemas.microsoft.com/office/drawing/2014/main" id="{A4D6527C-8B24-4E8A-ACC8-51CF4CF489F0}"/>
                </a:ext>
              </a:extLst>
            </p:cNvPr>
            <p:cNvCxnSpPr>
              <a:cxnSpLocks/>
            </p:cNvCxnSpPr>
            <p:nvPr/>
          </p:nvCxnSpPr>
          <p:spPr>
            <a:xfrm flipH="1">
              <a:off x="973661" y="6232239"/>
              <a:ext cx="403676" cy="1"/>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33" name="直接连接符 132">
              <a:extLst>
                <a:ext uri="{FF2B5EF4-FFF2-40B4-BE49-F238E27FC236}">
                  <a16:creationId xmlns="" xmlns:a16="http://schemas.microsoft.com/office/drawing/2014/main" id="{92076AB0-3A41-4A67-BC9B-7EE2475111D6}"/>
                </a:ext>
              </a:extLst>
            </p:cNvPr>
            <p:cNvCxnSpPr>
              <a:cxnSpLocks/>
            </p:cNvCxnSpPr>
            <p:nvPr/>
          </p:nvCxnSpPr>
          <p:spPr>
            <a:xfrm flipH="1">
              <a:off x="735665" y="5639503"/>
              <a:ext cx="641673" cy="0"/>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134" name="直接连接符 133">
              <a:extLst>
                <a:ext uri="{FF2B5EF4-FFF2-40B4-BE49-F238E27FC236}">
                  <a16:creationId xmlns="" xmlns:a16="http://schemas.microsoft.com/office/drawing/2014/main" id="{6CDD7502-4EF8-45A8-A7BE-8A7CF38A0EFD}"/>
                </a:ext>
              </a:extLst>
            </p:cNvPr>
            <p:cNvCxnSpPr>
              <a:cxnSpLocks/>
            </p:cNvCxnSpPr>
            <p:nvPr/>
          </p:nvCxnSpPr>
          <p:spPr>
            <a:xfrm flipH="1">
              <a:off x="735665" y="5039731"/>
              <a:ext cx="641673" cy="0"/>
            </a:xfrm>
            <a:prstGeom prst="line">
              <a:avLst/>
            </a:prstGeom>
            <a:noFill/>
            <a:ln w="12700" cap="flat" cmpd="sng" algn="ctr">
              <a:solidFill>
                <a:schemeClr val="accent1">
                  <a:shade val="5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161" name="左中括号 160">
              <a:extLst>
                <a:ext uri="{FF2B5EF4-FFF2-40B4-BE49-F238E27FC236}">
                  <a16:creationId xmlns="" xmlns:a16="http://schemas.microsoft.com/office/drawing/2014/main" id="{4FF349B6-DB13-49BC-A60A-874C50B46AA5}"/>
                </a:ext>
              </a:extLst>
            </p:cNvPr>
            <p:cNvSpPr/>
            <p:nvPr/>
          </p:nvSpPr>
          <p:spPr>
            <a:xfrm rot="16200000">
              <a:off x="6604181" y="-1288068"/>
              <a:ext cx="126622" cy="7696231"/>
            </a:xfrm>
            <a:prstGeom prst="leftBracket">
              <a:avLst>
                <a:gd name="adj" fmla="val 689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连接符 172">
              <a:extLst>
                <a:ext uri="{FF2B5EF4-FFF2-40B4-BE49-F238E27FC236}">
                  <a16:creationId xmlns="" xmlns:a16="http://schemas.microsoft.com/office/drawing/2014/main" id="{A7272C26-264A-4BF6-B945-6CD66BDC3707}"/>
                </a:ext>
              </a:extLst>
            </p:cNvPr>
            <p:cNvCxnSpPr>
              <a:cxnSpLocks/>
            </p:cNvCxnSpPr>
            <p:nvPr/>
          </p:nvCxnSpPr>
          <p:spPr>
            <a:xfrm>
              <a:off x="2436418" y="1023827"/>
              <a:ext cx="92396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 xmlns:a16="http://schemas.microsoft.com/office/drawing/2014/main" id="{C397A4B1-33DA-4200-AB47-89779023EA28}"/>
                </a:ext>
              </a:extLst>
            </p:cNvPr>
            <p:cNvCxnSpPr>
              <a:cxnSpLocks/>
              <a:stCxn id="73" idx="3"/>
            </p:cNvCxnSpPr>
            <p:nvPr/>
          </p:nvCxnSpPr>
          <p:spPr>
            <a:xfrm>
              <a:off x="422324" y="1023827"/>
              <a:ext cx="2095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 xmlns:a16="http://schemas.microsoft.com/office/drawing/2014/main" id="{847A0FE4-F9FC-41B9-A84F-A67CF2EFA417}"/>
                </a:ext>
              </a:extLst>
            </p:cNvPr>
            <p:cNvCxnSpPr/>
            <p:nvPr/>
          </p:nvCxnSpPr>
          <p:spPr>
            <a:xfrm>
              <a:off x="10515607" y="4808832"/>
              <a:ext cx="1160456"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 xmlns:a16="http://schemas.microsoft.com/office/drawing/2014/main" id="{B57C97BC-0748-4D2C-A075-54CF3A646B91}"/>
                </a:ext>
              </a:extLst>
            </p:cNvPr>
            <p:cNvSpPr txBox="1"/>
            <p:nvPr/>
          </p:nvSpPr>
          <p:spPr>
            <a:xfrm>
              <a:off x="10970741" y="4553079"/>
              <a:ext cx="682228" cy="169573"/>
            </a:xfrm>
            <a:custGeom>
              <a:avLst/>
              <a:gdLst/>
              <a:ahLst/>
              <a:cxnLst/>
              <a:rect l="l" t="t" r="r" b="b"/>
              <a:pathLst>
                <a:path w="682228" h="169573">
                  <a:moveTo>
                    <a:pt x="106547" y="132835"/>
                  </a:moveTo>
                  <a:cubicBezTo>
                    <a:pt x="109563" y="134042"/>
                    <a:pt x="112911" y="135429"/>
                    <a:pt x="116591" y="136998"/>
                  </a:cubicBezTo>
                  <a:cubicBezTo>
                    <a:pt x="120271" y="138566"/>
                    <a:pt x="124071" y="140225"/>
                    <a:pt x="127992" y="141974"/>
                  </a:cubicBezTo>
                  <a:cubicBezTo>
                    <a:pt x="131913" y="143724"/>
                    <a:pt x="135714" y="145473"/>
                    <a:pt x="139394" y="147223"/>
                  </a:cubicBezTo>
                  <a:cubicBezTo>
                    <a:pt x="143073" y="148972"/>
                    <a:pt x="146421" y="150631"/>
                    <a:pt x="149438" y="152200"/>
                  </a:cubicBezTo>
                  <a:lnTo>
                    <a:pt x="144008" y="167582"/>
                  </a:lnTo>
                  <a:cubicBezTo>
                    <a:pt x="140872" y="165893"/>
                    <a:pt x="137403" y="164084"/>
                    <a:pt x="133602" y="162153"/>
                  </a:cubicBezTo>
                  <a:cubicBezTo>
                    <a:pt x="129802" y="160223"/>
                    <a:pt x="125911" y="158292"/>
                    <a:pt x="121930" y="156362"/>
                  </a:cubicBezTo>
                  <a:cubicBezTo>
                    <a:pt x="117948" y="154432"/>
                    <a:pt x="114027" y="152652"/>
                    <a:pt x="110166" y="151023"/>
                  </a:cubicBezTo>
                  <a:cubicBezTo>
                    <a:pt x="106305" y="149394"/>
                    <a:pt x="102867" y="147977"/>
                    <a:pt x="99851" y="146770"/>
                  </a:cubicBezTo>
                  <a:close/>
                  <a:moveTo>
                    <a:pt x="175679" y="116728"/>
                  </a:moveTo>
                  <a:lnTo>
                    <a:pt x="284626" y="116728"/>
                  </a:lnTo>
                  <a:lnTo>
                    <a:pt x="284626" y="133378"/>
                  </a:lnTo>
                  <a:lnTo>
                    <a:pt x="175679" y="133378"/>
                  </a:lnTo>
                  <a:close/>
                  <a:moveTo>
                    <a:pt x="65646" y="111299"/>
                  </a:moveTo>
                  <a:lnTo>
                    <a:pt x="65646" y="119805"/>
                  </a:lnTo>
                  <a:lnTo>
                    <a:pt x="118491" y="119805"/>
                  </a:lnTo>
                  <a:lnTo>
                    <a:pt x="118491" y="111299"/>
                  </a:lnTo>
                  <a:close/>
                  <a:moveTo>
                    <a:pt x="65646" y="90849"/>
                  </a:moveTo>
                  <a:lnTo>
                    <a:pt x="65646" y="99717"/>
                  </a:lnTo>
                  <a:lnTo>
                    <a:pt x="118491" y="99717"/>
                  </a:lnTo>
                  <a:lnTo>
                    <a:pt x="118491" y="90849"/>
                  </a:lnTo>
                  <a:close/>
                  <a:moveTo>
                    <a:pt x="558622" y="84153"/>
                  </a:moveTo>
                  <a:lnTo>
                    <a:pt x="558622" y="120167"/>
                  </a:lnTo>
                  <a:lnTo>
                    <a:pt x="582511" y="120167"/>
                  </a:lnTo>
                  <a:lnTo>
                    <a:pt x="582511" y="84153"/>
                  </a:lnTo>
                  <a:close/>
                  <a:moveTo>
                    <a:pt x="65646" y="71304"/>
                  </a:moveTo>
                  <a:lnTo>
                    <a:pt x="65646" y="79448"/>
                  </a:lnTo>
                  <a:lnTo>
                    <a:pt x="118491" y="79448"/>
                  </a:lnTo>
                  <a:lnTo>
                    <a:pt x="118491" y="71304"/>
                  </a:lnTo>
                  <a:close/>
                  <a:moveTo>
                    <a:pt x="629926" y="71123"/>
                  </a:moveTo>
                  <a:lnTo>
                    <a:pt x="629926" y="78905"/>
                  </a:lnTo>
                  <a:cubicBezTo>
                    <a:pt x="629926" y="85058"/>
                    <a:pt x="629745" y="90849"/>
                    <a:pt x="629383" y="96278"/>
                  </a:cubicBezTo>
                  <a:lnTo>
                    <a:pt x="665216" y="96278"/>
                  </a:lnTo>
                  <a:lnTo>
                    <a:pt x="665216" y="71123"/>
                  </a:lnTo>
                  <a:close/>
                  <a:moveTo>
                    <a:pt x="353939" y="58636"/>
                  </a:moveTo>
                  <a:lnTo>
                    <a:pt x="388144" y="58636"/>
                  </a:lnTo>
                  <a:lnTo>
                    <a:pt x="388144" y="126501"/>
                  </a:lnTo>
                  <a:lnTo>
                    <a:pt x="404612" y="111842"/>
                  </a:lnTo>
                  <a:lnTo>
                    <a:pt x="408956" y="132654"/>
                  </a:lnTo>
                  <a:cubicBezTo>
                    <a:pt x="405095" y="135671"/>
                    <a:pt x="400390" y="139471"/>
                    <a:pt x="394840" y="144056"/>
                  </a:cubicBezTo>
                  <a:cubicBezTo>
                    <a:pt x="389290" y="148640"/>
                    <a:pt x="383981" y="153104"/>
                    <a:pt x="378914" y="157448"/>
                  </a:cubicBezTo>
                  <a:lnTo>
                    <a:pt x="366789" y="145865"/>
                  </a:lnTo>
                  <a:cubicBezTo>
                    <a:pt x="369081" y="144056"/>
                    <a:pt x="370408" y="142186"/>
                    <a:pt x="370770" y="140255"/>
                  </a:cubicBezTo>
                  <a:cubicBezTo>
                    <a:pt x="371132" y="138325"/>
                    <a:pt x="371313" y="136093"/>
                    <a:pt x="371313" y="133559"/>
                  </a:cubicBezTo>
                  <a:lnTo>
                    <a:pt x="371313" y="76552"/>
                  </a:lnTo>
                  <a:lnTo>
                    <a:pt x="353939" y="76552"/>
                  </a:lnTo>
                  <a:close/>
                  <a:moveTo>
                    <a:pt x="423253" y="53930"/>
                  </a:moveTo>
                  <a:lnTo>
                    <a:pt x="423253" y="84515"/>
                  </a:lnTo>
                  <a:lnTo>
                    <a:pt x="480441" y="84515"/>
                  </a:lnTo>
                  <a:lnTo>
                    <a:pt x="480441" y="53930"/>
                  </a:lnTo>
                  <a:close/>
                  <a:moveTo>
                    <a:pt x="65646" y="51939"/>
                  </a:moveTo>
                  <a:lnTo>
                    <a:pt x="65646" y="59359"/>
                  </a:lnTo>
                  <a:lnTo>
                    <a:pt x="118491" y="59359"/>
                  </a:lnTo>
                  <a:lnTo>
                    <a:pt x="118491" y="51939"/>
                  </a:lnTo>
                  <a:close/>
                  <a:moveTo>
                    <a:pt x="205359" y="33661"/>
                  </a:moveTo>
                  <a:lnTo>
                    <a:pt x="223999" y="34385"/>
                  </a:lnTo>
                  <a:lnTo>
                    <a:pt x="222733" y="48682"/>
                  </a:lnTo>
                  <a:lnTo>
                    <a:pt x="302543" y="48682"/>
                  </a:lnTo>
                  <a:lnTo>
                    <a:pt x="302543" y="64970"/>
                  </a:lnTo>
                  <a:lnTo>
                    <a:pt x="221104" y="64970"/>
                  </a:lnTo>
                  <a:lnTo>
                    <a:pt x="219475" y="82886"/>
                  </a:lnTo>
                  <a:lnTo>
                    <a:pt x="315030" y="82886"/>
                  </a:lnTo>
                  <a:cubicBezTo>
                    <a:pt x="315030" y="83972"/>
                    <a:pt x="314970" y="85963"/>
                    <a:pt x="314849" y="88858"/>
                  </a:cubicBezTo>
                  <a:cubicBezTo>
                    <a:pt x="314728" y="91754"/>
                    <a:pt x="314577" y="95072"/>
                    <a:pt x="314396" y="98812"/>
                  </a:cubicBezTo>
                  <a:cubicBezTo>
                    <a:pt x="314215" y="102552"/>
                    <a:pt x="314004" y="106503"/>
                    <a:pt x="313763" y="110666"/>
                  </a:cubicBezTo>
                  <a:cubicBezTo>
                    <a:pt x="313522" y="114828"/>
                    <a:pt x="313311" y="118659"/>
                    <a:pt x="313130" y="122158"/>
                  </a:cubicBezTo>
                  <a:cubicBezTo>
                    <a:pt x="312949" y="125657"/>
                    <a:pt x="312768" y="128643"/>
                    <a:pt x="312587" y="131116"/>
                  </a:cubicBezTo>
                  <a:cubicBezTo>
                    <a:pt x="312406" y="133589"/>
                    <a:pt x="312315" y="135067"/>
                    <a:pt x="312315" y="135550"/>
                  </a:cubicBezTo>
                  <a:cubicBezTo>
                    <a:pt x="311953" y="140858"/>
                    <a:pt x="311139" y="145232"/>
                    <a:pt x="309872" y="148671"/>
                  </a:cubicBezTo>
                  <a:cubicBezTo>
                    <a:pt x="308605" y="152109"/>
                    <a:pt x="306735" y="154914"/>
                    <a:pt x="304262" y="157086"/>
                  </a:cubicBezTo>
                  <a:cubicBezTo>
                    <a:pt x="301788" y="159258"/>
                    <a:pt x="298591" y="160856"/>
                    <a:pt x="294670" y="161882"/>
                  </a:cubicBezTo>
                  <a:cubicBezTo>
                    <a:pt x="290749" y="162907"/>
                    <a:pt x="285893" y="163601"/>
                    <a:pt x="280102" y="163963"/>
                  </a:cubicBezTo>
                  <a:lnTo>
                    <a:pt x="262728" y="165230"/>
                  </a:lnTo>
                  <a:lnTo>
                    <a:pt x="257299" y="147856"/>
                  </a:lnTo>
                  <a:lnTo>
                    <a:pt x="274853" y="146770"/>
                  </a:lnTo>
                  <a:cubicBezTo>
                    <a:pt x="278232" y="146529"/>
                    <a:pt x="281067" y="146137"/>
                    <a:pt x="283359" y="145594"/>
                  </a:cubicBezTo>
                  <a:cubicBezTo>
                    <a:pt x="285652" y="145051"/>
                    <a:pt x="287491" y="144207"/>
                    <a:pt x="288879" y="143060"/>
                  </a:cubicBezTo>
                  <a:cubicBezTo>
                    <a:pt x="290266" y="141914"/>
                    <a:pt x="291292" y="140406"/>
                    <a:pt x="291956" y="138536"/>
                  </a:cubicBezTo>
                  <a:cubicBezTo>
                    <a:pt x="292619" y="136666"/>
                    <a:pt x="293072" y="134223"/>
                    <a:pt x="293313" y="131206"/>
                  </a:cubicBezTo>
                  <a:cubicBezTo>
                    <a:pt x="293554" y="128552"/>
                    <a:pt x="293795" y="125566"/>
                    <a:pt x="294037" y="122248"/>
                  </a:cubicBezTo>
                  <a:cubicBezTo>
                    <a:pt x="294278" y="118930"/>
                    <a:pt x="294519" y="115763"/>
                    <a:pt x="294761" y="112747"/>
                  </a:cubicBezTo>
                  <a:cubicBezTo>
                    <a:pt x="295002" y="109731"/>
                    <a:pt x="295183" y="107046"/>
                    <a:pt x="295304" y="104694"/>
                  </a:cubicBezTo>
                  <a:cubicBezTo>
                    <a:pt x="295424" y="102341"/>
                    <a:pt x="295485" y="100682"/>
                    <a:pt x="295485" y="99717"/>
                  </a:cubicBezTo>
                  <a:lnTo>
                    <a:pt x="199025" y="99717"/>
                  </a:lnTo>
                  <a:close/>
                  <a:moveTo>
                    <a:pt x="558622" y="31127"/>
                  </a:moveTo>
                  <a:lnTo>
                    <a:pt x="558622" y="66236"/>
                  </a:lnTo>
                  <a:lnTo>
                    <a:pt x="582511" y="66236"/>
                  </a:lnTo>
                  <a:lnTo>
                    <a:pt x="582511" y="31127"/>
                  </a:lnTo>
                  <a:close/>
                  <a:moveTo>
                    <a:pt x="629926" y="27327"/>
                  </a:moveTo>
                  <a:lnTo>
                    <a:pt x="629926" y="53930"/>
                  </a:lnTo>
                  <a:lnTo>
                    <a:pt x="665216" y="53930"/>
                  </a:lnTo>
                  <a:lnTo>
                    <a:pt x="665216" y="27327"/>
                  </a:lnTo>
                  <a:close/>
                  <a:moveTo>
                    <a:pt x="542153" y="13573"/>
                  </a:moveTo>
                  <a:lnTo>
                    <a:pt x="598618" y="13573"/>
                  </a:lnTo>
                  <a:lnTo>
                    <a:pt x="598618" y="138084"/>
                  </a:lnTo>
                  <a:lnTo>
                    <a:pt x="542153" y="138084"/>
                  </a:lnTo>
                  <a:close/>
                  <a:moveTo>
                    <a:pt x="612372" y="10134"/>
                  </a:moveTo>
                  <a:lnTo>
                    <a:pt x="682228" y="10134"/>
                  </a:lnTo>
                  <a:lnTo>
                    <a:pt x="682228" y="141884"/>
                  </a:lnTo>
                  <a:cubicBezTo>
                    <a:pt x="682228" y="146227"/>
                    <a:pt x="681866" y="149756"/>
                    <a:pt x="681142" y="152471"/>
                  </a:cubicBezTo>
                  <a:cubicBezTo>
                    <a:pt x="680418" y="155186"/>
                    <a:pt x="679212" y="157357"/>
                    <a:pt x="677523" y="158986"/>
                  </a:cubicBezTo>
                  <a:cubicBezTo>
                    <a:pt x="675834" y="160615"/>
                    <a:pt x="673481" y="161821"/>
                    <a:pt x="670465" y="162606"/>
                  </a:cubicBezTo>
                  <a:cubicBezTo>
                    <a:pt x="667449" y="163390"/>
                    <a:pt x="663708" y="163963"/>
                    <a:pt x="659244" y="164325"/>
                  </a:cubicBezTo>
                  <a:lnTo>
                    <a:pt x="648748" y="165230"/>
                  </a:lnTo>
                  <a:lnTo>
                    <a:pt x="643138" y="148037"/>
                  </a:lnTo>
                  <a:lnTo>
                    <a:pt x="655082" y="146951"/>
                  </a:lnTo>
                  <a:cubicBezTo>
                    <a:pt x="657254" y="146831"/>
                    <a:pt x="659003" y="146620"/>
                    <a:pt x="660330" y="146318"/>
                  </a:cubicBezTo>
                  <a:cubicBezTo>
                    <a:pt x="661657" y="146016"/>
                    <a:pt x="662683" y="145534"/>
                    <a:pt x="663407" y="144870"/>
                  </a:cubicBezTo>
                  <a:cubicBezTo>
                    <a:pt x="664131" y="144207"/>
                    <a:pt x="664613" y="143302"/>
                    <a:pt x="664855" y="142155"/>
                  </a:cubicBezTo>
                  <a:cubicBezTo>
                    <a:pt x="665096" y="141009"/>
                    <a:pt x="665216" y="139471"/>
                    <a:pt x="665216" y="137541"/>
                  </a:cubicBezTo>
                  <a:lnTo>
                    <a:pt x="665216" y="113833"/>
                  </a:lnTo>
                  <a:lnTo>
                    <a:pt x="627393" y="113833"/>
                  </a:lnTo>
                  <a:cubicBezTo>
                    <a:pt x="626307" y="119503"/>
                    <a:pt x="624859" y="124752"/>
                    <a:pt x="623049" y="129578"/>
                  </a:cubicBezTo>
                  <a:cubicBezTo>
                    <a:pt x="621240" y="134404"/>
                    <a:pt x="619038" y="138988"/>
                    <a:pt x="616444" y="143332"/>
                  </a:cubicBezTo>
                  <a:cubicBezTo>
                    <a:pt x="613850" y="147675"/>
                    <a:pt x="610773" y="151928"/>
                    <a:pt x="607214" y="156091"/>
                  </a:cubicBezTo>
                  <a:cubicBezTo>
                    <a:pt x="603655" y="160253"/>
                    <a:pt x="599583" y="164566"/>
                    <a:pt x="594998" y="169030"/>
                  </a:cubicBezTo>
                  <a:lnTo>
                    <a:pt x="580882" y="157991"/>
                  </a:lnTo>
                  <a:cubicBezTo>
                    <a:pt x="585587" y="153527"/>
                    <a:pt x="589659" y="149425"/>
                    <a:pt x="593098" y="145684"/>
                  </a:cubicBezTo>
                  <a:cubicBezTo>
                    <a:pt x="596537" y="141944"/>
                    <a:pt x="599432" y="138234"/>
                    <a:pt x="601785" y="134555"/>
                  </a:cubicBezTo>
                  <a:cubicBezTo>
                    <a:pt x="604137" y="130875"/>
                    <a:pt x="606007" y="127014"/>
                    <a:pt x="607395" y="122972"/>
                  </a:cubicBezTo>
                  <a:cubicBezTo>
                    <a:pt x="608782" y="118930"/>
                    <a:pt x="609838" y="114406"/>
                    <a:pt x="610562" y="109399"/>
                  </a:cubicBezTo>
                  <a:cubicBezTo>
                    <a:pt x="611286" y="104392"/>
                    <a:pt x="611769" y="98721"/>
                    <a:pt x="612010" y="92387"/>
                  </a:cubicBezTo>
                  <a:cubicBezTo>
                    <a:pt x="612251" y="86053"/>
                    <a:pt x="612372" y="78663"/>
                    <a:pt x="612372" y="70218"/>
                  </a:cubicBezTo>
                  <a:close/>
                  <a:moveTo>
                    <a:pt x="178937" y="9953"/>
                  </a:moveTo>
                  <a:lnTo>
                    <a:pt x="324803" y="9953"/>
                  </a:lnTo>
                  <a:lnTo>
                    <a:pt x="324803" y="50311"/>
                  </a:lnTo>
                  <a:lnTo>
                    <a:pt x="304895" y="50311"/>
                  </a:lnTo>
                  <a:lnTo>
                    <a:pt x="304895" y="27146"/>
                  </a:lnTo>
                  <a:lnTo>
                    <a:pt x="197758" y="27146"/>
                  </a:lnTo>
                  <a:lnTo>
                    <a:pt x="197758" y="51035"/>
                  </a:lnTo>
                  <a:lnTo>
                    <a:pt x="178937" y="51035"/>
                  </a:lnTo>
                  <a:close/>
                  <a:moveTo>
                    <a:pt x="372580" y="3619"/>
                  </a:moveTo>
                  <a:cubicBezTo>
                    <a:pt x="374390" y="5308"/>
                    <a:pt x="376380" y="7359"/>
                    <a:pt x="378552" y="9772"/>
                  </a:cubicBezTo>
                  <a:cubicBezTo>
                    <a:pt x="380724" y="12185"/>
                    <a:pt x="382926" y="14719"/>
                    <a:pt x="385158" y="17373"/>
                  </a:cubicBezTo>
                  <a:cubicBezTo>
                    <a:pt x="387390" y="20028"/>
                    <a:pt x="389561" y="22682"/>
                    <a:pt x="391673" y="25336"/>
                  </a:cubicBezTo>
                  <a:cubicBezTo>
                    <a:pt x="393784" y="27990"/>
                    <a:pt x="395684" y="30464"/>
                    <a:pt x="397373" y="32756"/>
                  </a:cubicBezTo>
                  <a:lnTo>
                    <a:pt x="384524" y="47415"/>
                  </a:lnTo>
                  <a:cubicBezTo>
                    <a:pt x="382715" y="44761"/>
                    <a:pt x="380724" y="41926"/>
                    <a:pt x="378552" y="38909"/>
                  </a:cubicBezTo>
                  <a:cubicBezTo>
                    <a:pt x="376380" y="35893"/>
                    <a:pt x="374209" y="32937"/>
                    <a:pt x="372037" y="30041"/>
                  </a:cubicBezTo>
                  <a:cubicBezTo>
                    <a:pt x="369865" y="27146"/>
                    <a:pt x="367694" y="24401"/>
                    <a:pt x="365522" y="21807"/>
                  </a:cubicBezTo>
                  <a:cubicBezTo>
                    <a:pt x="363350" y="19213"/>
                    <a:pt x="361359" y="16951"/>
                    <a:pt x="359550" y="15021"/>
                  </a:cubicBezTo>
                  <a:close/>
                  <a:moveTo>
                    <a:pt x="82839" y="1809"/>
                  </a:moveTo>
                  <a:lnTo>
                    <a:pt x="99308" y="2533"/>
                  </a:lnTo>
                  <a:lnTo>
                    <a:pt x="99308" y="15021"/>
                  </a:lnTo>
                  <a:lnTo>
                    <a:pt x="144913" y="15021"/>
                  </a:lnTo>
                  <a:lnTo>
                    <a:pt x="144913" y="28413"/>
                  </a:lnTo>
                  <a:lnTo>
                    <a:pt x="99308" y="28413"/>
                  </a:lnTo>
                  <a:lnTo>
                    <a:pt x="99308" y="38366"/>
                  </a:lnTo>
                  <a:lnTo>
                    <a:pt x="134598" y="38366"/>
                  </a:lnTo>
                  <a:lnTo>
                    <a:pt x="134598" y="119805"/>
                  </a:lnTo>
                  <a:lnTo>
                    <a:pt x="149076" y="119805"/>
                  </a:lnTo>
                  <a:lnTo>
                    <a:pt x="149076" y="132292"/>
                  </a:lnTo>
                  <a:lnTo>
                    <a:pt x="75781" y="132292"/>
                  </a:lnTo>
                  <a:lnTo>
                    <a:pt x="83563" y="145865"/>
                  </a:lnTo>
                  <a:cubicBezTo>
                    <a:pt x="77168" y="149968"/>
                    <a:pt x="70050" y="154009"/>
                    <a:pt x="62208" y="157991"/>
                  </a:cubicBezTo>
                  <a:cubicBezTo>
                    <a:pt x="54366" y="161972"/>
                    <a:pt x="46463" y="165592"/>
                    <a:pt x="38500" y="168849"/>
                  </a:cubicBezTo>
                  <a:lnTo>
                    <a:pt x="31442" y="153828"/>
                  </a:lnTo>
                  <a:cubicBezTo>
                    <a:pt x="39767" y="150933"/>
                    <a:pt x="47760" y="147555"/>
                    <a:pt x="55421" y="143694"/>
                  </a:cubicBezTo>
                  <a:cubicBezTo>
                    <a:pt x="63082" y="139833"/>
                    <a:pt x="69628" y="136032"/>
                    <a:pt x="75057" y="132292"/>
                  </a:cubicBezTo>
                  <a:lnTo>
                    <a:pt x="40491" y="132292"/>
                  </a:lnTo>
                  <a:lnTo>
                    <a:pt x="40491" y="127044"/>
                  </a:lnTo>
                  <a:cubicBezTo>
                    <a:pt x="33372" y="130181"/>
                    <a:pt x="25771" y="133408"/>
                    <a:pt x="17688" y="136726"/>
                  </a:cubicBezTo>
                  <a:lnTo>
                    <a:pt x="0" y="143888"/>
                  </a:lnTo>
                  <a:lnTo>
                    <a:pt x="0" y="125873"/>
                  </a:lnTo>
                  <a:lnTo>
                    <a:pt x="11354" y="121434"/>
                  </a:lnTo>
                  <a:lnTo>
                    <a:pt x="11354" y="64065"/>
                  </a:lnTo>
                  <a:lnTo>
                    <a:pt x="0" y="64065"/>
                  </a:lnTo>
                  <a:lnTo>
                    <a:pt x="0" y="46510"/>
                  </a:lnTo>
                  <a:lnTo>
                    <a:pt x="11354" y="46510"/>
                  </a:lnTo>
                  <a:lnTo>
                    <a:pt x="11354" y="4162"/>
                  </a:lnTo>
                  <a:lnTo>
                    <a:pt x="27823" y="4886"/>
                  </a:lnTo>
                  <a:lnTo>
                    <a:pt x="27823" y="46510"/>
                  </a:lnTo>
                  <a:lnTo>
                    <a:pt x="42843" y="46510"/>
                  </a:lnTo>
                  <a:lnTo>
                    <a:pt x="42843" y="64065"/>
                  </a:lnTo>
                  <a:lnTo>
                    <a:pt x="27823" y="64065"/>
                  </a:lnTo>
                  <a:lnTo>
                    <a:pt x="27823" y="114557"/>
                  </a:lnTo>
                  <a:cubicBezTo>
                    <a:pt x="29874" y="113712"/>
                    <a:pt x="31804" y="112928"/>
                    <a:pt x="33614" y="112204"/>
                  </a:cubicBezTo>
                  <a:cubicBezTo>
                    <a:pt x="35423" y="111480"/>
                    <a:pt x="37233" y="110696"/>
                    <a:pt x="39043" y="109851"/>
                  </a:cubicBezTo>
                  <a:lnTo>
                    <a:pt x="41215" y="119805"/>
                  </a:lnTo>
                  <a:lnTo>
                    <a:pt x="49721" y="119805"/>
                  </a:lnTo>
                  <a:lnTo>
                    <a:pt x="49721" y="38366"/>
                  </a:lnTo>
                  <a:lnTo>
                    <a:pt x="82839" y="38366"/>
                  </a:lnTo>
                  <a:lnTo>
                    <a:pt x="82839" y="28413"/>
                  </a:lnTo>
                  <a:lnTo>
                    <a:pt x="42482" y="28413"/>
                  </a:lnTo>
                  <a:lnTo>
                    <a:pt x="42482" y="15021"/>
                  </a:lnTo>
                  <a:lnTo>
                    <a:pt x="82839" y="15021"/>
                  </a:lnTo>
                  <a:close/>
                  <a:moveTo>
                    <a:pt x="424882" y="0"/>
                  </a:moveTo>
                  <a:cubicBezTo>
                    <a:pt x="425847" y="1206"/>
                    <a:pt x="427174" y="2925"/>
                    <a:pt x="428863" y="5157"/>
                  </a:cubicBezTo>
                  <a:cubicBezTo>
                    <a:pt x="430552" y="7389"/>
                    <a:pt x="432302" y="9833"/>
                    <a:pt x="434111" y="12487"/>
                  </a:cubicBezTo>
                  <a:cubicBezTo>
                    <a:pt x="435921" y="15141"/>
                    <a:pt x="437701" y="17826"/>
                    <a:pt x="439450" y="20540"/>
                  </a:cubicBezTo>
                  <a:cubicBezTo>
                    <a:pt x="441200" y="23255"/>
                    <a:pt x="442617" y="25698"/>
                    <a:pt x="443703" y="27870"/>
                  </a:cubicBezTo>
                  <a:lnTo>
                    <a:pt x="432845" y="36738"/>
                  </a:lnTo>
                  <a:lnTo>
                    <a:pt x="454924" y="36738"/>
                  </a:lnTo>
                  <a:cubicBezTo>
                    <a:pt x="456492" y="34445"/>
                    <a:pt x="458181" y="31881"/>
                    <a:pt x="459991" y="29046"/>
                  </a:cubicBezTo>
                  <a:cubicBezTo>
                    <a:pt x="461801" y="26211"/>
                    <a:pt x="463610" y="23225"/>
                    <a:pt x="465420" y="20088"/>
                  </a:cubicBezTo>
                  <a:cubicBezTo>
                    <a:pt x="467230" y="16951"/>
                    <a:pt x="469040" y="13784"/>
                    <a:pt x="470849" y="10587"/>
                  </a:cubicBezTo>
                  <a:cubicBezTo>
                    <a:pt x="472659" y="7389"/>
                    <a:pt x="474409" y="4222"/>
                    <a:pt x="476098" y="1085"/>
                  </a:cubicBezTo>
                  <a:lnTo>
                    <a:pt x="491480" y="9772"/>
                  </a:lnTo>
                  <a:cubicBezTo>
                    <a:pt x="488826" y="14719"/>
                    <a:pt x="486172" y="19485"/>
                    <a:pt x="483518" y="24069"/>
                  </a:cubicBezTo>
                  <a:cubicBezTo>
                    <a:pt x="480863" y="28654"/>
                    <a:pt x="478330" y="32877"/>
                    <a:pt x="475917" y="36738"/>
                  </a:cubicBezTo>
                  <a:lnTo>
                    <a:pt x="497453" y="36738"/>
                  </a:lnTo>
                  <a:lnTo>
                    <a:pt x="497453" y="101346"/>
                  </a:lnTo>
                  <a:lnTo>
                    <a:pt x="474288" y="101346"/>
                  </a:lnTo>
                  <a:lnTo>
                    <a:pt x="474288" y="138807"/>
                  </a:lnTo>
                  <a:cubicBezTo>
                    <a:pt x="474288" y="141944"/>
                    <a:pt x="474770" y="143995"/>
                    <a:pt x="475736" y="144961"/>
                  </a:cubicBezTo>
                  <a:cubicBezTo>
                    <a:pt x="476701" y="145926"/>
                    <a:pt x="478511" y="146408"/>
                    <a:pt x="481165" y="146408"/>
                  </a:cubicBezTo>
                  <a:lnTo>
                    <a:pt x="488766" y="146408"/>
                  </a:lnTo>
                  <a:cubicBezTo>
                    <a:pt x="491541" y="146408"/>
                    <a:pt x="493381" y="145956"/>
                    <a:pt x="494286" y="145051"/>
                  </a:cubicBezTo>
                  <a:cubicBezTo>
                    <a:pt x="495190" y="144146"/>
                    <a:pt x="495824" y="142065"/>
                    <a:pt x="496186" y="138807"/>
                  </a:cubicBezTo>
                  <a:cubicBezTo>
                    <a:pt x="496427" y="136636"/>
                    <a:pt x="496638" y="134102"/>
                    <a:pt x="496819" y="131206"/>
                  </a:cubicBezTo>
                  <a:cubicBezTo>
                    <a:pt x="497000" y="128311"/>
                    <a:pt x="497151" y="125234"/>
                    <a:pt x="497272" y="121977"/>
                  </a:cubicBezTo>
                  <a:lnTo>
                    <a:pt x="513740" y="127225"/>
                  </a:lnTo>
                  <a:cubicBezTo>
                    <a:pt x="513740" y="130362"/>
                    <a:pt x="513590" y="133650"/>
                    <a:pt x="513288" y="137088"/>
                  </a:cubicBezTo>
                  <a:cubicBezTo>
                    <a:pt x="512986" y="140527"/>
                    <a:pt x="512655" y="143754"/>
                    <a:pt x="512293" y="146770"/>
                  </a:cubicBezTo>
                  <a:cubicBezTo>
                    <a:pt x="511810" y="150149"/>
                    <a:pt x="511086" y="152923"/>
                    <a:pt x="510121" y="155095"/>
                  </a:cubicBezTo>
                  <a:cubicBezTo>
                    <a:pt x="509156" y="157267"/>
                    <a:pt x="507859" y="158986"/>
                    <a:pt x="506230" y="160253"/>
                  </a:cubicBezTo>
                  <a:cubicBezTo>
                    <a:pt x="504601" y="161520"/>
                    <a:pt x="502580" y="162425"/>
                    <a:pt x="500167" y="162968"/>
                  </a:cubicBezTo>
                  <a:cubicBezTo>
                    <a:pt x="497754" y="163511"/>
                    <a:pt x="494859" y="163903"/>
                    <a:pt x="491480" y="164144"/>
                  </a:cubicBezTo>
                  <a:cubicBezTo>
                    <a:pt x="485810" y="164506"/>
                    <a:pt x="480320" y="164506"/>
                    <a:pt x="475012" y="164144"/>
                  </a:cubicBezTo>
                  <a:cubicBezTo>
                    <a:pt x="471754" y="163903"/>
                    <a:pt x="469009" y="163450"/>
                    <a:pt x="466777" y="162787"/>
                  </a:cubicBezTo>
                  <a:cubicBezTo>
                    <a:pt x="464545" y="162123"/>
                    <a:pt x="462736" y="161098"/>
                    <a:pt x="461348" y="159710"/>
                  </a:cubicBezTo>
                  <a:cubicBezTo>
                    <a:pt x="459961" y="158323"/>
                    <a:pt x="458935" y="156483"/>
                    <a:pt x="458272" y="154190"/>
                  </a:cubicBezTo>
                  <a:cubicBezTo>
                    <a:pt x="457608" y="151898"/>
                    <a:pt x="457276" y="148942"/>
                    <a:pt x="457276" y="145323"/>
                  </a:cubicBezTo>
                  <a:lnTo>
                    <a:pt x="457276" y="101346"/>
                  </a:lnTo>
                  <a:lnTo>
                    <a:pt x="442074" y="101346"/>
                  </a:lnTo>
                  <a:cubicBezTo>
                    <a:pt x="441712" y="110274"/>
                    <a:pt x="440747" y="118025"/>
                    <a:pt x="439179" y="124601"/>
                  </a:cubicBezTo>
                  <a:cubicBezTo>
                    <a:pt x="437610" y="131176"/>
                    <a:pt x="435288" y="137088"/>
                    <a:pt x="432211" y="142336"/>
                  </a:cubicBezTo>
                  <a:cubicBezTo>
                    <a:pt x="429135" y="147585"/>
                    <a:pt x="425364" y="152350"/>
                    <a:pt x="420900" y="156633"/>
                  </a:cubicBezTo>
                  <a:cubicBezTo>
                    <a:pt x="416436" y="160917"/>
                    <a:pt x="411128" y="165230"/>
                    <a:pt x="404974" y="169573"/>
                  </a:cubicBezTo>
                  <a:lnTo>
                    <a:pt x="393211" y="155276"/>
                  </a:lnTo>
                  <a:cubicBezTo>
                    <a:pt x="399002" y="151657"/>
                    <a:pt x="403828" y="148218"/>
                    <a:pt x="407689" y="144961"/>
                  </a:cubicBezTo>
                  <a:cubicBezTo>
                    <a:pt x="411550" y="141703"/>
                    <a:pt x="414717" y="138084"/>
                    <a:pt x="417190" y="134102"/>
                  </a:cubicBezTo>
                  <a:cubicBezTo>
                    <a:pt x="419664" y="130121"/>
                    <a:pt x="421473" y="125536"/>
                    <a:pt x="422619" y="120348"/>
                  </a:cubicBezTo>
                  <a:cubicBezTo>
                    <a:pt x="423766" y="115160"/>
                    <a:pt x="424459" y="108826"/>
                    <a:pt x="424701" y="101346"/>
                  </a:cubicBezTo>
                  <a:lnTo>
                    <a:pt x="406241" y="101346"/>
                  </a:lnTo>
                  <a:lnTo>
                    <a:pt x="406241" y="36738"/>
                  </a:lnTo>
                  <a:lnTo>
                    <a:pt x="428320" y="36738"/>
                  </a:lnTo>
                  <a:cubicBezTo>
                    <a:pt x="427114" y="34566"/>
                    <a:pt x="425666" y="32062"/>
                    <a:pt x="423977" y="29227"/>
                  </a:cubicBezTo>
                  <a:cubicBezTo>
                    <a:pt x="422288" y="26392"/>
                    <a:pt x="420629" y="23677"/>
                    <a:pt x="419000" y="21083"/>
                  </a:cubicBezTo>
                  <a:cubicBezTo>
                    <a:pt x="417371" y="18489"/>
                    <a:pt x="415833" y="16137"/>
                    <a:pt x="414385" y="14025"/>
                  </a:cubicBezTo>
                  <a:cubicBezTo>
                    <a:pt x="412937" y="11914"/>
                    <a:pt x="411791" y="10376"/>
                    <a:pt x="410947" y="941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400">
                <a:solidFill>
                  <a:schemeClr val="tx2"/>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grpSp>
      <p:sp>
        <p:nvSpPr>
          <p:cNvPr id="94" name="文本框 93">
            <a:extLst>
              <a:ext uri="{FF2B5EF4-FFF2-40B4-BE49-F238E27FC236}">
                <a16:creationId xmlns="" xmlns:a16="http://schemas.microsoft.com/office/drawing/2014/main" id="{1A86AAA3-85FE-4B51-B09E-0C194E7D844F}"/>
              </a:ext>
            </a:extLst>
          </p:cNvPr>
          <p:cNvSpPr txBox="1"/>
          <p:nvPr/>
        </p:nvSpPr>
        <p:spPr>
          <a:xfrm>
            <a:off x="3074416" y="1791100"/>
            <a:ext cx="2125799" cy="240387"/>
          </a:xfrm>
          <a:prstGeom prst="rect">
            <a:avLst/>
          </a:prstGeom>
          <a:noFill/>
        </p:spPr>
        <p:txBody>
          <a:bodyPr wrap="square" lIns="0" tIns="0" rIns="0" bIns="0" rtlCol="0" anchor="t">
            <a:spAutoFit/>
          </a:bodyPr>
          <a:lstStyle>
            <a:defPPr>
              <a:defRPr lang="zh-CN"/>
            </a:defPPr>
            <a:lvl1pPr algn="just">
              <a:lnSpc>
                <a:spcPct val="150000"/>
              </a:lnSpc>
              <a:spcAft>
                <a:spcPts val="0"/>
              </a:spcAft>
              <a:defRPr sz="1000">
                <a:solidFill>
                  <a:schemeClr val="tx2"/>
                </a:solidFill>
                <a:latin typeface="黑体" panose="02010609060101010101" pitchFamily="49" charset="-122"/>
                <a:ea typeface="黑体" panose="02010609060101010101" pitchFamily="49" charset="-122"/>
              </a:defRPr>
            </a:lvl1pPr>
          </a:lstStyle>
          <a:p>
            <a:pPr>
              <a:lnSpc>
                <a:spcPct val="130000"/>
              </a:lnSpc>
            </a:pPr>
            <a:r>
              <a:rPr lang="zh-CN" altLang="en-US" sz="1400" dirty="0"/>
              <a:t>请在此处填写</a:t>
            </a:r>
          </a:p>
        </p:txBody>
      </p:sp>
      <p:sp>
        <p:nvSpPr>
          <p:cNvPr id="97" name="文本框 96">
            <a:extLst>
              <a:ext uri="{FF2B5EF4-FFF2-40B4-BE49-F238E27FC236}">
                <a16:creationId xmlns="" xmlns:a16="http://schemas.microsoft.com/office/drawing/2014/main" id="{256A3AE1-F2CE-42D7-B4FA-624A7D0EEC16}"/>
              </a:ext>
            </a:extLst>
          </p:cNvPr>
          <p:cNvSpPr txBox="1"/>
          <p:nvPr/>
        </p:nvSpPr>
        <p:spPr>
          <a:xfrm>
            <a:off x="2968631" y="3064599"/>
            <a:ext cx="4279951" cy="323165"/>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smtClean="0">
                <a:latin typeface="黑体" panose="02010609060101010101" pitchFamily="49" charset="-122"/>
                <a:ea typeface="黑体" panose="02010609060101010101" pitchFamily="49" charset="-122"/>
              </a:rPr>
              <a:t>独立，逻辑，富于想象</a:t>
            </a:r>
            <a:endParaRPr lang="zh-CN" altLang="en-US" sz="1400" dirty="0">
              <a:latin typeface="黑体" panose="02010609060101010101" pitchFamily="49" charset="-122"/>
              <a:ea typeface="黑体" panose="02010609060101010101" pitchFamily="49" charset="-122"/>
            </a:endParaRPr>
          </a:p>
        </p:txBody>
      </p:sp>
      <p:sp>
        <p:nvSpPr>
          <p:cNvPr id="103" name="文本框 102">
            <a:extLst>
              <a:ext uri="{FF2B5EF4-FFF2-40B4-BE49-F238E27FC236}">
                <a16:creationId xmlns="" xmlns:a16="http://schemas.microsoft.com/office/drawing/2014/main" id="{42D0EB45-5A49-4244-976E-048DD342BF56}"/>
              </a:ext>
            </a:extLst>
          </p:cNvPr>
          <p:cNvSpPr txBox="1"/>
          <p:nvPr/>
        </p:nvSpPr>
        <p:spPr>
          <a:xfrm>
            <a:off x="2819376" y="3719218"/>
            <a:ext cx="4279951" cy="272703"/>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smtClean="0">
                <a:latin typeface="黑体" panose="02010609060101010101" pitchFamily="49" charset="-122"/>
                <a:ea typeface="黑体" panose="02010609060101010101" pitchFamily="49" charset="-122"/>
              </a:rPr>
              <a:t>内向</a:t>
            </a:r>
            <a:endParaRPr lang="zh-CN" altLang="en-US" sz="1400" dirty="0">
              <a:latin typeface="黑体" panose="02010609060101010101" pitchFamily="49" charset="-122"/>
              <a:ea typeface="黑体" panose="02010609060101010101" pitchFamily="49" charset="-122"/>
            </a:endParaRPr>
          </a:p>
        </p:txBody>
      </p:sp>
      <p:sp>
        <p:nvSpPr>
          <p:cNvPr id="119" name="文本框 118">
            <a:extLst>
              <a:ext uri="{FF2B5EF4-FFF2-40B4-BE49-F238E27FC236}">
                <a16:creationId xmlns="" xmlns:a16="http://schemas.microsoft.com/office/drawing/2014/main" id="{D750FDC2-D2C0-4181-B137-71793CC7BCBE}"/>
              </a:ext>
            </a:extLst>
          </p:cNvPr>
          <p:cNvSpPr txBox="1"/>
          <p:nvPr/>
        </p:nvSpPr>
        <p:spPr>
          <a:xfrm>
            <a:off x="2968631" y="4851211"/>
            <a:ext cx="4279951" cy="323165"/>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smtClean="0">
                <a:latin typeface="黑体" panose="02010609060101010101" pitchFamily="49" charset="-122"/>
                <a:ea typeface="黑体" panose="02010609060101010101" pitchFamily="49" charset="-122"/>
              </a:rPr>
              <a:t>程序员，计算机中级，</a:t>
            </a:r>
            <a:endParaRPr lang="zh-CN" altLang="en-US" sz="1400" dirty="0">
              <a:latin typeface="黑体" panose="02010609060101010101" pitchFamily="49" charset="-122"/>
              <a:ea typeface="黑体" panose="02010609060101010101" pitchFamily="49" charset="-122"/>
            </a:endParaRPr>
          </a:p>
        </p:txBody>
      </p:sp>
      <p:sp>
        <p:nvSpPr>
          <p:cNvPr id="121" name="文本框 120">
            <a:extLst>
              <a:ext uri="{FF2B5EF4-FFF2-40B4-BE49-F238E27FC236}">
                <a16:creationId xmlns="" xmlns:a16="http://schemas.microsoft.com/office/drawing/2014/main" id="{56BFCCC2-BB52-46D6-8A2F-9BA7F7A22287}"/>
              </a:ext>
            </a:extLst>
          </p:cNvPr>
          <p:cNvSpPr txBox="1"/>
          <p:nvPr/>
        </p:nvSpPr>
        <p:spPr>
          <a:xfrm>
            <a:off x="2968631" y="6054469"/>
            <a:ext cx="4279951" cy="323165"/>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smtClean="0">
                <a:latin typeface="黑体" panose="02010609060101010101" pitchFamily="49" charset="-122"/>
                <a:ea typeface="黑体" panose="02010609060101010101" pitchFamily="49" charset="-122"/>
              </a:rPr>
              <a:t>可持续发展</a:t>
            </a:r>
            <a:endParaRPr lang="zh-CN" altLang="en-US" sz="1400" dirty="0">
              <a:latin typeface="黑体" panose="02010609060101010101" pitchFamily="49" charset="-122"/>
              <a:ea typeface="黑体" panose="02010609060101010101" pitchFamily="49" charset="-122"/>
            </a:endParaRPr>
          </a:p>
        </p:txBody>
      </p:sp>
      <p:graphicFrame>
        <p:nvGraphicFramePr>
          <p:cNvPr id="141" name="表格 140">
            <a:extLst>
              <a:ext uri="{FF2B5EF4-FFF2-40B4-BE49-F238E27FC236}">
                <a16:creationId xmlns="" xmlns:a16="http://schemas.microsoft.com/office/drawing/2014/main" id="{BCBAAAB9-277E-49E4-A76B-7BC03032361D}"/>
              </a:ext>
            </a:extLst>
          </p:cNvPr>
          <p:cNvGraphicFramePr>
            <a:graphicFrameLocks noGrp="1"/>
          </p:cNvGraphicFramePr>
          <p:nvPr/>
        </p:nvGraphicFramePr>
        <p:xfrm>
          <a:off x="8153959" y="2920998"/>
          <a:ext cx="2136582" cy="3617118"/>
        </p:xfrm>
        <a:graphic>
          <a:graphicData uri="http://schemas.openxmlformats.org/drawingml/2006/table">
            <a:tbl>
              <a:tblPr firstRow="1" bandRow="1">
                <a:effectLst/>
              </a:tblPr>
              <a:tblGrid>
                <a:gridCol w="712194">
                  <a:extLst>
                    <a:ext uri="{9D8B030D-6E8A-4147-A177-3AD203B41FA5}">
                      <a16:colId xmlns="" xmlns:a16="http://schemas.microsoft.com/office/drawing/2014/main" val="3991683947"/>
                    </a:ext>
                  </a:extLst>
                </a:gridCol>
                <a:gridCol w="712194">
                  <a:extLst>
                    <a:ext uri="{9D8B030D-6E8A-4147-A177-3AD203B41FA5}">
                      <a16:colId xmlns="" xmlns:a16="http://schemas.microsoft.com/office/drawing/2014/main" val="2169033903"/>
                    </a:ext>
                  </a:extLst>
                </a:gridCol>
                <a:gridCol w="712194">
                  <a:extLst>
                    <a:ext uri="{9D8B030D-6E8A-4147-A177-3AD203B41FA5}">
                      <a16:colId xmlns="" xmlns:a16="http://schemas.microsoft.com/office/drawing/2014/main" val="131208313"/>
                    </a:ext>
                  </a:extLst>
                </a:gridCol>
              </a:tblGrid>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160596873"/>
                  </a:ext>
                </a:extLst>
              </a:tr>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820988227"/>
                  </a:ext>
                </a:extLst>
              </a:tr>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43563345"/>
                  </a:ext>
                </a:extLst>
              </a:tr>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38383165"/>
                  </a:ext>
                </a:extLst>
              </a:tr>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30032201"/>
                  </a:ext>
                </a:extLst>
              </a:tr>
              <a:tr h="602853">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latin typeface="黑体" panose="02010609060101010101" pitchFamily="49" charset="-122"/>
                          <a:ea typeface="黑体" panose="02010609060101010101" pitchFamily="49" charset="-122"/>
                        </a:rPr>
                        <a:t>5</a:t>
                      </a:r>
                      <a:endParaRPr lang="zh-CN" altLang="en-US" sz="1600" b="1" dirty="0">
                        <a:latin typeface="黑体" panose="02010609060101010101" pitchFamily="49" charset="-122"/>
                        <a:ea typeface="黑体" panose="02010609060101010101" pitchFamily="49" charset="-122"/>
                      </a:endParaRPr>
                    </a:p>
                  </a:txBody>
                  <a:tcPr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26418084"/>
                  </a:ext>
                </a:extLst>
              </a:tr>
            </a:tbl>
          </a:graphicData>
        </a:graphic>
      </p:graphicFrame>
      <p:sp>
        <p:nvSpPr>
          <p:cNvPr id="142" name="文本框 141">
            <a:extLst>
              <a:ext uri="{FF2B5EF4-FFF2-40B4-BE49-F238E27FC236}">
                <a16:creationId xmlns="" xmlns:a16="http://schemas.microsoft.com/office/drawing/2014/main" id="{F2E23197-ACC2-4845-82C8-A8E59B055191}"/>
              </a:ext>
            </a:extLst>
          </p:cNvPr>
          <p:cNvSpPr txBox="1"/>
          <p:nvPr/>
        </p:nvSpPr>
        <p:spPr>
          <a:xfrm>
            <a:off x="5629774" y="1791100"/>
            <a:ext cx="2125799" cy="240387"/>
          </a:xfrm>
          <a:prstGeom prst="rect">
            <a:avLst/>
          </a:prstGeom>
          <a:noFill/>
        </p:spPr>
        <p:txBody>
          <a:bodyPr wrap="square" lIns="0" tIns="0" rIns="0" bIns="0" rtlCol="0" anchor="t">
            <a:spAutoFit/>
          </a:bodyPr>
          <a:lstStyle>
            <a:defPPr>
              <a:defRPr lang="zh-CN"/>
            </a:defPPr>
            <a:lvl1pPr algn="just">
              <a:lnSpc>
                <a:spcPct val="150000"/>
              </a:lnSpc>
              <a:spcAft>
                <a:spcPts val="0"/>
              </a:spcAft>
              <a:defRPr sz="1000">
                <a:solidFill>
                  <a:schemeClr val="tx2"/>
                </a:solidFill>
                <a:latin typeface="黑体" panose="02010609060101010101" pitchFamily="49" charset="-122"/>
                <a:ea typeface="黑体" panose="02010609060101010101" pitchFamily="49" charset="-122"/>
              </a:defRPr>
            </a:lvl1pPr>
          </a:lstStyle>
          <a:p>
            <a:pPr>
              <a:lnSpc>
                <a:spcPct val="130000"/>
              </a:lnSpc>
            </a:pPr>
            <a:r>
              <a:rPr lang="zh-CN" altLang="en-US" sz="1400" dirty="0"/>
              <a:t>请在此处填写</a:t>
            </a:r>
          </a:p>
        </p:txBody>
      </p:sp>
      <p:sp>
        <p:nvSpPr>
          <p:cNvPr id="143" name="文本框 142">
            <a:extLst>
              <a:ext uri="{FF2B5EF4-FFF2-40B4-BE49-F238E27FC236}">
                <a16:creationId xmlns="" xmlns:a16="http://schemas.microsoft.com/office/drawing/2014/main" id="{2C4D79D2-1CD4-4FF1-9999-BD6941D35670}"/>
              </a:ext>
            </a:extLst>
          </p:cNvPr>
          <p:cNvSpPr txBox="1"/>
          <p:nvPr/>
        </p:nvSpPr>
        <p:spPr>
          <a:xfrm>
            <a:off x="8153233" y="1791100"/>
            <a:ext cx="2125799" cy="240387"/>
          </a:xfrm>
          <a:prstGeom prst="rect">
            <a:avLst/>
          </a:prstGeom>
          <a:noFill/>
        </p:spPr>
        <p:txBody>
          <a:bodyPr wrap="square" lIns="0" tIns="0" rIns="0" bIns="0" rtlCol="0" anchor="t">
            <a:spAutoFit/>
          </a:bodyPr>
          <a:lstStyle>
            <a:defPPr>
              <a:defRPr lang="zh-CN"/>
            </a:defPPr>
            <a:lvl1pPr algn="just">
              <a:lnSpc>
                <a:spcPct val="150000"/>
              </a:lnSpc>
              <a:spcAft>
                <a:spcPts val="0"/>
              </a:spcAft>
              <a:defRPr sz="1000">
                <a:solidFill>
                  <a:schemeClr val="tx2"/>
                </a:solidFill>
                <a:latin typeface="黑体" panose="02010609060101010101" pitchFamily="49" charset="-122"/>
                <a:ea typeface="黑体" panose="02010609060101010101" pitchFamily="49" charset="-122"/>
              </a:defRPr>
            </a:lvl1pPr>
          </a:lstStyle>
          <a:p>
            <a:pPr>
              <a:lnSpc>
                <a:spcPct val="130000"/>
              </a:lnSpc>
            </a:pPr>
            <a:r>
              <a:rPr lang="zh-CN" altLang="en-US" sz="1400" dirty="0"/>
              <a:t>请在此处填写</a:t>
            </a:r>
          </a:p>
        </p:txBody>
      </p:sp>
      <p:sp>
        <p:nvSpPr>
          <p:cNvPr id="144" name="文本框 143">
            <a:extLst>
              <a:ext uri="{FF2B5EF4-FFF2-40B4-BE49-F238E27FC236}">
                <a16:creationId xmlns="" xmlns:a16="http://schemas.microsoft.com/office/drawing/2014/main" id="{E47B0705-C30D-43C4-89FF-71B9B1957E9D}"/>
              </a:ext>
            </a:extLst>
          </p:cNvPr>
          <p:cNvSpPr txBox="1"/>
          <p:nvPr/>
        </p:nvSpPr>
        <p:spPr>
          <a:xfrm>
            <a:off x="10515608" y="4906198"/>
            <a:ext cx="1480774" cy="1384995"/>
          </a:xfrm>
          <a:prstGeom prst="rect">
            <a:avLst/>
          </a:prstGeom>
          <a:noFill/>
        </p:spPr>
        <p:txBody>
          <a:bodyPr wrap="square" lIns="0" tIns="0" rIns="0" bIns="0" rtlCol="0" anchor="t">
            <a:spAutoFit/>
          </a:bodyPr>
          <a:lstStyle>
            <a:defPPr>
              <a:defRPr lang="zh-CN"/>
            </a:defPPr>
            <a:lvl1pPr algn="just">
              <a:lnSpc>
                <a:spcPct val="150000"/>
              </a:lnSpc>
              <a:spcAft>
                <a:spcPts val="0"/>
              </a:spcAft>
              <a:defRPr sz="1000">
                <a:solidFill>
                  <a:schemeClr val="tx2"/>
                </a:solidFill>
                <a:latin typeface="黑体" panose="02010609060101010101" pitchFamily="49" charset="-122"/>
                <a:ea typeface="黑体" panose="02010609060101010101" pitchFamily="49" charset="-122"/>
              </a:defRPr>
            </a:lvl1pPr>
          </a:lstStyle>
          <a:p>
            <a:pPr fontAlgn="ctr"/>
            <a:r>
              <a:rPr lang="zh-CN" altLang="en-US" sz="1200" dirty="0"/>
              <a:t>填写</a:t>
            </a:r>
            <a:r>
              <a:rPr lang="en-US" altLang="zh-CN" sz="1200" dirty="0"/>
              <a:t>1-5</a:t>
            </a:r>
            <a:r>
              <a:rPr lang="zh-CN" altLang="zh-CN" sz="1200" dirty="0"/>
              <a:t>分</a:t>
            </a:r>
            <a:r>
              <a:rPr lang="zh-CN" altLang="en-US" sz="1200" dirty="0"/>
              <a:t>，</a:t>
            </a:r>
            <a:r>
              <a:rPr lang="zh-CN" altLang="zh-CN" sz="1200" dirty="0"/>
              <a:t>匹配度越高，分数越高。</a:t>
            </a:r>
          </a:p>
          <a:p>
            <a:pPr fontAlgn="ctr"/>
            <a:r>
              <a:rPr lang="en-US" altLang="zh-CN" sz="1200" dirty="0"/>
              <a:t>1</a:t>
            </a:r>
            <a:r>
              <a:rPr lang="zh-CN" altLang="zh-CN" sz="1200" dirty="0"/>
              <a:t>分</a:t>
            </a:r>
            <a:r>
              <a:rPr lang="en-US" altLang="zh-CN" sz="1200" dirty="0"/>
              <a:t> = </a:t>
            </a:r>
            <a:r>
              <a:rPr lang="zh-CN" altLang="zh-CN" sz="1200" dirty="0"/>
              <a:t>非常不匹配</a:t>
            </a:r>
            <a:endParaRPr lang="en-US" altLang="zh-CN" sz="1200" dirty="0"/>
          </a:p>
          <a:p>
            <a:pPr fontAlgn="ctr"/>
            <a:r>
              <a:rPr lang="en-US" altLang="zh-CN" sz="1200" dirty="0"/>
              <a:t>3</a:t>
            </a:r>
            <a:r>
              <a:rPr lang="zh-CN" altLang="zh-CN" sz="1200" dirty="0"/>
              <a:t>分</a:t>
            </a:r>
            <a:r>
              <a:rPr lang="en-US" altLang="zh-CN" sz="1200" dirty="0"/>
              <a:t> = </a:t>
            </a:r>
            <a:r>
              <a:rPr lang="zh-CN" altLang="zh-CN" sz="1200" dirty="0"/>
              <a:t>基本匹配</a:t>
            </a:r>
            <a:endParaRPr lang="en-US" altLang="zh-CN" sz="1200" dirty="0"/>
          </a:p>
          <a:p>
            <a:pPr fontAlgn="ctr"/>
            <a:r>
              <a:rPr lang="en-US" altLang="zh-CN" sz="1200" dirty="0"/>
              <a:t>5</a:t>
            </a:r>
            <a:r>
              <a:rPr lang="zh-CN" altLang="zh-CN" sz="1200" dirty="0"/>
              <a:t>分</a:t>
            </a:r>
            <a:r>
              <a:rPr lang="en-US" altLang="zh-CN" sz="1200" dirty="0"/>
              <a:t> = </a:t>
            </a:r>
            <a:r>
              <a:rPr lang="zh-CN" altLang="zh-CN" sz="1200" dirty="0"/>
              <a:t>非常匹配</a:t>
            </a:r>
          </a:p>
        </p:txBody>
      </p:sp>
      <p:sp>
        <p:nvSpPr>
          <p:cNvPr id="88" name="文本框 87">
            <a:extLst>
              <a:ext uri="{FF2B5EF4-FFF2-40B4-BE49-F238E27FC236}">
                <a16:creationId xmlns="" xmlns:a16="http://schemas.microsoft.com/office/drawing/2014/main" id="{42D0EB45-5A49-4244-976E-048DD342BF56}"/>
              </a:ext>
            </a:extLst>
          </p:cNvPr>
          <p:cNvSpPr txBox="1"/>
          <p:nvPr/>
        </p:nvSpPr>
        <p:spPr>
          <a:xfrm>
            <a:off x="2880855" y="4334184"/>
            <a:ext cx="4279951" cy="272703"/>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smtClean="0">
                <a:latin typeface="黑体" panose="02010609060101010101" pitchFamily="49" charset="-122"/>
                <a:ea typeface="黑体" panose="02010609060101010101" pitchFamily="49" charset="-122"/>
              </a:rPr>
              <a:t>成就动机</a:t>
            </a:r>
            <a:endParaRPr lang="zh-CN" altLang="en-US" sz="1400" dirty="0">
              <a:latin typeface="黑体" panose="02010609060101010101" pitchFamily="49" charset="-122"/>
              <a:ea typeface="黑体" panose="02010609060101010101" pitchFamily="49" charset="-122"/>
            </a:endParaRPr>
          </a:p>
        </p:txBody>
      </p:sp>
      <p:sp>
        <p:nvSpPr>
          <p:cNvPr id="83" name="文本框 82">
            <a:extLst>
              <a:ext uri="{FF2B5EF4-FFF2-40B4-BE49-F238E27FC236}">
                <a16:creationId xmlns="" xmlns:a16="http://schemas.microsoft.com/office/drawing/2014/main" id="{D750FDC2-D2C0-4181-B137-71793CC7BCBE}"/>
              </a:ext>
            </a:extLst>
          </p:cNvPr>
          <p:cNvSpPr txBox="1"/>
          <p:nvPr/>
        </p:nvSpPr>
        <p:spPr>
          <a:xfrm>
            <a:off x="2847482" y="5527359"/>
            <a:ext cx="4279951" cy="323165"/>
          </a:xfrm>
          <a:prstGeom prst="rect">
            <a:avLst/>
          </a:prstGeom>
          <a:noFill/>
        </p:spPr>
        <p:txBody>
          <a:bodyPr wrap="square" lIns="0" tIns="0" rIns="0" bIns="0" rtlCol="0" anchor="ctr">
            <a:spAutoFit/>
          </a:bodyPr>
          <a:lstStyle>
            <a:defPPr>
              <a:defRPr lang="zh-CN"/>
            </a:defPPr>
            <a:lvl1pPr algn="just">
              <a:lnSpc>
                <a:spcPct val="150000"/>
              </a:lnSpc>
              <a:spcAft>
                <a:spcPts val="600"/>
              </a:spcAft>
              <a:defRPr sz="1000">
                <a:solidFill>
                  <a:schemeClr val="tx2"/>
                </a:solidFill>
              </a:defRPr>
            </a:lvl1pPr>
          </a:lstStyle>
          <a:p>
            <a:pPr>
              <a:spcAft>
                <a:spcPts val="0"/>
              </a:spcAft>
            </a:pPr>
            <a:r>
              <a:rPr lang="zh-CN" altLang="en-US" sz="1400" dirty="0">
                <a:latin typeface="黑体" panose="02010609060101010101" pitchFamily="49" charset="-122"/>
                <a:ea typeface="黑体" panose="02010609060101010101" pitchFamily="49" charset="-122"/>
              </a:rPr>
              <a:t>独立</a:t>
            </a:r>
            <a:r>
              <a:rPr lang="zh-CN" altLang="en-US" sz="1400" dirty="0" smtClean="0">
                <a:latin typeface="黑体" panose="02010609060101010101" pitchFamily="49" charset="-122"/>
                <a:ea typeface="黑体" panose="02010609060101010101" pitchFamily="49" charset="-122"/>
              </a:rPr>
              <a:t>思考，解救问题，自我管理</a:t>
            </a:r>
            <a:endParaRPr lang="zh-CN" altLang="en-US" sz="1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3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a:off x="1681711" y="1719152"/>
            <a:ext cx="9195554" cy="3797578"/>
          </a:xfrm>
          <a:prstGeom prst="rect">
            <a:avLst/>
          </a:prstGeom>
          <a:ln w="12700">
            <a:solidFill>
              <a:schemeClr val="accent5"/>
            </a:solidFill>
            <a:prstDash val="lgDash"/>
          </a:ln>
        </p:spPr>
        <p:txBody>
          <a:bodyPr wrap="square">
            <a:spAutoFit/>
          </a:bodyPr>
          <a:lstStyle/>
          <a:p>
            <a:pPr>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rPr>
              <a:t>练习</a:t>
            </a:r>
            <a:r>
              <a:rPr lang="en-US" altLang="zh-CN" sz="2400" b="1" dirty="0">
                <a:solidFill>
                  <a:schemeClr val="accent1"/>
                </a:solidFill>
                <a:latin typeface="微软雅黑" panose="020B0503020204020204" pitchFamily="34" charset="-122"/>
                <a:ea typeface="微软雅黑" panose="020B0503020204020204" pitchFamily="34" charset="-122"/>
              </a:rPr>
              <a:t>3: </a:t>
            </a:r>
            <a:r>
              <a:rPr lang="zh-CN" altLang="en-US" sz="2400" b="1" dirty="0">
                <a:solidFill>
                  <a:schemeClr val="accent1"/>
                </a:solidFill>
                <a:latin typeface="微软雅黑" panose="020B0503020204020204" pitchFamily="34" charset="-122"/>
                <a:ea typeface="微软雅黑" panose="020B0503020204020204" pitchFamily="34" charset="-122"/>
              </a:rPr>
              <a:t>确定你的目标岗位，并写出你和它之间的差距。</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填写步骤</a:t>
            </a: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通过上一节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职业匹配画布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，确定是晋升还是换工作？</a:t>
            </a:r>
          </a:p>
          <a:p>
            <a:pPr>
              <a:lnSpc>
                <a:spcPct val="150000"/>
              </a:lnSpc>
            </a:pPr>
            <a:r>
              <a:rPr lang="en-US" altLang="zh-CN" sz="2000" dirty="0">
                <a:latin typeface="微软雅黑" panose="020B0503020204020204" pitchFamily="34" charset="-122"/>
                <a:ea typeface="微软雅黑" panose="020B0503020204020204" pitchFamily="34" charset="-122"/>
              </a:rPr>
              <a:t>2.1 </a:t>
            </a:r>
            <a:r>
              <a:rPr lang="zh-CN" altLang="en-US" sz="2000" dirty="0">
                <a:latin typeface="微软雅黑" panose="020B0503020204020204" pitchFamily="34" charset="-122"/>
                <a:ea typeface="微软雅黑" panose="020B0503020204020204" pitchFamily="34" charset="-122"/>
              </a:rPr>
              <a:t>如果是晋升，明确你和目标之间在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知识技能</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能力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上的差距。</a:t>
            </a:r>
          </a:p>
          <a:p>
            <a:pPr>
              <a:lnSpc>
                <a:spcPct val="150000"/>
              </a:lnSpc>
            </a:pPr>
            <a:r>
              <a:rPr lang="en-US" altLang="zh-CN" sz="2000" dirty="0">
                <a:latin typeface="微软雅黑" panose="020B0503020204020204" pitchFamily="34" charset="-122"/>
                <a:ea typeface="微软雅黑" panose="020B0503020204020204" pitchFamily="34" charset="-122"/>
              </a:rPr>
              <a:t>2.2 </a:t>
            </a:r>
            <a:r>
              <a:rPr lang="zh-CN" altLang="en-US" sz="2000" dirty="0">
                <a:latin typeface="微软雅黑" panose="020B0503020204020204" pitchFamily="34" charset="-122"/>
                <a:ea typeface="微软雅黑" panose="020B0503020204020204" pitchFamily="34" charset="-122"/>
              </a:rPr>
              <a:t>如果是换工作，明确你和目标之间在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知识技能</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能力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上的差距。</a:t>
            </a:r>
          </a:p>
          <a:p>
            <a:pPr>
              <a:lnSpc>
                <a:spcPct val="150000"/>
              </a:lnSpc>
            </a:pPr>
            <a:r>
              <a:rPr lang="zh-CN" altLang="en-US" sz="2000" dirty="0">
                <a:latin typeface="仿宋" panose="02010609060101010101" pitchFamily="49" charset="-122"/>
                <a:ea typeface="仿宋" panose="02010609060101010101" pitchFamily="49" charset="-122"/>
              </a:rPr>
              <a:t>注：至少填写</a:t>
            </a:r>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条差距，明确提升方向。</a:t>
            </a:r>
          </a:p>
          <a:p>
            <a:pPr>
              <a:lnSpc>
                <a:spcPct val="130000"/>
              </a:lnSpc>
            </a:pPr>
            <a:endParaRPr lang="zh-CN" altLang="zh-CN" sz="1600" dirty="0">
              <a:latin typeface="微软雅黑" panose="020B0503020204020204" pitchFamily="34" charset="-122"/>
              <a:ea typeface="微软雅黑" panose="020B0503020204020204" pitchFamily="34" charset="-122"/>
            </a:endParaRP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spTree>
    <p:extLst>
      <p:ext uri="{BB962C8B-B14F-4D97-AF65-F5344CB8AC3E}">
        <p14:creationId xmlns:p14="http://schemas.microsoft.com/office/powerpoint/2010/main" val="202316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grpSp>
        <p:nvGrpSpPr>
          <p:cNvPr id="26" name="组合 25">
            <a:extLst>
              <a:ext uri="{FF2B5EF4-FFF2-40B4-BE49-F238E27FC236}">
                <a16:creationId xmlns="" xmlns:a16="http://schemas.microsoft.com/office/drawing/2014/main" id="{18130AAE-52D0-4FF5-892C-28FAC59495D6}"/>
              </a:ext>
            </a:extLst>
          </p:cNvPr>
          <p:cNvGrpSpPr/>
          <p:nvPr/>
        </p:nvGrpSpPr>
        <p:grpSpPr>
          <a:xfrm>
            <a:off x="695078" y="1100486"/>
            <a:ext cx="2662990" cy="4733933"/>
            <a:chOff x="10163818" y="2451581"/>
            <a:chExt cx="1525935" cy="2712618"/>
          </a:xfrm>
        </p:grpSpPr>
        <p:sp>
          <p:nvSpPr>
            <p:cNvPr id="27" name="箭头: 五边形 26">
              <a:extLst>
                <a:ext uri="{FF2B5EF4-FFF2-40B4-BE49-F238E27FC236}">
                  <a16:creationId xmlns="" xmlns:a16="http://schemas.microsoft.com/office/drawing/2014/main" id="{CF16A1A5-486C-4C2A-8D9F-C0941C6D5706}"/>
                </a:ext>
              </a:extLst>
            </p:cNvPr>
            <p:cNvSpPr/>
            <p:nvPr/>
          </p:nvSpPr>
          <p:spPr>
            <a:xfrm rot="5400000">
              <a:off x="9750086" y="3276272"/>
              <a:ext cx="2353397" cy="1422458"/>
            </a:xfrm>
            <a:prstGeom prst="homePlate">
              <a:avLst>
                <a:gd name="adj" fmla="val 19818"/>
              </a:avLst>
            </a:prstGeom>
            <a:gradFill flip="none" rotWithShape="1">
              <a:gsLst>
                <a:gs pos="0">
                  <a:schemeClr val="bg1"/>
                </a:gs>
                <a:gs pos="100000">
                  <a:schemeClr val="bg1">
                    <a:lumMod val="95000"/>
                  </a:schemeClr>
                </a:gs>
              </a:gsLst>
              <a:lin ang="0" scaled="1"/>
              <a:tileRect/>
            </a:gradFill>
            <a:ln w="3175"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28" name="任意多边形: 形状 27">
              <a:extLst>
                <a:ext uri="{FF2B5EF4-FFF2-40B4-BE49-F238E27FC236}">
                  <a16:creationId xmlns="" xmlns:a16="http://schemas.microsoft.com/office/drawing/2014/main" id="{5ADA8F0E-2756-4EF2-884D-47953AC6C69E}"/>
                </a:ext>
              </a:extLst>
            </p:cNvPr>
            <p:cNvSpPr/>
            <p:nvPr/>
          </p:nvSpPr>
          <p:spPr>
            <a:xfrm>
              <a:off x="10315147" y="2810802"/>
              <a:ext cx="1223276" cy="2198545"/>
            </a:xfrm>
            <a:custGeom>
              <a:avLst/>
              <a:gdLst>
                <a:gd name="connsiteX0" fmla="*/ 0 w 1223276"/>
                <a:gd name="connsiteY0" fmla="*/ 0 h 2582500"/>
                <a:gd name="connsiteX1" fmla="*/ 1223276 w 1223276"/>
                <a:gd name="connsiteY1" fmla="*/ 0 h 2582500"/>
                <a:gd name="connsiteX2" fmla="*/ 1223276 w 1223276"/>
                <a:gd name="connsiteY2" fmla="*/ 940045 h 2582500"/>
                <a:gd name="connsiteX3" fmla="*/ 1150015 w 1223276"/>
                <a:gd name="connsiteY3" fmla="*/ 1036200 h 2582500"/>
                <a:gd name="connsiteX4" fmla="*/ 1150015 w 1223276"/>
                <a:gd name="connsiteY4" fmla="*/ 1461014 h 2582500"/>
                <a:gd name="connsiteX5" fmla="*/ 1223276 w 1223276"/>
                <a:gd name="connsiteY5" fmla="*/ 1557170 h 2582500"/>
                <a:gd name="connsiteX6" fmla="*/ 1223276 w 1223276"/>
                <a:gd name="connsiteY6" fmla="*/ 2403140 h 2582500"/>
                <a:gd name="connsiteX7" fmla="*/ 761461 w 1223276"/>
                <a:gd name="connsiteY7" fmla="*/ 2582500 h 2582500"/>
                <a:gd name="connsiteX8" fmla="*/ 611638 w 1223276"/>
                <a:gd name="connsiteY8" fmla="*/ 2524311 h 2582500"/>
                <a:gd name="connsiteX9" fmla="*/ 461814 w 1223276"/>
                <a:gd name="connsiteY9" fmla="*/ 2582500 h 2582500"/>
                <a:gd name="connsiteX10" fmla="*/ 0 w 1223276"/>
                <a:gd name="connsiteY10" fmla="*/ 2403140 h 2582500"/>
                <a:gd name="connsiteX11" fmla="*/ 0 w 1223276"/>
                <a:gd name="connsiteY11" fmla="*/ 1561027 h 2582500"/>
                <a:gd name="connsiteX12" fmla="*/ 76200 w 1223276"/>
                <a:gd name="connsiteY12" fmla="*/ 1461014 h 2582500"/>
                <a:gd name="connsiteX13" fmla="*/ 76200 w 1223276"/>
                <a:gd name="connsiteY13" fmla="*/ 1036200 h 2582500"/>
                <a:gd name="connsiteX14" fmla="*/ 0 w 1223276"/>
                <a:gd name="connsiteY14" fmla="*/ 936187 h 25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3276" h="2582500">
                  <a:moveTo>
                    <a:pt x="0" y="0"/>
                  </a:moveTo>
                  <a:lnTo>
                    <a:pt x="1223276" y="0"/>
                  </a:lnTo>
                  <a:lnTo>
                    <a:pt x="1223276" y="940045"/>
                  </a:lnTo>
                  <a:lnTo>
                    <a:pt x="1150015" y="1036200"/>
                  </a:lnTo>
                  <a:lnTo>
                    <a:pt x="1150015" y="1461014"/>
                  </a:lnTo>
                  <a:lnTo>
                    <a:pt x="1223276" y="1557170"/>
                  </a:lnTo>
                  <a:lnTo>
                    <a:pt x="1223276" y="2403140"/>
                  </a:lnTo>
                  <a:lnTo>
                    <a:pt x="761461" y="2582500"/>
                  </a:lnTo>
                  <a:lnTo>
                    <a:pt x="611638" y="2524311"/>
                  </a:lnTo>
                  <a:lnTo>
                    <a:pt x="461814" y="2582500"/>
                  </a:lnTo>
                  <a:lnTo>
                    <a:pt x="0" y="2403140"/>
                  </a:lnTo>
                  <a:lnTo>
                    <a:pt x="0" y="1561027"/>
                  </a:lnTo>
                  <a:lnTo>
                    <a:pt x="76200" y="1461014"/>
                  </a:lnTo>
                  <a:lnTo>
                    <a:pt x="76200" y="1036200"/>
                  </a:lnTo>
                  <a:lnTo>
                    <a:pt x="0" y="936187"/>
                  </a:lnTo>
                  <a:close/>
                </a:path>
              </a:pathLst>
            </a:custGeom>
            <a:gradFill>
              <a:gsLst>
                <a:gs pos="0">
                  <a:schemeClr val="accent2"/>
                </a:gs>
                <a:gs pos="100000">
                  <a:schemeClr val="accent1"/>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720B5DC8-59DE-49BD-9B41-1138C627BADE}"/>
                </a:ext>
              </a:extLst>
            </p:cNvPr>
            <p:cNvSpPr/>
            <p:nvPr/>
          </p:nvSpPr>
          <p:spPr>
            <a:xfrm>
              <a:off x="10525037" y="2806941"/>
              <a:ext cx="269424" cy="2168520"/>
            </a:xfrm>
            <a:prstGeom prst="rect">
              <a:avLst/>
            </a:prstGeom>
            <a:solidFill>
              <a:schemeClr val="bg1">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 xmlns:a16="http://schemas.microsoft.com/office/drawing/2014/main" id="{68C03999-CEFB-4323-A3DE-98DAC4EAAFDC}"/>
                </a:ext>
              </a:extLst>
            </p:cNvPr>
            <p:cNvSpPr/>
            <p:nvPr/>
          </p:nvSpPr>
          <p:spPr>
            <a:xfrm rot="5400000">
              <a:off x="9842524" y="3313276"/>
              <a:ext cx="2168523" cy="1163580"/>
            </a:xfrm>
            <a:custGeom>
              <a:avLst/>
              <a:gdLst>
                <a:gd name="connsiteX0" fmla="*/ 0 w 2547231"/>
                <a:gd name="connsiteY0" fmla="*/ 1163580 h 1163580"/>
                <a:gd name="connsiteX1" fmla="*/ 0 w 2547231"/>
                <a:gd name="connsiteY1" fmla="*/ 0 h 1163580"/>
                <a:gd name="connsiteX2" fmla="*/ 921741 w 2547231"/>
                <a:gd name="connsiteY2" fmla="*/ 0 h 1163580"/>
                <a:gd name="connsiteX3" fmla="*/ 1022493 w 2547231"/>
                <a:gd name="connsiteY3" fmla="*/ 77265 h 1163580"/>
                <a:gd name="connsiteX4" fmla="*/ 1478961 w 2547231"/>
                <a:gd name="connsiteY4" fmla="*/ 77265 h 1163580"/>
                <a:gd name="connsiteX5" fmla="*/ 1579712 w 2547231"/>
                <a:gd name="connsiteY5" fmla="*/ 0 h 1163580"/>
                <a:gd name="connsiteX6" fmla="*/ 2375785 w 2547231"/>
                <a:gd name="connsiteY6" fmla="*/ 0 h 1163580"/>
                <a:gd name="connsiteX7" fmla="*/ 2547231 w 2547231"/>
                <a:gd name="connsiteY7" fmla="*/ 432551 h 1163580"/>
                <a:gd name="connsiteX8" fmla="*/ 2488078 w 2547231"/>
                <a:gd name="connsiteY8" fmla="*/ 581790 h 1163580"/>
                <a:gd name="connsiteX9" fmla="*/ 2547231 w 2547231"/>
                <a:gd name="connsiteY9" fmla="*/ 731030 h 1163580"/>
                <a:gd name="connsiteX10" fmla="*/ 2375785 w 2547231"/>
                <a:gd name="connsiteY10" fmla="*/ 1163580 h 1163580"/>
                <a:gd name="connsiteX11" fmla="*/ 1574104 w 2547231"/>
                <a:gd name="connsiteY11" fmla="*/ 1163580 h 1163580"/>
                <a:gd name="connsiteX12" fmla="*/ 1478957 w 2547231"/>
                <a:gd name="connsiteY12" fmla="*/ 1090614 h 1163580"/>
                <a:gd name="connsiteX13" fmla="*/ 1022489 w 2547231"/>
                <a:gd name="connsiteY13" fmla="*/ 1090614 h 1163580"/>
                <a:gd name="connsiteX14" fmla="*/ 927342 w 2547231"/>
                <a:gd name="connsiteY14" fmla="*/ 1163580 h 1163580"/>
                <a:gd name="connsiteX0" fmla="*/ 0 w 2547231"/>
                <a:gd name="connsiteY0" fmla="*/ 0 h 1163580"/>
                <a:gd name="connsiteX1" fmla="*/ 921741 w 2547231"/>
                <a:gd name="connsiteY1" fmla="*/ 0 h 1163580"/>
                <a:gd name="connsiteX2" fmla="*/ 1022493 w 2547231"/>
                <a:gd name="connsiteY2" fmla="*/ 77265 h 1163580"/>
                <a:gd name="connsiteX3" fmla="*/ 1478961 w 2547231"/>
                <a:gd name="connsiteY3" fmla="*/ 77265 h 1163580"/>
                <a:gd name="connsiteX4" fmla="*/ 1579712 w 2547231"/>
                <a:gd name="connsiteY4" fmla="*/ 0 h 1163580"/>
                <a:gd name="connsiteX5" fmla="*/ 2375785 w 2547231"/>
                <a:gd name="connsiteY5" fmla="*/ 0 h 1163580"/>
                <a:gd name="connsiteX6" fmla="*/ 2547231 w 2547231"/>
                <a:gd name="connsiteY6" fmla="*/ 432551 h 1163580"/>
                <a:gd name="connsiteX7" fmla="*/ 2488078 w 2547231"/>
                <a:gd name="connsiteY7" fmla="*/ 581790 h 1163580"/>
                <a:gd name="connsiteX8" fmla="*/ 2547231 w 2547231"/>
                <a:gd name="connsiteY8" fmla="*/ 731030 h 1163580"/>
                <a:gd name="connsiteX9" fmla="*/ 2375785 w 2547231"/>
                <a:gd name="connsiteY9" fmla="*/ 1163580 h 1163580"/>
                <a:gd name="connsiteX10" fmla="*/ 1574104 w 2547231"/>
                <a:gd name="connsiteY10" fmla="*/ 1163580 h 1163580"/>
                <a:gd name="connsiteX11" fmla="*/ 1478957 w 2547231"/>
                <a:gd name="connsiteY11" fmla="*/ 1090614 h 1163580"/>
                <a:gd name="connsiteX12" fmla="*/ 1022489 w 2547231"/>
                <a:gd name="connsiteY12" fmla="*/ 1090614 h 1163580"/>
                <a:gd name="connsiteX13" fmla="*/ 927342 w 2547231"/>
                <a:gd name="connsiteY13" fmla="*/ 1163580 h 1163580"/>
                <a:gd name="connsiteX14" fmla="*/ 0 w 2547231"/>
                <a:gd name="connsiteY14" fmla="*/ 1163580 h 1163580"/>
                <a:gd name="connsiteX15" fmla="*/ 91440 w 2547231"/>
                <a:gd name="connsiteY15" fmla="*/ 91440 h 1163580"/>
                <a:gd name="connsiteX0" fmla="*/ 0 w 2547231"/>
                <a:gd name="connsiteY0" fmla="*/ 0 h 1163580"/>
                <a:gd name="connsiteX1" fmla="*/ 921741 w 2547231"/>
                <a:gd name="connsiteY1" fmla="*/ 0 h 1163580"/>
                <a:gd name="connsiteX2" fmla="*/ 1022493 w 2547231"/>
                <a:gd name="connsiteY2" fmla="*/ 77265 h 1163580"/>
                <a:gd name="connsiteX3" fmla="*/ 1478961 w 2547231"/>
                <a:gd name="connsiteY3" fmla="*/ 77265 h 1163580"/>
                <a:gd name="connsiteX4" fmla="*/ 1579712 w 2547231"/>
                <a:gd name="connsiteY4" fmla="*/ 0 h 1163580"/>
                <a:gd name="connsiteX5" fmla="*/ 2375785 w 2547231"/>
                <a:gd name="connsiteY5" fmla="*/ 0 h 1163580"/>
                <a:gd name="connsiteX6" fmla="*/ 2547231 w 2547231"/>
                <a:gd name="connsiteY6" fmla="*/ 432551 h 1163580"/>
                <a:gd name="connsiteX7" fmla="*/ 2488078 w 2547231"/>
                <a:gd name="connsiteY7" fmla="*/ 581790 h 1163580"/>
                <a:gd name="connsiteX8" fmla="*/ 2547231 w 2547231"/>
                <a:gd name="connsiteY8" fmla="*/ 731030 h 1163580"/>
                <a:gd name="connsiteX9" fmla="*/ 2375785 w 2547231"/>
                <a:gd name="connsiteY9" fmla="*/ 1163580 h 1163580"/>
                <a:gd name="connsiteX10" fmla="*/ 1574104 w 2547231"/>
                <a:gd name="connsiteY10" fmla="*/ 1163580 h 1163580"/>
                <a:gd name="connsiteX11" fmla="*/ 1478957 w 2547231"/>
                <a:gd name="connsiteY11" fmla="*/ 1090614 h 1163580"/>
                <a:gd name="connsiteX12" fmla="*/ 1022489 w 2547231"/>
                <a:gd name="connsiteY12" fmla="*/ 1090614 h 1163580"/>
                <a:gd name="connsiteX13" fmla="*/ 927342 w 2547231"/>
                <a:gd name="connsiteY13" fmla="*/ 1163580 h 1163580"/>
                <a:gd name="connsiteX14" fmla="*/ 0 w 2547231"/>
                <a:gd name="connsiteY14" fmla="*/ 1163580 h 116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231" h="1163580">
                  <a:moveTo>
                    <a:pt x="0" y="0"/>
                  </a:moveTo>
                  <a:lnTo>
                    <a:pt x="921741" y="0"/>
                  </a:lnTo>
                  <a:lnTo>
                    <a:pt x="1022493" y="77265"/>
                  </a:lnTo>
                  <a:lnTo>
                    <a:pt x="1478961" y="77265"/>
                  </a:lnTo>
                  <a:lnTo>
                    <a:pt x="1579712" y="0"/>
                  </a:lnTo>
                  <a:lnTo>
                    <a:pt x="2375785" y="0"/>
                  </a:lnTo>
                  <a:lnTo>
                    <a:pt x="2547231" y="432551"/>
                  </a:lnTo>
                  <a:lnTo>
                    <a:pt x="2488078" y="581790"/>
                  </a:lnTo>
                  <a:lnTo>
                    <a:pt x="2547231" y="731030"/>
                  </a:lnTo>
                  <a:lnTo>
                    <a:pt x="2375785" y="1163580"/>
                  </a:lnTo>
                  <a:lnTo>
                    <a:pt x="1574104" y="1163580"/>
                  </a:lnTo>
                  <a:lnTo>
                    <a:pt x="1478957" y="1090614"/>
                  </a:lnTo>
                  <a:lnTo>
                    <a:pt x="1022489" y="1090614"/>
                  </a:lnTo>
                  <a:lnTo>
                    <a:pt x="927342" y="1163580"/>
                  </a:lnTo>
                  <a:lnTo>
                    <a:pt x="0" y="1163580"/>
                  </a:lnTo>
                </a:path>
              </a:pathLst>
            </a:custGeom>
            <a:noFill/>
            <a:ln w="6350" cap="flat" cmpd="sng" algn="ctr">
              <a:solidFill>
                <a:schemeClr val="bg1"/>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31" name="文本框 30">
              <a:extLst>
                <a:ext uri="{FF2B5EF4-FFF2-40B4-BE49-F238E27FC236}">
                  <a16:creationId xmlns="" xmlns:a16="http://schemas.microsoft.com/office/drawing/2014/main" id="{64F984EF-3E93-4818-8F7D-B734D83393A5}"/>
                </a:ext>
              </a:extLst>
            </p:cNvPr>
            <p:cNvSpPr txBox="1"/>
            <p:nvPr/>
          </p:nvSpPr>
          <p:spPr>
            <a:xfrm>
              <a:off x="10587218" y="2989639"/>
              <a:ext cx="683724" cy="165412"/>
            </a:xfrm>
            <a:custGeom>
              <a:avLst/>
              <a:gdLst/>
              <a:ahLst/>
              <a:cxnLst/>
              <a:rect l="l" t="t" r="r" b="b"/>
              <a:pathLst>
                <a:path w="683724" h="165412">
                  <a:moveTo>
                    <a:pt x="23527" y="117815"/>
                  </a:moveTo>
                  <a:lnTo>
                    <a:pt x="23527" y="138989"/>
                  </a:lnTo>
                  <a:lnTo>
                    <a:pt x="100441" y="138989"/>
                  </a:lnTo>
                  <a:lnTo>
                    <a:pt x="100441" y="117815"/>
                  </a:lnTo>
                  <a:close/>
                  <a:moveTo>
                    <a:pt x="238163" y="85059"/>
                  </a:moveTo>
                  <a:lnTo>
                    <a:pt x="258071" y="93202"/>
                  </a:lnTo>
                  <a:cubicBezTo>
                    <a:pt x="256623" y="97667"/>
                    <a:pt x="254873" y="102462"/>
                    <a:pt x="252822" y="107590"/>
                  </a:cubicBezTo>
                  <a:cubicBezTo>
                    <a:pt x="250771" y="112718"/>
                    <a:pt x="248539" y="117875"/>
                    <a:pt x="246126" y="123063"/>
                  </a:cubicBezTo>
                  <a:cubicBezTo>
                    <a:pt x="243713" y="128251"/>
                    <a:pt x="241240" y="133288"/>
                    <a:pt x="238706" y="138175"/>
                  </a:cubicBezTo>
                  <a:cubicBezTo>
                    <a:pt x="236173" y="143061"/>
                    <a:pt x="233760" y="147435"/>
                    <a:pt x="231467" y="151295"/>
                  </a:cubicBezTo>
                  <a:lnTo>
                    <a:pt x="211198" y="140075"/>
                  </a:lnTo>
                  <a:cubicBezTo>
                    <a:pt x="213611" y="136214"/>
                    <a:pt x="216145" y="131961"/>
                    <a:pt x="218799" y="127316"/>
                  </a:cubicBezTo>
                  <a:cubicBezTo>
                    <a:pt x="221453" y="122671"/>
                    <a:pt x="223987" y="117936"/>
                    <a:pt x="226400" y="113110"/>
                  </a:cubicBezTo>
                  <a:cubicBezTo>
                    <a:pt x="228813" y="108284"/>
                    <a:pt x="231045" y="103458"/>
                    <a:pt x="233096" y="98632"/>
                  </a:cubicBezTo>
                  <a:cubicBezTo>
                    <a:pt x="235147" y="93806"/>
                    <a:pt x="236836" y="89281"/>
                    <a:pt x="238163" y="85059"/>
                  </a:cubicBezTo>
                  <a:close/>
                  <a:moveTo>
                    <a:pt x="304400" y="84335"/>
                  </a:moveTo>
                  <a:cubicBezTo>
                    <a:pt x="306089" y="87713"/>
                    <a:pt x="308110" y="91845"/>
                    <a:pt x="310463" y="96731"/>
                  </a:cubicBezTo>
                  <a:cubicBezTo>
                    <a:pt x="312816" y="101618"/>
                    <a:pt x="315168" y="106685"/>
                    <a:pt x="317521" y="111933"/>
                  </a:cubicBezTo>
                  <a:cubicBezTo>
                    <a:pt x="319874" y="117182"/>
                    <a:pt x="322136" y="122279"/>
                    <a:pt x="324307" y="127226"/>
                  </a:cubicBezTo>
                  <a:cubicBezTo>
                    <a:pt x="326479" y="132172"/>
                    <a:pt x="328229" y="136456"/>
                    <a:pt x="329556" y="140075"/>
                  </a:cubicBezTo>
                  <a:lnTo>
                    <a:pt x="309468" y="150753"/>
                  </a:lnTo>
                  <a:cubicBezTo>
                    <a:pt x="308382" y="147012"/>
                    <a:pt x="306843" y="142488"/>
                    <a:pt x="304853" y="137179"/>
                  </a:cubicBezTo>
                  <a:cubicBezTo>
                    <a:pt x="302862" y="131871"/>
                    <a:pt x="300720" y="126472"/>
                    <a:pt x="298428" y="120982"/>
                  </a:cubicBezTo>
                  <a:cubicBezTo>
                    <a:pt x="296136" y="115493"/>
                    <a:pt x="293843" y="110214"/>
                    <a:pt x="291551" y="105147"/>
                  </a:cubicBezTo>
                  <a:cubicBezTo>
                    <a:pt x="289259" y="100080"/>
                    <a:pt x="287268" y="95917"/>
                    <a:pt x="285579" y="92660"/>
                  </a:cubicBezTo>
                  <a:close/>
                  <a:moveTo>
                    <a:pt x="23527" y="74562"/>
                  </a:moveTo>
                  <a:lnTo>
                    <a:pt x="23527" y="95917"/>
                  </a:lnTo>
                  <a:lnTo>
                    <a:pt x="100441" y="95917"/>
                  </a:lnTo>
                  <a:lnTo>
                    <a:pt x="100441" y="74562"/>
                  </a:lnTo>
                  <a:close/>
                  <a:moveTo>
                    <a:pt x="449904" y="74019"/>
                  </a:moveTo>
                  <a:lnTo>
                    <a:pt x="463839" y="86506"/>
                  </a:lnTo>
                  <a:cubicBezTo>
                    <a:pt x="460340" y="90367"/>
                    <a:pt x="456751" y="94138"/>
                    <a:pt x="453071" y="97817"/>
                  </a:cubicBezTo>
                  <a:cubicBezTo>
                    <a:pt x="449391" y="101497"/>
                    <a:pt x="445621" y="105147"/>
                    <a:pt x="441760" y="108766"/>
                  </a:cubicBezTo>
                  <a:cubicBezTo>
                    <a:pt x="446224" y="112386"/>
                    <a:pt x="450447" y="115885"/>
                    <a:pt x="454428" y="119263"/>
                  </a:cubicBezTo>
                  <a:cubicBezTo>
                    <a:pt x="458410" y="122641"/>
                    <a:pt x="461969" y="125718"/>
                    <a:pt x="465106" y="128493"/>
                  </a:cubicBezTo>
                  <a:lnTo>
                    <a:pt x="454248" y="143695"/>
                  </a:lnTo>
                  <a:lnTo>
                    <a:pt x="458410" y="143333"/>
                  </a:lnTo>
                  <a:cubicBezTo>
                    <a:pt x="461064" y="143212"/>
                    <a:pt x="463206" y="142940"/>
                    <a:pt x="464835" y="142518"/>
                  </a:cubicBezTo>
                  <a:cubicBezTo>
                    <a:pt x="466463" y="142096"/>
                    <a:pt x="467700" y="141462"/>
                    <a:pt x="468544" y="140618"/>
                  </a:cubicBezTo>
                  <a:cubicBezTo>
                    <a:pt x="469389" y="139773"/>
                    <a:pt x="469962" y="138718"/>
                    <a:pt x="470264" y="137451"/>
                  </a:cubicBezTo>
                  <a:cubicBezTo>
                    <a:pt x="470565" y="136184"/>
                    <a:pt x="470716" y="134646"/>
                    <a:pt x="470716" y="132836"/>
                  </a:cubicBezTo>
                  <a:lnTo>
                    <a:pt x="470716" y="74019"/>
                  </a:lnTo>
                  <a:close/>
                  <a:moveTo>
                    <a:pt x="396697" y="74019"/>
                  </a:moveTo>
                  <a:cubicBezTo>
                    <a:pt x="400317" y="76553"/>
                    <a:pt x="404630" y="79720"/>
                    <a:pt x="409637" y="83520"/>
                  </a:cubicBezTo>
                  <a:cubicBezTo>
                    <a:pt x="414644" y="87321"/>
                    <a:pt x="419923" y="91332"/>
                    <a:pt x="425472" y="95555"/>
                  </a:cubicBezTo>
                  <a:cubicBezTo>
                    <a:pt x="433073" y="88678"/>
                    <a:pt x="440252" y="81499"/>
                    <a:pt x="447008" y="74019"/>
                  </a:cubicBezTo>
                  <a:close/>
                  <a:moveTo>
                    <a:pt x="377333" y="74019"/>
                  </a:moveTo>
                  <a:lnTo>
                    <a:pt x="377333" y="129036"/>
                  </a:lnTo>
                  <a:cubicBezTo>
                    <a:pt x="383004" y="126140"/>
                    <a:pt x="388523" y="123003"/>
                    <a:pt x="393892" y="119625"/>
                  </a:cubicBezTo>
                  <a:cubicBezTo>
                    <a:pt x="399261" y="116247"/>
                    <a:pt x="404479" y="112627"/>
                    <a:pt x="409547" y="108766"/>
                  </a:cubicBezTo>
                  <a:cubicBezTo>
                    <a:pt x="404359" y="104544"/>
                    <a:pt x="399412" y="100622"/>
                    <a:pt x="394707" y="97003"/>
                  </a:cubicBezTo>
                  <a:cubicBezTo>
                    <a:pt x="390001" y="93383"/>
                    <a:pt x="385779" y="90307"/>
                    <a:pt x="382038" y="87773"/>
                  </a:cubicBezTo>
                  <a:lnTo>
                    <a:pt x="393802" y="74019"/>
                  </a:lnTo>
                  <a:close/>
                  <a:moveTo>
                    <a:pt x="225857" y="54655"/>
                  </a:moveTo>
                  <a:lnTo>
                    <a:pt x="320145" y="54655"/>
                  </a:lnTo>
                  <a:lnTo>
                    <a:pt x="320145" y="77458"/>
                  </a:lnTo>
                  <a:lnTo>
                    <a:pt x="283226" y="77458"/>
                  </a:lnTo>
                  <a:lnTo>
                    <a:pt x="283226" y="144418"/>
                  </a:lnTo>
                  <a:cubicBezTo>
                    <a:pt x="283226" y="148279"/>
                    <a:pt x="282804" y="151446"/>
                    <a:pt x="281959" y="153920"/>
                  </a:cubicBezTo>
                  <a:cubicBezTo>
                    <a:pt x="281115" y="156393"/>
                    <a:pt x="279818" y="158353"/>
                    <a:pt x="278068" y="159801"/>
                  </a:cubicBezTo>
                  <a:cubicBezTo>
                    <a:pt x="276319" y="161249"/>
                    <a:pt x="274087" y="162305"/>
                    <a:pt x="271372" y="162968"/>
                  </a:cubicBezTo>
                  <a:cubicBezTo>
                    <a:pt x="268658" y="163632"/>
                    <a:pt x="265430" y="164145"/>
                    <a:pt x="261690" y="164507"/>
                  </a:cubicBezTo>
                  <a:lnTo>
                    <a:pt x="250832" y="165412"/>
                  </a:lnTo>
                  <a:lnTo>
                    <a:pt x="243774" y="143514"/>
                  </a:lnTo>
                  <a:lnTo>
                    <a:pt x="253908" y="142609"/>
                  </a:lnTo>
                  <a:cubicBezTo>
                    <a:pt x="257166" y="142367"/>
                    <a:pt x="259187" y="141855"/>
                    <a:pt x="259971" y="141070"/>
                  </a:cubicBezTo>
                  <a:cubicBezTo>
                    <a:pt x="260755" y="140286"/>
                    <a:pt x="261147" y="138265"/>
                    <a:pt x="261147" y="135008"/>
                  </a:cubicBezTo>
                  <a:lnTo>
                    <a:pt x="261147" y="77458"/>
                  </a:lnTo>
                  <a:lnTo>
                    <a:pt x="225857" y="77458"/>
                  </a:lnTo>
                  <a:close/>
                  <a:moveTo>
                    <a:pt x="355254" y="53750"/>
                  </a:moveTo>
                  <a:lnTo>
                    <a:pt x="492614" y="53750"/>
                  </a:lnTo>
                  <a:lnTo>
                    <a:pt x="492614" y="136817"/>
                  </a:lnTo>
                  <a:cubicBezTo>
                    <a:pt x="492614" y="142247"/>
                    <a:pt x="492162" y="146620"/>
                    <a:pt x="491257" y="149938"/>
                  </a:cubicBezTo>
                  <a:cubicBezTo>
                    <a:pt x="490352" y="153256"/>
                    <a:pt x="488844" y="155850"/>
                    <a:pt x="486732" y="157720"/>
                  </a:cubicBezTo>
                  <a:cubicBezTo>
                    <a:pt x="484621" y="159590"/>
                    <a:pt x="481816" y="160947"/>
                    <a:pt x="478317" y="161792"/>
                  </a:cubicBezTo>
                  <a:cubicBezTo>
                    <a:pt x="474818" y="162637"/>
                    <a:pt x="470475" y="163240"/>
                    <a:pt x="465287" y="163602"/>
                  </a:cubicBezTo>
                  <a:lnTo>
                    <a:pt x="450809" y="164688"/>
                  </a:lnTo>
                  <a:lnTo>
                    <a:pt x="443932" y="144418"/>
                  </a:lnTo>
                  <a:lnTo>
                    <a:pt x="450447" y="143875"/>
                  </a:lnTo>
                  <a:cubicBezTo>
                    <a:pt x="446707" y="140497"/>
                    <a:pt x="442756" y="136968"/>
                    <a:pt x="438593" y="133288"/>
                  </a:cubicBezTo>
                  <a:cubicBezTo>
                    <a:pt x="434431" y="129609"/>
                    <a:pt x="430178" y="125899"/>
                    <a:pt x="425834" y="122158"/>
                  </a:cubicBezTo>
                  <a:cubicBezTo>
                    <a:pt x="419319" y="127346"/>
                    <a:pt x="412744" y="132142"/>
                    <a:pt x="406108" y="136546"/>
                  </a:cubicBezTo>
                  <a:cubicBezTo>
                    <a:pt x="399472" y="140950"/>
                    <a:pt x="392776" y="144901"/>
                    <a:pt x="386020" y="148400"/>
                  </a:cubicBezTo>
                  <a:lnTo>
                    <a:pt x="377333" y="133741"/>
                  </a:lnTo>
                  <a:lnTo>
                    <a:pt x="377333" y="163602"/>
                  </a:lnTo>
                  <a:lnTo>
                    <a:pt x="355254" y="163602"/>
                  </a:lnTo>
                  <a:close/>
                  <a:moveTo>
                    <a:pt x="602285" y="53026"/>
                  </a:moveTo>
                  <a:cubicBezTo>
                    <a:pt x="603854" y="57369"/>
                    <a:pt x="605543" y="62557"/>
                    <a:pt x="607352" y="68590"/>
                  </a:cubicBezTo>
                  <a:cubicBezTo>
                    <a:pt x="609162" y="74622"/>
                    <a:pt x="610972" y="80866"/>
                    <a:pt x="612782" y="87321"/>
                  </a:cubicBezTo>
                  <a:cubicBezTo>
                    <a:pt x="614591" y="93776"/>
                    <a:pt x="616280" y="100080"/>
                    <a:pt x="617849" y="106233"/>
                  </a:cubicBezTo>
                  <a:cubicBezTo>
                    <a:pt x="619417" y="112386"/>
                    <a:pt x="620684" y="117815"/>
                    <a:pt x="621649" y="122520"/>
                  </a:cubicBezTo>
                  <a:lnTo>
                    <a:pt x="601018" y="129759"/>
                  </a:lnTo>
                  <a:cubicBezTo>
                    <a:pt x="600053" y="125657"/>
                    <a:pt x="598756" y="120439"/>
                    <a:pt x="597127" y="114105"/>
                  </a:cubicBezTo>
                  <a:cubicBezTo>
                    <a:pt x="595498" y="107771"/>
                    <a:pt x="593719" y="101256"/>
                    <a:pt x="591789" y="94560"/>
                  </a:cubicBezTo>
                  <a:cubicBezTo>
                    <a:pt x="589858" y="87864"/>
                    <a:pt x="587958" y="81379"/>
                    <a:pt x="586088" y="75105"/>
                  </a:cubicBezTo>
                  <a:cubicBezTo>
                    <a:pt x="584218" y="68831"/>
                    <a:pt x="582619" y="63583"/>
                    <a:pt x="581292" y="59360"/>
                  </a:cubicBezTo>
                  <a:close/>
                  <a:moveTo>
                    <a:pt x="647710" y="51940"/>
                  </a:moveTo>
                  <a:lnTo>
                    <a:pt x="669608" y="58817"/>
                  </a:lnTo>
                  <a:cubicBezTo>
                    <a:pt x="668643" y="64367"/>
                    <a:pt x="667376" y="70520"/>
                    <a:pt x="665807" y="77277"/>
                  </a:cubicBezTo>
                  <a:cubicBezTo>
                    <a:pt x="664239" y="84033"/>
                    <a:pt x="662490" y="90880"/>
                    <a:pt x="660559" y="97817"/>
                  </a:cubicBezTo>
                  <a:cubicBezTo>
                    <a:pt x="658629" y="104755"/>
                    <a:pt x="656578" y="111602"/>
                    <a:pt x="654406" y="118358"/>
                  </a:cubicBezTo>
                  <a:cubicBezTo>
                    <a:pt x="652234" y="125114"/>
                    <a:pt x="650062" y="131207"/>
                    <a:pt x="647891" y="136636"/>
                  </a:cubicBezTo>
                  <a:lnTo>
                    <a:pt x="683724" y="136636"/>
                  </a:lnTo>
                  <a:lnTo>
                    <a:pt x="683724" y="158173"/>
                  </a:lnTo>
                  <a:lnTo>
                    <a:pt x="570614" y="158173"/>
                  </a:lnTo>
                  <a:lnTo>
                    <a:pt x="570614" y="136636"/>
                  </a:lnTo>
                  <a:lnTo>
                    <a:pt x="624907" y="136636"/>
                  </a:lnTo>
                  <a:cubicBezTo>
                    <a:pt x="626958" y="131207"/>
                    <a:pt x="629160" y="124813"/>
                    <a:pt x="631512" y="117453"/>
                  </a:cubicBezTo>
                  <a:cubicBezTo>
                    <a:pt x="633865" y="110093"/>
                    <a:pt x="636127" y="102493"/>
                    <a:pt x="638299" y="94650"/>
                  </a:cubicBezTo>
                  <a:cubicBezTo>
                    <a:pt x="640471" y="86808"/>
                    <a:pt x="642401" y="79147"/>
                    <a:pt x="644090" y="71666"/>
                  </a:cubicBezTo>
                  <a:cubicBezTo>
                    <a:pt x="645779" y="64186"/>
                    <a:pt x="646986" y="57611"/>
                    <a:pt x="647710" y="51940"/>
                  </a:cubicBezTo>
                  <a:close/>
                  <a:moveTo>
                    <a:pt x="23527" y="30766"/>
                  </a:moveTo>
                  <a:lnTo>
                    <a:pt x="23527" y="53026"/>
                  </a:lnTo>
                  <a:lnTo>
                    <a:pt x="100441" y="53026"/>
                  </a:lnTo>
                  <a:lnTo>
                    <a:pt x="100441" y="30766"/>
                  </a:lnTo>
                  <a:close/>
                  <a:moveTo>
                    <a:pt x="233639" y="11040"/>
                  </a:moveTo>
                  <a:lnTo>
                    <a:pt x="312725" y="11040"/>
                  </a:lnTo>
                  <a:lnTo>
                    <a:pt x="312725" y="33119"/>
                  </a:lnTo>
                  <a:lnTo>
                    <a:pt x="233639" y="33119"/>
                  </a:lnTo>
                  <a:close/>
                  <a:moveTo>
                    <a:pt x="0" y="8144"/>
                  </a:moveTo>
                  <a:lnTo>
                    <a:pt x="123968" y="8144"/>
                  </a:lnTo>
                  <a:lnTo>
                    <a:pt x="123968" y="161430"/>
                  </a:lnTo>
                  <a:lnTo>
                    <a:pt x="0" y="161430"/>
                  </a:lnTo>
                  <a:close/>
                  <a:moveTo>
                    <a:pt x="185500" y="4525"/>
                  </a:moveTo>
                  <a:lnTo>
                    <a:pt x="207579" y="5430"/>
                  </a:lnTo>
                  <a:lnTo>
                    <a:pt x="207579" y="33481"/>
                  </a:lnTo>
                  <a:lnTo>
                    <a:pt x="222419" y="33481"/>
                  </a:lnTo>
                  <a:lnTo>
                    <a:pt x="222419" y="55198"/>
                  </a:lnTo>
                  <a:lnTo>
                    <a:pt x="207579" y="55198"/>
                  </a:lnTo>
                  <a:lnTo>
                    <a:pt x="207579" y="71305"/>
                  </a:lnTo>
                  <a:lnTo>
                    <a:pt x="213551" y="67142"/>
                  </a:lnTo>
                  <a:cubicBezTo>
                    <a:pt x="216446" y="71485"/>
                    <a:pt x="219372" y="75980"/>
                    <a:pt x="222328" y="80625"/>
                  </a:cubicBezTo>
                  <a:cubicBezTo>
                    <a:pt x="225284" y="85270"/>
                    <a:pt x="227787" y="89583"/>
                    <a:pt x="229838" y="93564"/>
                  </a:cubicBezTo>
                  <a:lnTo>
                    <a:pt x="214637" y="105509"/>
                  </a:lnTo>
                  <a:cubicBezTo>
                    <a:pt x="213430" y="102854"/>
                    <a:pt x="212254" y="100321"/>
                    <a:pt x="211108" y="97908"/>
                  </a:cubicBezTo>
                  <a:cubicBezTo>
                    <a:pt x="209961" y="95495"/>
                    <a:pt x="208785" y="93202"/>
                    <a:pt x="207579" y="91031"/>
                  </a:cubicBezTo>
                  <a:lnTo>
                    <a:pt x="207579" y="164507"/>
                  </a:lnTo>
                  <a:lnTo>
                    <a:pt x="185500" y="164507"/>
                  </a:lnTo>
                  <a:lnTo>
                    <a:pt x="185500" y="99356"/>
                  </a:lnTo>
                  <a:cubicBezTo>
                    <a:pt x="183328" y="103940"/>
                    <a:pt x="181036" y="108404"/>
                    <a:pt x="178623" y="112748"/>
                  </a:cubicBezTo>
                  <a:cubicBezTo>
                    <a:pt x="176210" y="117091"/>
                    <a:pt x="173797" y="121073"/>
                    <a:pt x="171384" y="124692"/>
                  </a:cubicBezTo>
                  <a:lnTo>
                    <a:pt x="157448" y="105690"/>
                  </a:lnTo>
                  <a:cubicBezTo>
                    <a:pt x="159620" y="102673"/>
                    <a:pt x="161913" y="99235"/>
                    <a:pt x="164326" y="95374"/>
                  </a:cubicBezTo>
                  <a:cubicBezTo>
                    <a:pt x="166739" y="91513"/>
                    <a:pt x="169121" y="87381"/>
                    <a:pt x="171474" y="82977"/>
                  </a:cubicBezTo>
                  <a:cubicBezTo>
                    <a:pt x="173827" y="78574"/>
                    <a:pt x="176089" y="74019"/>
                    <a:pt x="178261" y="69314"/>
                  </a:cubicBezTo>
                  <a:cubicBezTo>
                    <a:pt x="180432" y="64608"/>
                    <a:pt x="182423" y="59903"/>
                    <a:pt x="184233" y="55198"/>
                  </a:cubicBezTo>
                  <a:lnTo>
                    <a:pt x="167402" y="55198"/>
                  </a:lnTo>
                  <a:lnTo>
                    <a:pt x="167402" y="33481"/>
                  </a:lnTo>
                  <a:lnTo>
                    <a:pt x="185500" y="33481"/>
                  </a:lnTo>
                  <a:close/>
                  <a:moveTo>
                    <a:pt x="633051" y="4163"/>
                  </a:moveTo>
                  <a:lnTo>
                    <a:pt x="637032" y="27328"/>
                  </a:lnTo>
                  <a:lnTo>
                    <a:pt x="678295" y="27328"/>
                  </a:lnTo>
                  <a:lnTo>
                    <a:pt x="678295" y="49226"/>
                  </a:lnTo>
                  <a:lnTo>
                    <a:pt x="574777" y="49226"/>
                  </a:lnTo>
                  <a:lnTo>
                    <a:pt x="574777" y="27328"/>
                  </a:lnTo>
                  <a:lnTo>
                    <a:pt x="613867" y="27328"/>
                  </a:lnTo>
                  <a:lnTo>
                    <a:pt x="609705" y="5249"/>
                  </a:lnTo>
                  <a:close/>
                  <a:moveTo>
                    <a:pt x="413347" y="2353"/>
                  </a:moveTo>
                  <a:lnTo>
                    <a:pt x="434340" y="3258"/>
                  </a:lnTo>
                  <a:lnTo>
                    <a:pt x="434340" y="25699"/>
                  </a:lnTo>
                  <a:lnTo>
                    <a:pt x="468906" y="25699"/>
                  </a:lnTo>
                  <a:lnTo>
                    <a:pt x="468906" y="8687"/>
                  </a:lnTo>
                  <a:lnTo>
                    <a:pt x="491166" y="9592"/>
                  </a:lnTo>
                  <a:lnTo>
                    <a:pt x="491166" y="45787"/>
                  </a:lnTo>
                  <a:lnTo>
                    <a:pt x="356883" y="45787"/>
                  </a:lnTo>
                  <a:lnTo>
                    <a:pt x="356883" y="8506"/>
                  </a:lnTo>
                  <a:lnTo>
                    <a:pt x="378962" y="9411"/>
                  </a:lnTo>
                  <a:lnTo>
                    <a:pt x="378962" y="25699"/>
                  </a:lnTo>
                  <a:lnTo>
                    <a:pt x="413347" y="25699"/>
                  </a:lnTo>
                  <a:close/>
                  <a:moveTo>
                    <a:pt x="556679" y="0"/>
                  </a:moveTo>
                  <a:lnTo>
                    <a:pt x="579482" y="5430"/>
                  </a:lnTo>
                  <a:cubicBezTo>
                    <a:pt x="577431" y="12307"/>
                    <a:pt x="575229" y="18822"/>
                    <a:pt x="572877" y="24975"/>
                  </a:cubicBezTo>
                  <a:cubicBezTo>
                    <a:pt x="570524" y="31128"/>
                    <a:pt x="568081" y="37100"/>
                    <a:pt x="565547" y="42891"/>
                  </a:cubicBezTo>
                  <a:lnTo>
                    <a:pt x="565547" y="161249"/>
                  </a:lnTo>
                  <a:lnTo>
                    <a:pt x="544011" y="161249"/>
                  </a:lnTo>
                  <a:lnTo>
                    <a:pt x="544011" y="81077"/>
                  </a:lnTo>
                  <a:cubicBezTo>
                    <a:pt x="542201" y="83731"/>
                    <a:pt x="540361" y="86325"/>
                    <a:pt x="538491" y="88859"/>
                  </a:cubicBezTo>
                  <a:cubicBezTo>
                    <a:pt x="536621" y="91393"/>
                    <a:pt x="534661" y="93926"/>
                    <a:pt x="532610" y="96460"/>
                  </a:cubicBezTo>
                  <a:lnTo>
                    <a:pt x="517589" y="78905"/>
                  </a:lnTo>
                  <a:cubicBezTo>
                    <a:pt x="520967" y="74200"/>
                    <a:pt x="524556" y="68771"/>
                    <a:pt x="528357" y="62618"/>
                  </a:cubicBezTo>
                  <a:cubicBezTo>
                    <a:pt x="532157" y="56465"/>
                    <a:pt x="535837" y="49949"/>
                    <a:pt x="539396" y="43072"/>
                  </a:cubicBezTo>
                  <a:cubicBezTo>
                    <a:pt x="542955" y="36195"/>
                    <a:pt x="546243" y="29077"/>
                    <a:pt x="549259" y="21717"/>
                  </a:cubicBezTo>
                  <a:cubicBezTo>
                    <a:pt x="552276" y="14358"/>
                    <a:pt x="554749" y="7119"/>
                    <a:pt x="55667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4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2" name="矩形: 圆角 31">
              <a:extLst>
                <a:ext uri="{FF2B5EF4-FFF2-40B4-BE49-F238E27FC236}">
                  <a16:creationId xmlns="" xmlns:a16="http://schemas.microsoft.com/office/drawing/2014/main" id="{050E7F3C-DF7A-4FAA-9465-3656C98D42E3}"/>
                </a:ext>
              </a:extLst>
            </p:cNvPr>
            <p:cNvSpPr/>
            <p:nvPr/>
          </p:nvSpPr>
          <p:spPr>
            <a:xfrm>
              <a:off x="10163818" y="2720596"/>
              <a:ext cx="1525935" cy="87653"/>
            </a:xfrm>
            <a:prstGeom prst="roundRect">
              <a:avLst>
                <a:gd name="adj" fmla="val 19383"/>
              </a:avLst>
            </a:prstGeom>
            <a:gradFill>
              <a:gsLst>
                <a:gs pos="0">
                  <a:schemeClr val="accent1"/>
                </a:gs>
                <a:gs pos="50000">
                  <a:schemeClr val="accent2"/>
                </a:gs>
                <a:gs pos="100000">
                  <a:schemeClr val="accent1"/>
                </a:gs>
              </a:gsLst>
              <a:lin ang="5400000" scaled="1"/>
            </a:gradFill>
            <a:ln w="12700" cap="flat" cmpd="sng" algn="ctr">
              <a:noFill/>
              <a:prstDash val="solid"/>
              <a:miter lim="800000"/>
            </a:ln>
            <a:effectLst>
              <a:innerShdw blurRad="63500">
                <a:schemeClr val="accent1">
                  <a:lumMod val="5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 xmlns:a16="http://schemas.microsoft.com/office/drawing/2014/main" id="{9D56FFC1-03D9-4397-9308-BB041BB2BDC6}"/>
                </a:ext>
              </a:extLst>
            </p:cNvPr>
            <p:cNvSpPr/>
            <p:nvPr/>
          </p:nvSpPr>
          <p:spPr>
            <a:xfrm>
              <a:off x="10621254" y="4072801"/>
              <a:ext cx="611061" cy="611061"/>
            </a:xfrm>
            <a:prstGeom prst="ellipse">
              <a:avLst/>
            </a:pr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val 120_1">
              <a:extLst>
                <a:ext uri="{FF2B5EF4-FFF2-40B4-BE49-F238E27FC236}">
                  <a16:creationId xmlns="" xmlns:a16="http://schemas.microsoft.com/office/drawing/2014/main" id="{2B586987-535D-46DA-86F5-3EB1320385E5}"/>
                </a:ext>
              </a:extLst>
            </p:cNvPr>
            <p:cNvSpPr/>
            <p:nvPr/>
          </p:nvSpPr>
          <p:spPr>
            <a:xfrm>
              <a:off x="10577291" y="4028837"/>
              <a:ext cx="698989" cy="698989"/>
            </a:xfrm>
            <a:prstGeom prst="ellipse">
              <a:avLst/>
            </a:prstGeom>
            <a:noFill/>
            <a:ln w="31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30">
              <a:extLst>
                <a:ext uri="{FF2B5EF4-FFF2-40B4-BE49-F238E27FC236}">
                  <a16:creationId xmlns="" xmlns:a16="http://schemas.microsoft.com/office/drawing/2014/main" id="{3B3AC6CF-8D60-4A13-9E6E-0A83BC17FE8D}"/>
                </a:ext>
              </a:extLst>
            </p:cNvPr>
            <p:cNvSpPr>
              <a:spLocks noEditPoints="1"/>
            </p:cNvSpPr>
            <p:nvPr/>
          </p:nvSpPr>
          <p:spPr bwMode="auto">
            <a:xfrm>
              <a:off x="10942371" y="3947083"/>
              <a:ext cx="472392" cy="846468"/>
            </a:xfrm>
            <a:custGeom>
              <a:avLst/>
              <a:gdLst>
                <a:gd name="T0" fmla="*/ 0 w 95"/>
                <a:gd name="T1" fmla="*/ 5 h 170"/>
                <a:gd name="T2" fmla="*/ 25 w 95"/>
                <a:gd name="T3" fmla="*/ 12 h 170"/>
                <a:gd name="T4" fmla="*/ 38 w 95"/>
                <a:gd name="T5" fmla="*/ 14 h 170"/>
                <a:gd name="T6" fmla="*/ 10 w 95"/>
                <a:gd name="T7" fmla="*/ 4 h 170"/>
                <a:gd name="T8" fmla="*/ 0 w 95"/>
                <a:gd name="T9" fmla="*/ 5 h 170"/>
                <a:gd name="T10" fmla="*/ 25 w 95"/>
                <a:gd name="T11" fmla="*/ 21 h 170"/>
                <a:gd name="T12" fmla="*/ 48 w 95"/>
                <a:gd name="T13" fmla="*/ 21 h 170"/>
                <a:gd name="T14" fmla="*/ 51 w 95"/>
                <a:gd name="T15" fmla="*/ 23 h 170"/>
                <a:gd name="T16" fmla="*/ 33 w 95"/>
                <a:gd name="T17" fmla="*/ 0 h 170"/>
                <a:gd name="T18" fmla="*/ 55 w 95"/>
                <a:gd name="T19" fmla="*/ 18 h 170"/>
                <a:gd name="T20" fmla="*/ 55 w 95"/>
                <a:gd name="T21" fmla="*/ 27 h 170"/>
                <a:gd name="T22" fmla="*/ 34 w 95"/>
                <a:gd name="T23" fmla="*/ 24 h 170"/>
                <a:gd name="T24" fmla="*/ 25 w 95"/>
                <a:gd name="T25" fmla="*/ 21 h 170"/>
                <a:gd name="T26" fmla="*/ 65 w 95"/>
                <a:gd name="T27" fmla="*/ 158 h 170"/>
                <a:gd name="T28" fmla="*/ 54 w 95"/>
                <a:gd name="T29" fmla="*/ 166 h 170"/>
                <a:gd name="T30" fmla="*/ 35 w 95"/>
                <a:gd name="T31" fmla="*/ 170 h 170"/>
                <a:gd name="T32" fmla="*/ 27 w 95"/>
                <a:gd name="T33" fmla="*/ 165 h 170"/>
                <a:gd name="T34" fmla="*/ 30 w 95"/>
                <a:gd name="T35" fmla="*/ 157 h 170"/>
                <a:gd name="T36" fmla="*/ 40 w 95"/>
                <a:gd name="T37" fmla="*/ 145 h 170"/>
                <a:gd name="T38" fmla="*/ 46 w 95"/>
                <a:gd name="T39" fmla="*/ 138 h 170"/>
                <a:gd name="T40" fmla="*/ 36 w 95"/>
                <a:gd name="T41" fmla="*/ 161 h 170"/>
                <a:gd name="T42" fmla="*/ 32 w 95"/>
                <a:gd name="T43" fmla="*/ 164 h 170"/>
                <a:gd name="T44" fmla="*/ 43 w 95"/>
                <a:gd name="T45" fmla="*/ 161 h 170"/>
                <a:gd name="T46" fmla="*/ 65 w 95"/>
                <a:gd name="T47" fmla="*/ 158 h 170"/>
                <a:gd name="T48" fmla="*/ 56 w 95"/>
                <a:gd name="T49" fmla="*/ 148 h 170"/>
                <a:gd name="T50" fmla="*/ 55 w 95"/>
                <a:gd name="T51" fmla="*/ 139 h 170"/>
                <a:gd name="T52" fmla="*/ 63 w 95"/>
                <a:gd name="T53" fmla="*/ 116 h 170"/>
                <a:gd name="T54" fmla="*/ 62 w 95"/>
                <a:gd name="T55" fmla="*/ 141 h 170"/>
                <a:gd name="T56" fmla="*/ 60 w 95"/>
                <a:gd name="T57" fmla="*/ 144 h 170"/>
                <a:gd name="T58" fmla="*/ 87 w 95"/>
                <a:gd name="T59" fmla="*/ 127 h 170"/>
                <a:gd name="T60" fmla="*/ 65 w 95"/>
                <a:gd name="T61" fmla="*/ 148 h 170"/>
                <a:gd name="T62" fmla="*/ 56 w 95"/>
                <a:gd name="T63" fmla="*/ 148 h 170"/>
                <a:gd name="T64" fmla="*/ 95 w 95"/>
                <a:gd name="T65" fmla="*/ 89 h 170"/>
                <a:gd name="T66" fmla="*/ 84 w 95"/>
                <a:gd name="T67" fmla="*/ 117 h 170"/>
                <a:gd name="T68" fmla="*/ 75 w 95"/>
                <a:gd name="T69" fmla="*/ 120 h 170"/>
                <a:gd name="T70" fmla="*/ 70 w 95"/>
                <a:gd name="T71" fmla="*/ 98 h 170"/>
                <a:gd name="T72" fmla="*/ 69 w 95"/>
                <a:gd name="T73" fmla="*/ 89 h 170"/>
                <a:gd name="T74" fmla="*/ 78 w 95"/>
                <a:gd name="T75" fmla="*/ 111 h 170"/>
                <a:gd name="T76" fmla="*/ 77 w 95"/>
                <a:gd name="T77" fmla="*/ 115 h 170"/>
                <a:gd name="T78" fmla="*/ 95 w 95"/>
                <a:gd name="T79" fmla="*/ 89 h 170"/>
                <a:gd name="T80" fmla="*/ 64 w 95"/>
                <a:gd name="T81" fmla="*/ 61 h 170"/>
                <a:gd name="T82" fmla="*/ 76 w 95"/>
                <a:gd name="T83" fmla="*/ 82 h 170"/>
                <a:gd name="T84" fmla="*/ 83 w 95"/>
                <a:gd name="T85" fmla="*/ 87 h 170"/>
                <a:gd name="T86" fmla="*/ 88 w 95"/>
                <a:gd name="T87" fmla="*/ 81 h 170"/>
                <a:gd name="T88" fmla="*/ 87 w 95"/>
                <a:gd name="T89" fmla="*/ 51 h 170"/>
                <a:gd name="T90" fmla="*/ 82 w 95"/>
                <a:gd name="T91" fmla="*/ 78 h 170"/>
                <a:gd name="T92" fmla="*/ 82 w 95"/>
                <a:gd name="T93" fmla="*/ 82 h 170"/>
                <a:gd name="T94" fmla="*/ 79 w 95"/>
                <a:gd name="T95" fmla="*/ 73 h 170"/>
                <a:gd name="T96" fmla="*/ 64 w 95"/>
                <a:gd name="T97" fmla="*/ 61 h 170"/>
                <a:gd name="T98" fmla="*/ 65 w 95"/>
                <a:gd name="T99" fmla="*/ 20 h 170"/>
                <a:gd name="T100" fmla="*/ 78 w 95"/>
                <a:gd name="T101" fmla="*/ 46 h 170"/>
                <a:gd name="T102" fmla="*/ 75 w 95"/>
                <a:gd name="T103" fmla="*/ 55 h 170"/>
                <a:gd name="T104" fmla="*/ 56 w 95"/>
                <a:gd name="T105" fmla="*/ 43 h 170"/>
                <a:gd name="T106" fmla="*/ 49 w 95"/>
                <a:gd name="T107" fmla="*/ 37 h 170"/>
                <a:gd name="T108" fmla="*/ 70 w 95"/>
                <a:gd name="T109" fmla="*/ 46 h 170"/>
                <a:gd name="T110" fmla="*/ 73 w 95"/>
                <a:gd name="T111" fmla="*/ 49 h 170"/>
                <a:gd name="T112" fmla="*/ 65 w 95"/>
                <a:gd name="T113" fmla="*/ 2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70">
                  <a:moveTo>
                    <a:pt x="0" y="5"/>
                  </a:moveTo>
                  <a:cubicBezTo>
                    <a:pt x="25" y="12"/>
                    <a:pt x="25" y="12"/>
                    <a:pt x="25" y="12"/>
                  </a:cubicBezTo>
                  <a:cubicBezTo>
                    <a:pt x="29" y="13"/>
                    <a:pt x="34" y="14"/>
                    <a:pt x="38" y="14"/>
                  </a:cubicBezTo>
                  <a:cubicBezTo>
                    <a:pt x="31" y="7"/>
                    <a:pt x="19" y="4"/>
                    <a:pt x="10" y="4"/>
                  </a:cubicBezTo>
                  <a:cubicBezTo>
                    <a:pt x="6" y="4"/>
                    <a:pt x="3" y="4"/>
                    <a:pt x="0" y="5"/>
                  </a:cubicBezTo>
                  <a:close/>
                  <a:moveTo>
                    <a:pt x="25" y="21"/>
                  </a:moveTo>
                  <a:cubicBezTo>
                    <a:pt x="32" y="17"/>
                    <a:pt x="41" y="18"/>
                    <a:pt x="48" y="21"/>
                  </a:cubicBezTo>
                  <a:cubicBezTo>
                    <a:pt x="49" y="22"/>
                    <a:pt x="50" y="22"/>
                    <a:pt x="51" y="23"/>
                  </a:cubicBezTo>
                  <a:cubicBezTo>
                    <a:pt x="45" y="16"/>
                    <a:pt x="37" y="8"/>
                    <a:pt x="33" y="0"/>
                  </a:cubicBezTo>
                  <a:cubicBezTo>
                    <a:pt x="42" y="4"/>
                    <a:pt x="50" y="10"/>
                    <a:pt x="55" y="18"/>
                  </a:cubicBezTo>
                  <a:cubicBezTo>
                    <a:pt x="56" y="20"/>
                    <a:pt x="58" y="26"/>
                    <a:pt x="55" y="27"/>
                  </a:cubicBezTo>
                  <a:cubicBezTo>
                    <a:pt x="51" y="30"/>
                    <a:pt x="38" y="25"/>
                    <a:pt x="34" y="24"/>
                  </a:cubicBezTo>
                  <a:cubicBezTo>
                    <a:pt x="25" y="21"/>
                    <a:pt x="25" y="21"/>
                    <a:pt x="25" y="21"/>
                  </a:cubicBezTo>
                  <a:close/>
                  <a:moveTo>
                    <a:pt x="65" y="158"/>
                  </a:moveTo>
                  <a:cubicBezTo>
                    <a:pt x="62" y="161"/>
                    <a:pt x="58" y="164"/>
                    <a:pt x="54" y="166"/>
                  </a:cubicBezTo>
                  <a:cubicBezTo>
                    <a:pt x="48" y="168"/>
                    <a:pt x="42" y="170"/>
                    <a:pt x="35" y="170"/>
                  </a:cubicBezTo>
                  <a:cubicBezTo>
                    <a:pt x="32" y="169"/>
                    <a:pt x="28" y="168"/>
                    <a:pt x="27" y="165"/>
                  </a:cubicBezTo>
                  <a:cubicBezTo>
                    <a:pt x="27" y="162"/>
                    <a:pt x="29" y="159"/>
                    <a:pt x="30" y="157"/>
                  </a:cubicBezTo>
                  <a:cubicBezTo>
                    <a:pt x="33" y="153"/>
                    <a:pt x="36" y="149"/>
                    <a:pt x="40" y="145"/>
                  </a:cubicBezTo>
                  <a:cubicBezTo>
                    <a:pt x="46" y="138"/>
                    <a:pt x="46" y="138"/>
                    <a:pt x="46" y="138"/>
                  </a:cubicBezTo>
                  <a:cubicBezTo>
                    <a:pt x="49" y="147"/>
                    <a:pt x="43" y="156"/>
                    <a:pt x="36" y="161"/>
                  </a:cubicBezTo>
                  <a:cubicBezTo>
                    <a:pt x="34" y="162"/>
                    <a:pt x="33" y="163"/>
                    <a:pt x="32" y="164"/>
                  </a:cubicBezTo>
                  <a:cubicBezTo>
                    <a:pt x="43" y="161"/>
                    <a:pt x="43" y="161"/>
                    <a:pt x="43" y="161"/>
                  </a:cubicBezTo>
                  <a:cubicBezTo>
                    <a:pt x="49" y="159"/>
                    <a:pt x="59" y="157"/>
                    <a:pt x="65" y="158"/>
                  </a:cubicBezTo>
                  <a:close/>
                  <a:moveTo>
                    <a:pt x="56" y="148"/>
                  </a:moveTo>
                  <a:cubicBezTo>
                    <a:pt x="54" y="145"/>
                    <a:pt x="55" y="142"/>
                    <a:pt x="55" y="139"/>
                  </a:cubicBezTo>
                  <a:cubicBezTo>
                    <a:pt x="57" y="133"/>
                    <a:pt x="61" y="122"/>
                    <a:pt x="63" y="116"/>
                  </a:cubicBezTo>
                  <a:cubicBezTo>
                    <a:pt x="68" y="123"/>
                    <a:pt x="66" y="133"/>
                    <a:pt x="62" y="141"/>
                  </a:cubicBezTo>
                  <a:cubicBezTo>
                    <a:pt x="61" y="142"/>
                    <a:pt x="61" y="143"/>
                    <a:pt x="60" y="144"/>
                  </a:cubicBezTo>
                  <a:cubicBezTo>
                    <a:pt x="67" y="138"/>
                    <a:pt x="78" y="129"/>
                    <a:pt x="87" y="127"/>
                  </a:cubicBezTo>
                  <a:cubicBezTo>
                    <a:pt x="83" y="135"/>
                    <a:pt x="74" y="145"/>
                    <a:pt x="65" y="148"/>
                  </a:cubicBezTo>
                  <a:cubicBezTo>
                    <a:pt x="62" y="149"/>
                    <a:pt x="58" y="150"/>
                    <a:pt x="56" y="148"/>
                  </a:cubicBezTo>
                  <a:close/>
                  <a:moveTo>
                    <a:pt x="95" y="89"/>
                  </a:moveTo>
                  <a:cubicBezTo>
                    <a:pt x="94" y="98"/>
                    <a:pt x="91" y="110"/>
                    <a:pt x="84" y="117"/>
                  </a:cubicBezTo>
                  <a:cubicBezTo>
                    <a:pt x="82" y="119"/>
                    <a:pt x="78" y="122"/>
                    <a:pt x="75" y="120"/>
                  </a:cubicBezTo>
                  <a:cubicBezTo>
                    <a:pt x="71" y="117"/>
                    <a:pt x="70" y="103"/>
                    <a:pt x="70" y="98"/>
                  </a:cubicBezTo>
                  <a:cubicBezTo>
                    <a:pt x="70" y="95"/>
                    <a:pt x="70" y="92"/>
                    <a:pt x="69" y="89"/>
                  </a:cubicBezTo>
                  <a:cubicBezTo>
                    <a:pt x="77" y="93"/>
                    <a:pt x="79" y="103"/>
                    <a:pt x="78" y="111"/>
                  </a:cubicBezTo>
                  <a:cubicBezTo>
                    <a:pt x="78" y="113"/>
                    <a:pt x="78" y="114"/>
                    <a:pt x="77" y="115"/>
                  </a:cubicBezTo>
                  <a:cubicBezTo>
                    <a:pt x="82" y="107"/>
                    <a:pt x="88" y="95"/>
                    <a:pt x="95" y="89"/>
                  </a:cubicBezTo>
                  <a:close/>
                  <a:moveTo>
                    <a:pt x="64" y="61"/>
                  </a:moveTo>
                  <a:cubicBezTo>
                    <a:pt x="68" y="67"/>
                    <a:pt x="72" y="77"/>
                    <a:pt x="76" y="82"/>
                  </a:cubicBezTo>
                  <a:cubicBezTo>
                    <a:pt x="77" y="84"/>
                    <a:pt x="80" y="88"/>
                    <a:pt x="83" y="87"/>
                  </a:cubicBezTo>
                  <a:cubicBezTo>
                    <a:pt x="85" y="87"/>
                    <a:pt x="87" y="83"/>
                    <a:pt x="88" y="81"/>
                  </a:cubicBezTo>
                  <a:cubicBezTo>
                    <a:pt x="92" y="72"/>
                    <a:pt x="90" y="60"/>
                    <a:pt x="87" y="51"/>
                  </a:cubicBezTo>
                  <a:cubicBezTo>
                    <a:pt x="84" y="58"/>
                    <a:pt x="82" y="70"/>
                    <a:pt x="82" y="78"/>
                  </a:cubicBezTo>
                  <a:cubicBezTo>
                    <a:pt x="82" y="79"/>
                    <a:pt x="82" y="80"/>
                    <a:pt x="82" y="82"/>
                  </a:cubicBezTo>
                  <a:cubicBezTo>
                    <a:pt x="81" y="79"/>
                    <a:pt x="80" y="76"/>
                    <a:pt x="79" y="73"/>
                  </a:cubicBezTo>
                  <a:cubicBezTo>
                    <a:pt x="76" y="67"/>
                    <a:pt x="71" y="62"/>
                    <a:pt x="64" y="61"/>
                  </a:cubicBezTo>
                  <a:close/>
                  <a:moveTo>
                    <a:pt x="65" y="20"/>
                  </a:moveTo>
                  <a:cubicBezTo>
                    <a:pt x="72" y="27"/>
                    <a:pt x="77" y="37"/>
                    <a:pt x="78" y="46"/>
                  </a:cubicBezTo>
                  <a:cubicBezTo>
                    <a:pt x="78" y="48"/>
                    <a:pt x="78" y="54"/>
                    <a:pt x="75" y="55"/>
                  </a:cubicBezTo>
                  <a:cubicBezTo>
                    <a:pt x="70" y="56"/>
                    <a:pt x="59" y="46"/>
                    <a:pt x="56" y="43"/>
                  </a:cubicBezTo>
                  <a:cubicBezTo>
                    <a:pt x="49" y="37"/>
                    <a:pt x="49" y="37"/>
                    <a:pt x="49" y="37"/>
                  </a:cubicBezTo>
                  <a:cubicBezTo>
                    <a:pt x="57" y="35"/>
                    <a:pt x="65" y="40"/>
                    <a:pt x="70" y="46"/>
                  </a:cubicBezTo>
                  <a:cubicBezTo>
                    <a:pt x="71" y="47"/>
                    <a:pt x="72" y="48"/>
                    <a:pt x="73" y="49"/>
                  </a:cubicBezTo>
                  <a:cubicBezTo>
                    <a:pt x="69" y="40"/>
                    <a:pt x="65" y="29"/>
                    <a:pt x="65"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8066" tIns="29033" rIns="58066" bIns="29033" numCol="1" anchor="t" anchorCtr="0" compatLnSpc="1">
              <a:prstTxWarp prst="textNoShape">
                <a:avLst/>
              </a:prstTxWarp>
            </a:bodyPr>
            <a:lstStyle/>
            <a:p>
              <a:endParaRPr lang="zh-CN" altLang="en-US" sz="1143"/>
            </a:p>
          </p:txBody>
        </p:sp>
        <p:sp>
          <p:nvSpPr>
            <p:cNvPr id="36" name="Freeform 232">
              <a:extLst>
                <a:ext uri="{FF2B5EF4-FFF2-40B4-BE49-F238E27FC236}">
                  <a16:creationId xmlns="" xmlns:a16="http://schemas.microsoft.com/office/drawing/2014/main" id="{DDD1E7E8-A7EF-4919-AF79-E26FFFE06809}"/>
                </a:ext>
              </a:extLst>
            </p:cNvPr>
            <p:cNvSpPr>
              <a:spLocks noEditPoints="1"/>
            </p:cNvSpPr>
            <p:nvPr/>
          </p:nvSpPr>
          <p:spPr bwMode="auto">
            <a:xfrm>
              <a:off x="10438807" y="3947083"/>
              <a:ext cx="477187" cy="846468"/>
            </a:xfrm>
            <a:custGeom>
              <a:avLst/>
              <a:gdLst>
                <a:gd name="T0" fmla="*/ 96 w 96"/>
                <a:gd name="T1" fmla="*/ 5 h 170"/>
                <a:gd name="T2" fmla="*/ 70 w 96"/>
                <a:gd name="T3" fmla="*/ 12 h 170"/>
                <a:gd name="T4" fmla="*/ 58 w 96"/>
                <a:gd name="T5" fmla="*/ 14 h 170"/>
                <a:gd name="T6" fmla="*/ 86 w 96"/>
                <a:gd name="T7" fmla="*/ 4 h 170"/>
                <a:gd name="T8" fmla="*/ 96 w 96"/>
                <a:gd name="T9" fmla="*/ 5 h 170"/>
                <a:gd name="T10" fmla="*/ 70 w 96"/>
                <a:gd name="T11" fmla="*/ 21 h 170"/>
                <a:gd name="T12" fmla="*/ 48 w 96"/>
                <a:gd name="T13" fmla="*/ 21 h 170"/>
                <a:gd name="T14" fmla="*/ 45 w 96"/>
                <a:gd name="T15" fmla="*/ 23 h 170"/>
                <a:gd name="T16" fmla="*/ 62 w 96"/>
                <a:gd name="T17" fmla="*/ 0 h 170"/>
                <a:gd name="T18" fmla="*/ 41 w 96"/>
                <a:gd name="T19" fmla="*/ 18 h 170"/>
                <a:gd name="T20" fmla="*/ 40 w 96"/>
                <a:gd name="T21" fmla="*/ 27 h 170"/>
                <a:gd name="T22" fmla="*/ 62 w 96"/>
                <a:gd name="T23" fmla="*/ 24 h 170"/>
                <a:gd name="T24" fmla="*/ 70 w 96"/>
                <a:gd name="T25" fmla="*/ 21 h 170"/>
                <a:gd name="T26" fmla="*/ 30 w 96"/>
                <a:gd name="T27" fmla="*/ 158 h 170"/>
                <a:gd name="T28" fmla="*/ 42 w 96"/>
                <a:gd name="T29" fmla="*/ 166 h 170"/>
                <a:gd name="T30" fmla="*/ 60 w 96"/>
                <a:gd name="T31" fmla="*/ 170 h 170"/>
                <a:gd name="T32" fmla="*/ 68 w 96"/>
                <a:gd name="T33" fmla="*/ 165 h 170"/>
                <a:gd name="T34" fmla="*/ 66 w 96"/>
                <a:gd name="T35" fmla="*/ 157 h 170"/>
                <a:gd name="T36" fmla="*/ 56 w 96"/>
                <a:gd name="T37" fmla="*/ 145 h 170"/>
                <a:gd name="T38" fmla="*/ 49 w 96"/>
                <a:gd name="T39" fmla="*/ 138 h 170"/>
                <a:gd name="T40" fmla="*/ 60 w 96"/>
                <a:gd name="T41" fmla="*/ 161 h 170"/>
                <a:gd name="T42" fmla="*/ 63 w 96"/>
                <a:gd name="T43" fmla="*/ 164 h 170"/>
                <a:gd name="T44" fmla="*/ 53 w 96"/>
                <a:gd name="T45" fmla="*/ 161 h 170"/>
                <a:gd name="T46" fmla="*/ 30 w 96"/>
                <a:gd name="T47" fmla="*/ 158 h 170"/>
                <a:gd name="T48" fmla="*/ 40 w 96"/>
                <a:gd name="T49" fmla="*/ 148 h 170"/>
                <a:gd name="T50" fmla="*/ 40 w 96"/>
                <a:gd name="T51" fmla="*/ 139 h 170"/>
                <a:gd name="T52" fmla="*/ 33 w 96"/>
                <a:gd name="T53" fmla="*/ 116 h 170"/>
                <a:gd name="T54" fmla="*/ 33 w 96"/>
                <a:gd name="T55" fmla="*/ 141 h 170"/>
                <a:gd name="T56" fmla="*/ 36 w 96"/>
                <a:gd name="T57" fmla="*/ 144 h 170"/>
                <a:gd name="T58" fmla="*/ 8 w 96"/>
                <a:gd name="T59" fmla="*/ 127 h 170"/>
                <a:gd name="T60" fmla="*/ 30 w 96"/>
                <a:gd name="T61" fmla="*/ 148 h 170"/>
                <a:gd name="T62" fmla="*/ 40 w 96"/>
                <a:gd name="T63" fmla="*/ 148 h 170"/>
                <a:gd name="T64" fmla="*/ 0 w 96"/>
                <a:gd name="T65" fmla="*/ 89 h 170"/>
                <a:gd name="T66" fmla="*/ 12 w 96"/>
                <a:gd name="T67" fmla="*/ 117 h 170"/>
                <a:gd name="T68" fmla="*/ 21 w 96"/>
                <a:gd name="T69" fmla="*/ 120 h 170"/>
                <a:gd name="T70" fmla="*/ 26 w 96"/>
                <a:gd name="T71" fmla="*/ 98 h 170"/>
                <a:gd name="T72" fmla="*/ 26 w 96"/>
                <a:gd name="T73" fmla="*/ 89 h 170"/>
                <a:gd name="T74" fmla="*/ 17 w 96"/>
                <a:gd name="T75" fmla="*/ 111 h 170"/>
                <a:gd name="T76" fmla="*/ 18 w 96"/>
                <a:gd name="T77" fmla="*/ 115 h 170"/>
                <a:gd name="T78" fmla="*/ 0 w 96"/>
                <a:gd name="T79" fmla="*/ 89 h 170"/>
                <a:gd name="T80" fmla="*/ 31 w 96"/>
                <a:gd name="T81" fmla="*/ 61 h 170"/>
                <a:gd name="T82" fmla="*/ 20 w 96"/>
                <a:gd name="T83" fmla="*/ 82 h 170"/>
                <a:gd name="T84" fmla="*/ 13 w 96"/>
                <a:gd name="T85" fmla="*/ 87 h 170"/>
                <a:gd name="T86" fmla="*/ 7 w 96"/>
                <a:gd name="T87" fmla="*/ 81 h 170"/>
                <a:gd name="T88" fmla="*/ 8 w 96"/>
                <a:gd name="T89" fmla="*/ 51 h 170"/>
                <a:gd name="T90" fmla="*/ 13 w 96"/>
                <a:gd name="T91" fmla="*/ 78 h 170"/>
                <a:gd name="T92" fmla="*/ 14 w 96"/>
                <a:gd name="T93" fmla="*/ 82 h 170"/>
                <a:gd name="T94" fmla="*/ 16 w 96"/>
                <a:gd name="T95" fmla="*/ 73 h 170"/>
                <a:gd name="T96" fmla="*/ 31 w 96"/>
                <a:gd name="T97" fmla="*/ 61 h 170"/>
                <a:gd name="T98" fmla="*/ 30 w 96"/>
                <a:gd name="T99" fmla="*/ 20 h 170"/>
                <a:gd name="T100" fmla="*/ 18 w 96"/>
                <a:gd name="T101" fmla="*/ 46 h 170"/>
                <a:gd name="T102" fmla="*/ 21 w 96"/>
                <a:gd name="T103" fmla="*/ 55 h 170"/>
                <a:gd name="T104" fmla="*/ 40 w 96"/>
                <a:gd name="T105" fmla="*/ 43 h 170"/>
                <a:gd name="T106" fmla="*/ 47 w 96"/>
                <a:gd name="T107" fmla="*/ 37 h 170"/>
                <a:gd name="T108" fmla="*/ 25 w 96"/>
                <a:gd name="T109" fmla="*/ 46 h 170"/>
                <a:gd name="T110" fmla="*/ 23 w 96"/>
                <a:gd name="T111" fmla="*/ 49 h 170"/>
                <a:gd name="T112" fmla="*/ 30 w 96"/>
                <a:gd name="T113" fmla="*/ 2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170">
                  <a:moveTo>
                    <a:pt x="96" y="5"/>
                  </a:moveTo>
                  <a:cubicBezTo>
                    <a:pt x="70" y="12"/>
                    <a:pt x="70" y="12"/>
                    <a:pt x="70" y="12"/>
                  </a:cubicBezTo>
                  <a:cubicBezTo>
                    <a:pt x="66" y="13"/>
                    <a:pt x="62" y="14"/>
                    <a:pt x="58" y="14"/>
                  </a:cubicBezTo>
                  <a:cubicBezTo>
                    <a:pt x="64" y="7"/>
                    <a:pt x="77" y="4"/>
                    <a:pt x="86" y="4"/>
                  </a:cubicBezTo>
                  <a:cubicBezTo>
                    <a:pt x="89" y="4"/>
                    <a:pt x="93" y="4"/>
                    <a:pt x="96" y="5"/>
                  </a:cubicBezTo>
                  <a:close/>
                  <a:moveTo>
                    <a:pt x="70" y="21"/>
                  </a:moveTo>
                  <a:cubicBezTo>
                    <a:pt x="64" y="17"/>
                    <a:pt x="55" y="18"/>
                    <a:pt x="48" y="21"/>
                  </a:cubicBezTo>
                  <a:cubicBezTo>
                    <a:pt x="47" y="22"/>
                    <a:pt x="46" y="22"/>
                    <a:pt x="45" y="23"/>
                  </a:cubicBezTo>
                  <a:cubicBezTo>
                    <a:pt x="51" y="16"/>
                    <a:pt x="59" y="8"/>
                    <a:pt x="62" y="0"/>
                  </a:cubicBezTo>
                  <a:cubicBezTo>
                    <a:pt x="54" y="4"/>
                    <a:pt x="45" y="10"/>
                    <a:pt x="41" y="18"/>
                  </a:cubicBezTo>
                  <a:cubicBezTo>
                    <a:pt x="40" y="20"/>
                    <a:pt x="38" y="26"/>
                    <a:pt x="40" y="27"/>
                  </a:cubicBezTo>
                  <a:cubicBezTo>
                    <a:pt x="44" y="30"/>
                    <a:pt x="57" y="25"/>
                    <a:pt x="62" y="24"/>
                  </a:cubicBezTo>
                  <a:cubicBezTo>
                    <a:pt x="70" y="21"/>
                    <a:pt x="70" y="21"/>
                    <a:pt x="70" y="21"/>
                  </a:cubicBezTo>
                  <a:close/>
                  <a:moveTo>
                    <a:pt x="30" y="158"/>
                  </a:moveTo>
                  <a:cubicBezTo>
                    <a:pt x="34" y="161"/>
                    <a:pt x="38" y="164"/>
                    <a:pt x="42" y="166"/>
                  </a:cubicBezTo>
                  <a:cubicBezTo>
                    <a:pt x="47" y="168"/>
                    <a:pt x="54" y="170"/>
                    <a:pt x="60" y="170"/>
                  </a:cubicBezTo>
                  <a:cubicBezTo>
                    <a:pt x="63" y="169"/>
                    <a:pt x="68" y="168"/>
                    <a:pt x="68" y="165"/>
                  </a:cubicBezTo>
                  <a:cubicBezTo>
                    <a:pt x="69" y="162"/>
                    <a:pt x="67" y="159"/>
                    <a:pt x="66" y="157"/>
                  </a:cubicBezTo>
                  <a:cubicBezTo>
                    <a:pt x="63" y="153"/>
                    <a:pt x="59" y="149"/>
                    <a:pt x="56" y="145"/>
                  </a:cubicBezTo>
                  <a:cubicBezTo>
                    <a:pt x="49" y="138"/>
                    <a:pt x="49" y="138"/>
                    <a:pt x="49" y="138"/>
                  </a:cubicBezTo>
                  <a:cubicBezTo>
                    <a:pt x="47" y="147"/>
                    <a:pt x="53" y="156"/>
                    <a:pt x="60" y="161"/>
                  </a:cubicBezTo>
                  <a:cubicBezTo>
                    <a:pt x="61" y="162"/>
                    <a:pt x="62" y="163"/>
                    <a:pt x="63" y="164"/>
                  </a:cubicBezTo>
                  <a:cubicBezTo>
                    <a:pt x="53" y="161"/>
                    <a:pt x="53" y="161"/>
                    <a:pt x="53" y="161"/>
                  </a:cubicBezTo>
                  <a:cubicBezTo>
                    <a:pt x="46" y="159"/>
                    <a:pt x="37" y="157"/>
                    <a:pt x="30" y="158"/>
                  </a:cubicBezTo>
                  <a:close/>
                  <a:moveTo>
                    <a:pt x="40" y="148"/>
                  </a:moveTo>
                  <a:cubicBezTo>
                    <a:pt x="41" y="145"/>
                    <a:pt x="41" y="142"/>
                    <a:pt x="40" y="139"/>
                  </a:cubicBezTo>
                  <a:cubicBezTo>
                    <a:pt x="39" y="133"/>
                    <a:pt x="35" y="122"/>
                    <a:pt x="33" y="116"/>
                  </a:cubicBezTo>
                  <a:cubicBezTo>
                    <a:pt x="27" y="123"/>
                    <a:pt x="29" y="133"/>
                    <a:pt x="33" y="141"/>
                  </a:cubicBezTo>
                  <a:cubicBezTo>
                    <a:pt x="34" y="142"/>
                    <a:pt x="35" y="143"/>
                    <a:pt x="36" y="144"/>
                  </a:cubicBezTo>
                  <a:cubicBezTo>
                    <a:pt x="28" y="138"/>
                    <a:pt x="18" y="129"/>
                    <a:pt x="8" y="127"/>
                  </a:cubicBezTo>
                  <a:cubicBezTo>
                    <a:pt x="13" y="135"/>
                    <a:pt x="21" y="145"/>
                    <a:pt x="30" y="148"/>
                  </a:cubicBezTo>
                  <a:cubicBezTo>
                    <a:pt x="33" y="149"/>
                    <a:pt x="38" y="150"/>
                    <a:pt x="40" y="148"/>
                  </a:cubicBezTo>
                  <a:close/>
                  <a:moveTo>
                    <a:pt x="0" y="89"/>
                  </a:moveTo>
                  <a:cubicBezTo>
                    <a:pt x="1" y="98"/>
                    <a:pt x="5" y="110"/>
                    <a:pt x="12" y="117"/>
                  </a:cubicBezTo>
                  <a:cubicBezTo>
                    <a:pt x="14" y="119"/>
                    <a:pt x="18" y="122"/>
                    <a:pt x="21" y="120"/>
                  </a:cubicBezTo>
                  <a:cubicBezTo>
                    <a:pt x="25" y="117"/>
                    <a:pt x="25" y="103"/>
                    <a:pt x="26" y="98"/>
                  </a:cubicBezTo>
                  <a:cubicBezTo>
                    <a:pt x="26" y="95"/>
                    <a:pt x="26" y="92"/>
                    <a:pt x="26" y="89"/>
                  </a:cubicBezTo>
                  <a:cubicBezTo>
                    <a:pt x="19" y="93"/>
                    <a:pt x="16" y="103"/>
                    <a:pt x="17" y="111"/>
                  </a:cubicBezTo>
                  <a:cubicBezTo>
                    <a:pt x="18" y="113"/>
                    <a:pt x="18" y="114"/>
                    <a:pt x="18" y="115"/>
                  </a:cubicBezTo>
                  <a:cubicBezTo>
                    <a:pt x="14" y="107"/>
                    <a:pt x="8" y="95"/>
                    <a:pt x="0" y="89"/>
                  </a:cubicBezTo>
                  <a:close/>
                  <a:moveTo>
                    <a:pt x="31" y="61"/>
                  </a:moveTo>
                  <a:cubicBezTo>
                    <a:pt x="28" y="67"/>
                    <a:pt x="23" y="77"/>
                    <a:pt x="20" y="82"/>
                  </a:cubicBezTo>
                  <a:cubicBezTo>
                    <a:pt x="19" y="84"/>
                    <a:pt x="16" y="88"/>
                    <a:pt x="13" y="87"/>
                  </a:cubicBezTo>
                  <a:cubicBezTo>
                    <a:pt x="10" y="87"/>
                    <a:pt x="8" y="83"/>
                    <a:pt x="7" y="81"/>
                  </a:cubicBezTo>
                  <a:cubicBezTo>
                    <a:pt x="4" y="72"/>
                    <a:pt x="5" y="60"/>
                    <a:pt x="8" y="51"/>
                  </a:cubicBezTo>
                  <a:cubicBezTo>
                    <a:pt x="12" y="58"/>
                    <a:pt x="13" y="70"/>
                    <a:pt x="13" y="78"/>
                  </a:cubicBezTo>
                  <a:cubicBezTo>
                    <a:pt x="13" y="79"/>
                    <a:pt x="13" y="80"/>
                    <a:pt x="14" y="82"/>
                  </a:cubicBezTo>
                  <a:cubicBezTo>
                    <a:pt x="14" y="79"/>
                    <a:pt x="15" y="76"/>
                    <a:pt x="16" y="73"/>
                  </a:cubicBezTo>
                  <a:cubicBezTo>
                    <a:pt x="19" y="67"/>
                    <a:pt x="24" y="62"/>
                    <a:pt x="31" y="61"/>
                  </a:cubicBezTo>
                  <a:close/>
                  <a:moveTo>
                    <a:pt x="30" y="20"/>
                  </a:moveTo>
                  <a:cubicBezTo>
                    <a:pt x="24" y="27"/>
                    <a:pt x="18" y="37"/>
                    <a:pt x="18" y="46"/>
                  </a:cubicBezTo>
                  <a:cubicBezTo>
                    <a:pt x="17" y="48"/>
                    <a:pt x="18" y="54"/>
                    <a:pt x="21" y="55"/>
                  </a:cubicBezTo>
                  <a:cubicBezTo>
                    <a:pt x="26" y="56"/>
                    <a:pt x="36" y="46"/>
                    <a:pt x="40" y="43"/>
                  </a:cubicBezTo>
                  <a:cubicBezTo>
                    <a:pt x="47" y="37"/>
                    <a:pt x="47" y="37"/>
                    <a:pt x="47" y="37"/>
                  </a:cubicBezTo>
                  <a:cubicBezTo>
                    <a:pt x="39" y="35"/>
                    <a:pt x="30" y="40"/>
                    <a:pt x="25" y="46"/>
                  </a:cubicBezTo>
                  <a:cubicBezTo>
                    <a:pt x="25" y="47"/>
                    <a:pt x="24" y="48"/>
                    <a:pt x="23" y="49"/>
                  </a:cubicBezTo>
                  <a:cubicBezTo>
                    <a:pt x="26" y="40"/>
                    <a:pt x="30" y="29"/>
                    <a:pt x="3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8066" tIns="29033" rIns="58066" bIns="29033" numCol="1" anchor="t" anchorCtr="0" compatLnSpc="1">
              <a:prstTxWarp prst="textNoShape">
                <a:avLst/>
              </a:prstTxWarp>
            </a:bodyPr>
            <a:lstStyle/>
            <a:p>
              <a:endParaRPr lang="zh-CN" altLang="en-US" sz="1143"/>
            </a:p>
          </p:txBody>
        </p:sp>
        <p:sp>
          <p:nvSpPr>
            <p:cNvPr id="37" name="文本框 36">
              <a:extLst>
                <a:ext uri="{FF2B5EF4-FFF2-40B4-BE49-F238E27FC236}">
                  <a16:creationId xmlns="" xmlns:a16="http://schemas.microsoft.com/office/drawing/2014/main" id="{10F863E0-75DC-41A6-81B5-8EE146A6622A}"/>
                </a:ext>
              </a:extLst>
            </p:cNvPr>
            <p:cNvSpPr txBox="1"/>
            <p:nvPr/>
          </p:nvSpPr>
          <p:spPr>
            <a:xfrm>
              <a:off x="10403682" y="3397701"/>
              <a:ext cx="1046204" cy="178565"/>
            </a:xfrm>
            <a:prstGeom prst="rect">
              <a:avLst/>
            </a:prstGeom>
            <a:noFill/>
          </p:spPr>
          <p:txBody>
            <a:bodyPr wrap="square" lIns="0" tIns="0" rIns="0" bIns="0" rtlCol="0" anchor="t">
              <a:spAutoFit/>
            </a:bodyPr>
            <a:lstStyle/>
            <a:p>
              <a:pPr algn="ctr">
                <a:lnSpc>
                  <a:spcPct val="150000"/>
                </a:lnSpc>
              </a:pPr>
              <a:r>
                <a:rPr lang="zh-CN" altLang="en-US" sz="1600" dirty="0">
                  <a:solidFill>
                    <a:schemeClr val="bg1"/>
                  </a:solidFill>
                  <a:latin typeface="黑体" panose="02010609060101010101" pitchFamily="49" charset="-122"/>
                  <a:ea typeface="黑体" panose="02010609060101010101" pitchFamily="49" charset="-122"/>
                </a:rPr>
                <a:t>此处填写目标岗位</a:t>
              </a:r>
              <a:endParaRPr lang="en-US" altLang="zh-CN" sz="1600" dirty="0">
                <a:solidFill>
                  <a:schemeClr val="bg1"/>
                </a:solidFill>
                <a:latin typeface="黑体" panose="02010609060101010101" pitchFamily="49" charset="-122"/>
                <a:ea typeface="黑体" panose="02010609060101010101" pitchFamily="49" charset="-122"/>
              </a:endParaRPr>
            </a:p>
          </p:txBody>
        </p:sp>
        <p:sp>
          <p:nvSpPr>
            <p:cNvPr id="38" name="Oval 189_1">
              <a:extLst>
                <a:ext uri="{FF2B5EF4-FFF2-40B4-BE49-F238E27FC236}">
                  <a16:creationId xmlns="" xmlns:a16="http://schemas.microsoft.com/office/drawing/2014/main" id="{754B847E-886B-4FAE-9CC6-99449E26DA01}"/>
                </a:ext>
              </a:extLst>
            </p:cNvPr>
            <p:cNvSpPr/>
            <p:nvPr/>
          </p:nvSpPr>
          <p:spPr>
            <a:xfrm>
              <a:off x="10671017" y="2451581"/>
              <a:ext cx="511536" cy="511536"/>
            </a:xfrm>
            <a:prstGeom prst="ellipse">
              <a:avLst/>
            </a:prstGeom>
            <a:solidFill>
              <a:schemeClr val="bg1">
                <a:lumMod val="75000"/>
                <a:alpha val="1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39" name="椭圆 38">
              <a:extLst>
                <a:ext uri="{FF2B5EF4-FFF2-40B4-BE49-F238E27FC236}">
                  <a16:creationId xmlns="" xmlns:a16="http://schemas.microsoft.com/office/drawing/2014/main" id="{0CFAFCE9-863A-4D96-8B73-72DCBDEA5FD0}"/>
                </a:ext>
              </a:extLst>
            </p:cNvPr>
            <p:cNvSpPr/>
            <p:nvPr/>
          </p:nvSpPr>
          <p:spPr>
            <a:xfrm>
              <a:off x="10740360" y="2517003"/>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143"/>
            </a:p>
          </p:txBody>
        </p:sp>
        <p:sp>
          <p:nvSpPr>
            <p:cNvPr id="40" name="文本框 39">
              <a:extLst>
                <a:ext uri="{FF2B5EF4-FFF2-40B4-BE49-F238E27FC236}">
                  <a16:creationId xmlns="" xmlns:a16="http://schemas.microsoft.com/office/drawing/2014/main" id="{32691DEE-7D34-45B8-806C-A54D2F3DCA8E}"/>
                </a:ext>
              </a:extLst>
            </p:cNvPr>
            <p:cNvSpPr txBox="1"/>
            <p:nvPr/>
          </p:nvSpPr>
          <p:spPr>
            <a:xfrm>
              <a:off x="10818184" y="2655789"/>
              <a:ext cx="242831" cy="118548"/>
            </a:xfrm>
            <a:custGeom>
              <a:avLst/>
              <a:gdLst/>
              <a:ahLst/>
              <a:cxnLst/>
              <a:rect l="l" t="t" r="r" b="b"/>
              <a:pathLst>
                <a:path w="242831" h="118548">
                  <a:moveTo>
                    <a:pt x="17336" y="83477"/>
                  </a:moveTo>
                  <a:lnTo>
                    <a:pt x="17336" y="99079"/>
                  </a:lnTo>
                  <a:lnTo>
                    <a:pt x="74010" y="99079"/>
                  </a:lnTo>
                  <a:lnTo>
                    <a:pt x="74010" y="83477"/>
                  </a:lnTo>
                  <a:close/>
                  <a:moveTo>
                    <a:pt x="175489" y="59340"/>
                  </a:moveTo>
                  <a:lnTo>
                    <a:pt x="190158" y="65341"/>
                  </a:lnTo>
                  <a:cubicBezTo>
                    <a:pt x="189091" y="68631"/>
                    <a:pt x="187802" y="72164"/>
                    <a:pt x="186290" y="75943"/>
                  </a:cubicBezTo>
                  <a:cubicBezTo>
                    <a:pt x="184779" y="79721"/>
                    <a:pt x="183134" y="83521"/>
                    <a:pt x="181356" y="87344"/>
                  </a:cubicBezTo>
                  <a:cubicBezTo>
                    <a:pt x="179578" y="91167"/>
                    <a:pt x="177756" y="94878"/>
                    <a:pt x="175889" y="98479"/>
                  </a:cubicBezTo>
                  <a:cubicBezTo>
                    <a:pt x="174022" y="102079"/>
                    <a:pt x="172244" y="105302"/>
                    <a:pt x="170555" y="108147"/>
                  </a:cubicBezTo>
                  <a:lnTo>
                    <a:pt x="155620" y="99879"/>
                  </a:lnTo>
                  <a:cubicBezTo>
                    <a:pt x="157398" y="97034"/>
                    <a:pt x="159265" y="93900"/>
                    <a:pt x="161221" y="90478"/>
                  </a:cubicBezTo>
                  <a:cubicBezTo>
                    <a:pt x="163176" y="87055"/>
                    <a:pt x="165043" y="83566"/>
                    <a:pt x="166821" y="80010"/>
                  </a:cubicBezTo>
                  <a:cubicBezTo>
                    <a:pt x="168599" y="76454"/>
                    <a:pt x="170244" y="72898"/>
                    <a:pt x="171755" y="69342"/>
                  </a:cubicBezTo>
                  <a:cubicBezTo>
                    <a:pt x="173267" y="65786"/>
                    <a:pt x="174511" y="62452"/>
                    <a:pt x="175489" y="59340"/>
                  </a:cubicBezTo>
                  <a:close/>
                  <a:moveTo>
                    <a:pt x="224295" y="58807"/>
                  </a:moveTo>
                  <a:cubicBezTo>
                    <a:pt x="225540" y="61296"/>
                    <a:pt x="227029" y="64341"/>
                    <a:pt x="228762" y="67942"/>
                  </a:cubicBezTo>
                  <a:cubicBezTo>
                    <a:pt x="230496" y="71542"/>
                    <a:pt x="232230" y="75276"/>
                    <a:pt x="233963" y="79143"/>
                  </a:cubicBezTo>
                  <a:cubicBezTo>
                    <a:pt x="235697" y="83010"/>
                    <a:pt x="237364" y="86766"/>
                    <a:pt x="238964" y="90411"/>
                  </a:cubicBezTo>
                  <a:cubicBezTo>
                    <a:pt x="240564" y="94056"/>
                    <a:pt x="241853" y="97212"/>
                    <a:pt x="242831" y="99879"/>
                  </a:cubicBezTo>
                  <a:lnTo>
                    <a:pt x="228029" y="107747"/>
                  </a:lnTo>
                  <a:cubicBezTo>
                    <a:pt x="227229" y="104991"/>
                    <a:pt x="226095" y="101657"/>
                    <a:pt x="224629" y="97745"/>
                  </a:cubicBezTo>
                  <a:cubicBezTo>
                    <a:pt x="223162" y="93834"/>
                    <a:pt x="221584" y="89855"/>
                    <a:pt x="219895" y="85810"/>
                  </a:cubicBezTo>
                  <a:cubicBezTo>
                    <a:pt x="218206" y="81766"/>
                    <a:pt x="216516" y="77876"/>
                    <a:pt x="214827" y="74142"/>
                  </a:cubicBezTo>
                  <a:cubicBezTo>
                    <a:pt x="213138" y="70409"/>
                    <a:pt x="211671" y="67341"/>
                    <a:pt x="210427" y="64941"/>
                  </a:cubicBezTo>
                  <a:close/>
                  <a:moveTo>
                    <a:pt x="17336" y="51606"/>
                  </a:moveTo>
                  <a:lnTo>
                    <a:pt x="17336" y="67341"/>
                  </a:lnTo>
                  <a:lnTo>
                    <a:pt x="74010" y="67341"/>
                  </a:lnTo>
                  <a:lnTo>
                    <a:pt x="74010" y="51606"/>
                  </a:lnTo>
                  <a:close/>
                  <a:moveTo>
                    <a:pt x="166421" y="36938"/>
                  </a:moveTo>
                  <a:lnTo>
                    <a:pt x="235897" y="36938"/>
                  </a:lnTo>
                  <a:lnTo>
                    <a:pt x="235897" y="53740"/>
                  </a:lnTo>
                  <a:lnTo>
                    <a:pt x="208693" y="53740"/>
                  </a:lnTo>
                  <a:lnTo>
                    <a:pt x="208693" y="103079"/>
                  </a:lnTo>
                  <a:cubicBezTo>
                    <a:pt x="208693" y="105924"/>
                    <a:pt x="208382" y="108258"/>
                    <a:pt x="207760" y="110080"/>
                  </a:cubicBezTo>
                  <a:cubicBezTo>
                    <a:pt x="207138" y="111903"/>
                    <a:pt x="206182" y="113347"/>
                    <a:pt x="204893" y="114414"/>
                  </a:cubicBezTo>
                  <a:cubicBezTo>
                    <a:pt x="203604" y="115481"/>
                    <a:pt x="201959" y="116259"/>
                    <a:pt x="199959" y="116748"/>
                  </a:cubicBezTo>
                  <a:cubicBezTo>
                    <a:pt x="197959" y="117237"/>
                    <a:pt x="195580" y="117614"/>
                    <a:pt x="192825" y="117881"/>
                  </a:cubicBezTo>
                  <a:lnTo>
                    <a:pt x="184824" y="118548"/>
                  </a:lnTo>
                  <a:lnTo>
                    <a:pt x="179623" y="102413"/>
                  </a:lnTo>
                  <a:lnTo>
                    <a:pt x="187091" y="101746"/>
                  </a:lnTo>
                  <a:cubicBezTo>
                    <a:pt x="189491" y="101568"/>
                    <a:pt x="190980" y="101190"/>
                    <a:pt x="191558" y="100612"/>
                  </a:cubicBezTo>
                  <a:cubicBezTo>
                    <a:pt x="192136" y="100034"/>
                    <a:pt x="192425" y="98545"/>
                    <a:pt x="192425" y="96145"/>
                  </a:cubicBezTo>
                  <a:lnTo>
                    <a:pt x="192425" y="53740"/>
                  </a:lnTo>
                  <a:lnTo>
                    <a:pt x="166421" y="53740"/>
                  </a:lnTo>
                  <a:close/>
                  <a:moveTo>
                    <a:pt x="17336" y="19335"/>
                  </a:moveTo>
                  <a:lnTo>
                    <a:pt x="17336" y="35738"/>
                  </a:lnTo>
                  <a:lnTo>
                    <a:pt x="74010" y="35738"/>
                  </a:lnTo>
                  <a:lnTo>
                    <a:pt x="74010" y="19335"/>
                  </a:lnTo>
                  <a:close/>
                  <a:moveTo>
                    <a:pt x="172155" y="4800"/>
                  </a:moveTo>
                  <a:lnTo>
                    <a:pt x="230429" y="4800"/>
                  </a:lnTo>
                  <a:lnTo>
                    <a:pt x="230429" y="21069"/>
                  </a:lnTo>
                  <a:lnTo>
                    <a:pt x="172155" y="21069"/>
                  </a:lnTo>
                  <a:close/>
                  <a:moveTo>
                    <a:pt x="0" y="2667"/>
                  </a:moveTo>
                  <a:lnTo>
                    <a:pt x="91345" y="2667"/>
                  </a:lnTo>
                  <a:lnTo>
                    <a:pt x="91345" y="115614"/>
                  </a:lnTo>
                  <a:lnTo>
                    <a:pt x="0" y="115614"/>
                  </a:lnTo>
                  <a:close/>
                  <a:moveTo>
                    <a:pt x="136684" y="0"/>
                  </a:moveTo>
                  <a:lnTo>
                    <a:pt x="152953" y="666"/>
                  </a:lnTo>
                  <a:lnTo>
                    <a:pt x="152953" y="21336"/>
                  </a:lnTo>
                  <a:lnTo>
                    <a:pt x="163888" y="21336"/>
                  </a:lnTo>
                  <a:lnTo>
                    <a:pt x="163888" y="37338"/>
                  </a:lnTo>
                  <a:lnTo>
                    <a:pt x="152953" y="37338"/>
                  </a:lnTo>
                  <a:lnTo>
                    <a:pt x="152953" y="49206"/>
                  </a:lnTo>
                  <a:lnTo>
                    <a:pt x="157354" y="46139"/>
                  </a:lnTo>
                  <a:cubicBezTo>
                    <a:pt x="159487" y="49339"/>
                    <a:pt x="161643" y="52651"/>
                    <a:pt x="163821" y="56073"/>
                  </a:cubicBezTo>
                  <a:cubicBezTo>
                    <a:pt x="165999" y="59496"/>
                    <a:pt x="167844" y="62674"/>
                    <a:pt x="169355" y="65608"/>
                  </a:cubicBezTo>
                  <a:lnTo>
                    <a:pt x="158154" y="74409"/>
                  </a:lnTo>
                  <a:cubicBezTo>
                    <a:pt x="157265" y="72453"/>
                    <a:pt x="156398" y="70586"/>
                    <a:pt x="155553" y="68808"/>
                  </a:cubicBezTo>
                  <a:cubicBezTo>
                    <a:pt x="154709" y="67030"/>
                    <a:pt x="153842" y="65341"/>
                    <a:pt x="152953" y="63741"/>
                  </a:cubicBezTo>
                  <a:lnTo>
                    <a:pt x="152953" y="117881"/>
                  </a:lnTo>
                  <a:lnTo>
                    <a:pt x="136684" y="117881"/>
                  </a:lnTo>
                  <a:lnTo>
                    <a:pt x="136684" y="69875"/>
                  </a:lnTo>
                  <a:cubicBezTo>
                    <a:pt x="135084" y="73253"/>
                    <a:pt x="133395" y="76543"/>
                    <a:pt x="131617" y="79743"/>
                  </a:cubicBezTo>
                  <a:cubicBezTo>
                    <a:pt x="129839" y="82943"/>
                    <a:pt x="128061" y="85877"/>
                    <a:pt x="126283" y="88544"/>
                  </a:cubicBezTo>
                  <a:lnTo>
                    <a:pt x="116015" y="74542"/>
                  </a:lnTo>
                  <a:cubicBezTo>
                    <a:pt x="117615" y="72320"/>
                    <a:pt x="119304" y="69786"/>
                    <a:pt x="121082" y="66941"/>
                  </a:cubicBezTo>
                  <a:cubicBezTo>
                    <a:pt x="122860" y="64097"/>
                    <a:pt x="124616" y="61052"/>
                    <a:pt x="126350" y="57807"/>
                  </a:cubicBezTo>
                  <a:cubicBezTo>
                    <a:pt x="128083" y="54562"/>
                    <a:pt x="129750" y="51206"/>
                    <a:pt x="131350" y="47739"/>
                  </a:cubicBezTo>
                  <a:cubicBezTo>
                    <a:pt x="132950" y="44272"/>
                    <a:pt x="134417" y="40805"/>
                    <a:pt x="135751" y="37338"/>
                  </a:cubicBezTo>
                  <a:lnTo>
                    <a:pt x="123349" y="37338"/>
                  </a:lnTo>
                  <a:lnTo>
                    <a:pt x="123349" y="21336"/>
                  </a:lnTo>
                  <a:lnTo>
                    <a:pt x="136684" y="21336"/>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05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grpSp>
        <p:nvGrpSpPr>
          <p:cNvPr id="41" name="组合 40">
            <a:extLst>
              <a:ext uri="{FF2B5EF4-FFF2-40B4-BE49-F238E27FC236}">
                <a16:creationId xmlns="" xmlns:a16="http://schemas.microsoft.com/office/drawing/2014/main" id="{F17A36C3-2C5A-4A70-9E70-40098217DD31}"/>
              </a:ext>
            </a:extLst>
          </p:cNvPr>
          <p:cNvGrpSpPr/>
          <p:nvPr/>
        </p:nvGrpSpPr>
        <p:grpSpPr>
          <a:xfrm>
            <a:off x="3733082" y="2033518"/>
            <a:ext cx="7421557" cy="803320"/>
            <a:chOff x="4934084" y="1063381"/>
            <a:chExt cx="5752113" cy="622617"/>
          </a:xfrm>
        </p:grpSpPr>
        <p:sp>
          <p:nvSpPr>
            <p:cNvPr id="42" name="矩形 41">
              <a:extLst>
                <a:ext uri="{FF2B5EF4-FFF2-40B4-BE49-F238E27FC236}">
                  <a16:creationId xmlns="" xmlns:a16="http://schemas.microsoft.com/office/drawing/2014/main" id="{E6B76C48-F197-4796-A41B-559B158E99B7}"/>
                </a:ext>
              </a:extLst>
            </p:cNvPr>
            <p:cNvSpPr/>
            <p:nvPr/>
          </p:nvSpPr>
          <p:spPr>
            <a:xfrm>
              <a:off x="5167156" y="1284848"/>
              <a:ext cx="5519041" cy="401150"/>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43" name="Rectangle 208_1">
              <a:extLst>
                <a:ext uri="{FF2B5EF4-FFF2-40B4-BE49-F238E27FC236}">
                  <a16:creationId xmlns="" xmlns:a16="http://schemas.microsoft.com/office/drawing/2014/main" id="{1C561917-4FD6-488A-BFD9-E235D6058A6B}"/>
                </a:ext>
              </a:extLst>
            </p:cNvPr>
            <p:cNvSpPr/>
            <p:nvPr/>
          </p:nvSpPr>
          <p:spPr>
            <a:xfrm>
              <a:off x="5167156" y="1284848"/>
              <a:ext cx="1103548" cy="401150"/>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44" name="文本框 43">
              <a:extLst>
                <a:ext uri="{FF2B5EF4-FFF2-40B4-BE49-F238E27FC236}">
                  <a16:creationId xmlns="" xmlns:a16="http://schemas.microsoft.com/office/drawing/2014/main" id="{10F5D73C-E883-450C-B3BA-FB73671A79FD}"/>
                </a:ext>
              </a:extLst>
            </p:cNvPr>
            <p:cNvSpPr txBox="1"/>
            <p:nvPr/>
          </p:nvSpPr>
          <p:spPr>
            <a:xfrm>
              <a:off x="5477161" y="1393103"/>
              <a:ext cx="477970" cy="167386"/>
            </a:xfrm>
            <a:custGeom>
              <a:avLst/>
              <a:gdLst/>
              <a:ahLst/>
              <a:cxnLst/>
              <a:rect l="l" t="t" r="r" b="b"/>
              <a:pathLst>
                <a:path w="379476"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38176" y="13869"/>
                  </a:moveTo>
                  <a:cubicBezTo>
                    <a:pt x="344069" y="13869"/>
                    <a:pt x="349403" y="14351"/>
                    <a:pt x="354178" y="15316"/>
                  </a:cubicBezTo>
                  <a:cubicBezTo>
                    <a:pt x="358953" y="16282"/>
                    <a:pt x="363017" y="17907"/>
                    <a:pt x="366370" y="20193"/>
                  </a:cubicBezTo>
                  <a:cubicBezTo>
                    <a:pt x="369723" y="22479"/>
                    <a:pt x="372288" y="25476"/>
                    <a:pt x="374066" y="29185"/>
                  </a:cubicBezTo>
                  <a:cubicBezTo>
                    <a:pt x="375844" y="32893"/>
                    <a:pt x="376733" y="37440"/>
                    <a:pt x="376733" y="42825"/>
                  </a:cubicBezTo>
                  <a:cubicBezTo>
                    <a:pt x="376733" y="48413"/>
                    <a:pt x="375387" y="53112"/>
                    <a:pt x="372695" y="56922"/>
                  </a:cubicBezTo>
                  <a:cubicBezTo>
                    <a:pt x="370002" y="60732"/>
                    <a:pt x="365710" y="63602"/>
                    <a:pt x="359817" y="65532"/>
                  </a:cubicBezTo>
                  <a:lnTo>
                    <a:pt x="359817" y="66447"/>
                  </a:lnTo>
                  <a:cubicBezTo>
                    <a:pt x="366319" y="67767"/>
                    <a:pt x="371221" y="70638"/>
                    <a:pt x="374523" y="75057"/>
                  </a:cubicBezTo>
                  <a:cubicBezTo>
                    <a:pt x="377825" y="79477"/>
                    <a:pt x="379476" y="84938"/>
                    <a:pt x="379476" y="91440"/>
                  </a:cubicBezTo>
                  <a:cubicBezTo>
                    <a:pt x="379476" y="102210"/>
                    <a:pt x="375743" y="110109"/>
                    <a:pt x="368275" y="115138"/>
                  </a:cubicBezTo>
                  <a:cubicBezTo>
                    <a:pt x="360807" y="120168"/>
                    <a:pt x="349657" y="122682"/>
                    <a:pt x="334823" y="122682"/>
                  </a:cubicBezTo>
                  <a:cubicBezTo>
                    <a:pt x="325476" y="122682"/>
                    <a:pt x="317500" y="122022"/>
                    <a:pt x="310896" y="120701"/>
                  </a:cubicBezTo>
                  <a:lnTo>
                    <a:pt x="310896" y="101803"/>
                  </a:lnTo>
                  <a:cubicBezTo>
                    <a:pt x="314859" y="102616"/>
                    <a:pt x="318618" y="103251"/>
                    <a:pt x="322174" y="103708"/>
                  </a:cubicBezTo>
                  <a:cubicBezTo>
                    <a:pt x="325730" y="104166"/>
                    <a:pt x="329540" y="104394"/>
                    <a:pt x="333604" y="104394"/>
                  </a:cubicBezTo>
                  <a:cubicBezTo>
                    <a:pt x="336754" y="104394"/>
                    <a:pt x="339725" y="104191"/>
                    <a:pt x="342519" y="103785"/>
                  </a:cubicBezTo>
                  <a:cubicBezTo>
                    <a:pt x="345313" y="103378"/>
                    <a:pt x="347726" y="102616"/>
                    <a:pt x="349758" y="101499"/>
                  </a:cubicBezTo>
                  <a:cubicBezTo>
                    <a:pt x="351790" y="100381"/>
                    <a:pt x="353416" y="98882"/>
                    <a:pt x="354635" y="97003"/>
                  </a:cubicBezTo>
                  <a:cubicBezTo>
                    <a:pt x="355854" y="95123"/>
                    <a:pt x="356464" y="92659"/>
                    <a:pt x="356464" y="89611"/>
                  </a:cubicBezTo>
                  <a:cubicBezTo>
                    <a:pt x="356464" y="83922"/>
                    <a:pt x="354178" y="80086"/>
                    <a:pt x="349606" y="78105"/>
                  </a:cubicBezTo>
                  <a:cubicBezTo>
                    <a:pt x="345034" y="76124"/>
                    <a:pt x="338684" y="75133"/>
                    <a:pt x="330556" y="75133"/>
                  </a:cubicBezTo>
                  <a:lnTo>
                    <a:pt x="322479" y="75133"/>
                  </a:lnTo>
                  <a:lnTo>
                    <a:pt x="322479" y="58217"/>
                  </a:lnTo>
                  <a:lnTo>
                    <a:pt x="330404" y="58217"/>
                  </a:lnTo>
                  <a:cubicBezTo>
                    <a:pt x="337820" y="58217"/>
                    <a:pt x="343713" y="57226"/>
                    <a:pt x="348082" y="55245"/>
                  </a:cubicBezTo>
                  <a:cubicBezTo>
                    <a:pt x="352451" y="53264"/>
                    <a:pt x="354635" y="49581"/>
                    <a:pt x="354635" y="44196"/>
                  </a:cubicBezTo>
                  <a:cubicBezTo>
                    <a:pt x="354635" y="39421"/>
                    <a:pt x="352908" y="36170"/>
                    <a:pt x="349454" y="34443"/>
                  </a:cubicBezTo>
                  <a:cubicBezTo>
                    <a:pt x="345999" y="32715"/>
                    <a:pt x="341326" y="31852"/>
                    <a:pt x="335433" y="31852"/>
                  </a:cubicBezTo>
                  <a:cubicBezTo>
                    <a:pt x="332182" y="31852"/>
                    <a:pt x="328676" y="32131"/>
                    <a:pt x="324917" y="32690"/>
                  </a:cubicBezTo>
                  <a:cubicBezTo>
                    <a:pt x="321158" y="33249"/>
                    <a:pt x="317805" y="33985"/>
                    <a:pt x="314859" y="34900"/>
                  </a:cubicBezTo>
                  <a:lnTo>
                    <a:pt x="314859" y="17069"/>
                  </a:lnTo>
                  <a:cubicBezTo>
                    <a:pt x="317297" y="16256"/>
                    <a:pt x="320701" y="15520"/>
                    <a:pt x="325070" y="14859"/>
                  </a:cubicBezTo>
                  <a:cubicBezTo>
                    <a:pt x="329438" y="14199"/>
                    <a:pt x="333807" y="13869"/>
                    <a:pt x="338176"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6" name="文本框 45">
              <a:extLst>
                <a:ext uri="{FF2B5EF4-FFF2-40B4-BE49-F238E27FC236}">
                  <a16:creationId xmlns="" xmlns:a16="http://schemas.microsoft.com/office/drawing/2014/main" id="{61969B22-FCA0-434A-BE40-2F7E1DA52B08}"/>
                </a:ext>
              </a:extLst>
            </p:cNvPr>
            <p:cNvSpPr txBox="1"/>
            <p:nvPr/>
          </p:nvSpPr>
          <p:spPr>
            <a:xfrm>
              <a:off x="6370256" y="1402621"/>
              <a:ext cx="4315941" cy="190835"/>
            </a:xfrm>
            <a:prstGeom prst="rect">
              <a:avLst/>
            </a:prstGeom>
            <a:noFill/>
          </p:spPr>
          <p:txBody>
            <a:bodyPr wrap="square" lIns="0" tIns="0" rIns="0" bIns="0" rtlCol="0" anchor="ctr">
              <a:spAutoFit/>
            </a:bodyPr>
            <a:lstStyle/>
            <a:p>
              <a:r>
                <a:rPr lang="zh-CN" altLang="en-US" sz="1600" dirty="0" smtClean="0">
                  <a:solidFill>
                    <a:schemeClr val="tx2">
                      <a:alpha val="70000"/>
                    </a:schemeClr>
                  </a:solidFill>
                  <a:latin typeface="黑体" panose="02010609060101010101" pitchFamily="49" charset="-122"/>
                  <a:ea typeface="黑体" panose="02010609060101010101" pitchFamily="49" charset="-122"/>
                </a:rPr>
                <a:t>缺少经验</a:t>
              </a:r>
              <a:endParaRPr lang="zh-CN" altLang="en-US" sz="1600" dirty="0">
                <a:solidFill>
                  <a:schemeClr val="tx2">
                    <a:alpha val="70000"/>
                  </a:schemeClr>
                </a:solidFill>
                <a:latin typeface="黑体" panose="02010609060101010101" pitchFamily="49" charset="-122"/>
                <a:ea typeface="黑体" panose="02010609060101010101" pitchFamily="49" charset="-122"/>
              </a:endParaRPr>
            </a:p>
          </p:txBody>
        </p:sp>
        <p:sp>
          <p:nvSpPr>
            <p:cNvPr id="47" name="椭圆 46">
              <a:extLst>
                <a:ext uri="{FF2B5EF4-FFF2-40B4-BE49-F238E27FC236}">
                  <a16:creationId xmlns="" xmlns:a16="http://schemas.microsoft.com/office/drawing/2014/main" id="{C2A8C06B-FB92-4896-A892-5C31BDEEC493}"/>
                </a:ext>
              </a:extLst>
            </p:cNvPr>
            <p:cNvSpPr/>
            <p:nvPr/>
          </p:nvSpPr>
          <p:spPr>
            <a:xfrm>
              <a:off x="4934084" y="1063381"/>
              <a:ext cx="479502" cy="47950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48" name="文本框 47">
              <a:extLst>
                <a:ext uri="{FF2B5EF4-FFF2-40B4-BE49-F238E27FC236}">
                  <a16:creationId xmlns="" xmlns:a16="http://schemas.microsoft.com/office/drawing/2014/main" id="{FC8D5911-EBE5-487B-BDA3-7F271C77CE9D}"/>
                </a:ext>
              </a:extLst>
            </p:cNvPr>
            <p:cNvSpPr txBox="1"/>
            <p:nvPr/>
          </p:nvSpPr>
          <p:spPr>
            <a:xfrm>
              <a:off x="5011785" y="1234494"/>
              <a:ext cx="313248" cy="155365"/>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7"/>
                    <a:pt x="80610" y="103480"/>
                  </a:cubicBezTo>
                  <a:cubicBezTo>
                    <a:pt x="81544" y="103302"/>
                    <a:pt x="82233" y="102968"/>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1"/>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69"/>
                    <a:pt x="190246" y="107258"/>
                    <a:pt x="192824" y="103880"/>
                  </a:cubicBezTo>
                  <a:lnTo>
                    <a:pt x="184823" y="108014"/>
                  </a:lnTo>
                  <a:cubicBezTo>
                    <a:pt x="184468" y="107125"/>
                    <a:pt x="184157" y="106258"/>
                    <a:pt x="183890" y="105413"/>
                  </a:cubicBezTo>
                  <a:cubicBezTo>
                    <a:pt x="183623" y="104569"/>
                    <a:pt x="183312" y="103657"/>
                    <a:pt x="182957" y="102680"/>
                  </a:cubicBezTo>
                  <a:cubicBezTo>
                    <a:pt x="176378" y="103924"/>
                    <a:pt x="170066" y="104991"/>
                    <a:pt x="164021" y="105880"/>
                  </a:cubicBezTo>
                  <a:cubicBezTo>
                    <a:pt x="157976" y="106769"/>
                    <a:pt x="152508" y="107613"/>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grpSp>
        <p:nvGrpSpPr>
          <p:cNvPr id="49" name="组合 48">
            <a:extLst>
              <a:ext uri="{FF2B5EF4-FFF2-40B4-BE49-F238E27FC236}">
                <a16:creationId xmlns="" xmlns:a16="http://schemas.microsoft.com/office/drawing/2014/main" id="{85114F93-FF95-4C63-9965-044654D8B75D}"/>
              </a:ext>
            </a:extLst>
          </p:cNvPr>
          <p:cNvGrpSpPr/>
          <p:nvPr/>
        </p:nvGrpSpPr>
        <p:grpSpPr>
          <a:xfrm>
            <a:off x="3719435" y="2998291"/>
            <a:ext cx="7435201" cy="761120"/>
            <a:chOff x="4934084" y="2864823"/>
            <a:chExt cx="5762691" cy="589910"/>
          </a:xfrm>
        </p:grpSpPr>
        <p:sp>
          <p:nvSpPr>
            <p:cNvPr id="50" name="矩形 49">
              <a:extLst>
                <a:ext uri="{FF2B5EF4-FFF2-40B4-BE49-F238E27FC236}">
                  <a16:creationId xmlns="" xmlns:a16="http://schemas.microsoft.com/office/drawing/2014/main" id="{3022BEEC-2D0D-4083-9C82-A22147485459}"/>
                </a:ext>
              </a:extLst>
            </p:cNvPr>
            <p:cNvSpPr/>
            <p:nvPr/>
          </p:nvSpPr>
          <p:spPr>
            <a:xfrm>
              <a:off x="5167156" y="3053583"/>
              <a:ext cx="5519041" cy="401150"/>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51" name="Rectangle 208_1">
              <a:extLst>
                <a:ext uri="{FF2B5EF4-FFF2-40B4-BE49-F238E27FC236}">
                  <a16:creationId xmlns="" xmlns:a16="http://schemas.microsoft.com/office/drawing/2014/main" id="{61509E79-593B-49B7-9B38-08BE71C58679}"/>
                </a:ext>
              </a:extLst>
            </p:cNvPr>
            <p:cNvSpPr/>
            <p:nvPr/>
          </p:nvSpPr>
          <p:spPr>
            <a:xfrm>
              <a:off x="5167156" y="3039934"/>
              <a:ext cx="1103548" cy="401150"/>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52" name="文本框 51">
              <a:extLst>
                <a:ext uri="{FF2B5EF4-FFF2-40B4-BE49-F238E27FC236}">
                  <a16:creationId xmlns="" xmlns:a16="http://schemas.microsoft.com/office/drawing/2014/main" id="{C60131B4-DA4E-485A-9F1C-8E2F5A18E315}"/>
                </a:ext>
              </a:extLst>
            </p:cNvPr>
            <p:cNvSpPr txBox="1"/>
            <p:nvPr/>
          </p:nvSpPr>
          <p:spPr>
            <a:xfrm>
              <a:off x="5477161" y="3202780"/>
              <a:ext cx="481427" cy="167386"/>
            </a:xfrm>
            <a:custGeom>
              <a:avLst/>
              <a:gdLst/>
              <a:ahLst/>
              <a:cxnLst/>
              <a:rect l="l" t="t" r="r" b="b"/>
              <a:pathLst>
                <a:path w="382220"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2748" y="13869"/>
                  </a:moveTo>
                  <a:cubicBezTo>
                    <a:pt x="354432" y="13869"/>
                    <a:pt x="363525" y="16332"/>
                    <a:pt x="370028" y="21260"/>
                  </a:cubicBezTo>
                  <a:cubicBezTo>
                    <a:pt x="376530" y="26188"/>
                    <a:pt x="379781" y="33731"/>
                    <a:pt x="379781" y="43891"/>
                  </a:cubicBezTo>
                  <a:cubicBezTo>
                    <a:pt x="379781" y="48159"/>
                    <a:pt x="379299" y="52146"/>
                    <a:pt x="378333" y="55855"/>
                  </a:cubicBezTo>
                  <a:cubicBezTo>
                    <a:pt x="377368" y="59563"/>
                    <a:pt x="375539" y="63399"/>
                    <a:pt x="372847" y="67361"/>
                  </a:cubicBezTo>
                  <a:cubicBezTo>
                    <a:pt x="370155" y="71323"/>
                    <a:pt x="366395" y="75616"/>
                    <a:pt x="361569" y="80239"/>
                  </a:cubicBezTo>
                  <a:cubicBezTo>
                    <a:pt x="356743" y="84862"/>
                    <a:pt x="350470" y="90221"/>
                    <a:pt x="342748" y="96317"/>
                  </a:cubicBezTo>
                  <a:lnTo>
                    <a:pt x="336042" y="101651"/>
                  </a:lnTo>
                  <a:lnTo>
                    <a:pt x="336042" y="102870"/>
                  </a:lnTo>
                  <a:lnTo>
                    <a:pt x="382220" y="102870"/>
                  </a:lnTo>
                  <a:lnTo>
                    <a:pt x="382220" y="121158"/>
                  </a:lnTo>
                  <a:lnTo>
                    <a:pt x="308306" y="121158"/>
                  </a:lnTo>
                  <a:lnTo>
                    <a:pt x="308306" y="101346"/>
                  </a:lnTo>
                  <a:cubicBezTo>
                    <a:pt x="317551" y="93929"/>
                    <a:pt x="325298" y="87478"/>
                    <a:pt x="331547" y="81991"/>
                  </a:cubicBezTo>
                  <a:cubicBezTo>
                    <a:pt x="337795" y="76505"/>
                    <a:pt x="342799" y="71704"/>
                    <a:pt x="346558" y="67590"/>
                  </a:cubicBezTo>
                  <a:cubicBezTo>
                    <a:pt x="350317" y="63475"/>
                    <a:pt x="352984" y="59817"/>
                    <a:pt x="354559" y="56617"/>
                  </a:cubicBezTo>
                  <a:cubicBezTo>
                    <a:pt x="356134" y="53416"/>
                    <a:pt x="356921" y="50292"/>
                    <a:pt x="356921" y="47244"/>
                  </a:cubicBezTo>
                  <a:cubicBezTo>
                    <a:pt x="356921" y="41453"/>
                    <a:pt x="355296" y="37491"/>
                    <a:pt x="352044" y="35357"/>
                  </a:cubicBezTo>
                  <a:cubicBezTo>
                    <a:pt x="348793" y="33223"/>
                    <a:pt x="344272" y="32157"/>
                    <a:pt x="338481" y="32157"/>
                  </a:cubicBezTo>
                  <a:cubicBezTo>
                    <a:pt x="335026" y="32157"/>
                    <a:pt x="331343" y="32461"/>
                    <a:pt x="327432" y="33071"/>
                  </a:cubicBezTo>
                  <a:cubicBezTo>
                    <a:pt x="323520" y="33681"/>
                    <a:pt x="319278" y="34697"/>
                    <a:pt x="314706" y="36119"/>
                  </a:cubicBezTo>
                  <a:lnTo>
                    <a:pt x="314706" y="17679"/>
                  </a:lnTo>
                  <a:cubicBezTo>
                    <a:pt x="318770" y="16358"/>
                    <a:pt x="323190" y="15393"/>
                    <a:pt x="327965" y="14783"/>
                  </a:cubicBezTo>
                  <a:cubicBezTo>
                    <a:pt x="332740" y="14173"/>
                    <a:pt x="337668" y="13869"/>
                    <a:pt x="342748"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3" name="文本框 52">
              <a:extLst>
                <a:ext uri="{FF2B5EF4-FFF2-40B4-BE49-F238E27FC236}">
                  <a16:creationId xmlns="" xmlns:a16="http://schemas.microsoft.com/office/drawing/2014/main" id="{411F0CFF-1CED-44C6-B62E-B9E6F40A9C98}"/>
                </a:ext>
              </a:extLst>
            </p:cNvPr>
            <p:cNvSpPr txBox="1"/>
            <p:nvPr/>
          </p:nvSpPr>
          <p:spPr>
            <a:xfrm>
              <a:off x="6380834" y="3178619"/>
              <a:ext cx="4315941" cy="190835"/>
            </a:xfrm>
            <a:prstGeom prst="rect">
              <a:avLst/>
            </a:prstGeom>
            <a:noFill/>
          </p:spPr>
          <p:txBody>
            <a:bodyPr wrap="square" lIns="0" tIns="0" rIns="0" bIns="0" rtlCol="0" anchor="ctr">
              <a:spAutoFit/>
            </a:bodyPr>
            <a:lstStyle/>
            <a:p>
              <a:r>
                <a:rPr lang="zh-CN" altLang="en-US" sz="1600" dirty="0" smtClean="0">
                  <a:solidFill>
                    <a:schemeClr val="tx2">
                      <a:alpha val="70000"/>
                    </a:schemeClr>
                  </a:solidFill>
                  <a:latin typeface="黑体" panose="02010609060101010101" pitchFamily="49" charset="-122"/>
                  <a:ea typeface="黑体" panose="02010609060101010101" pitchFamily="49" charset="-122"/>
                </a:rPr>
                <a:t>缺少新技术的学习</a:t>
              </a:r>
              <a:endParaRPr lang="zh-CN" altLang="en-US" sz="1600" dirty="0">
                <a:solidFill>
                  <a:schemeClr val="tx2">
                    <a:alpha val="70000"/>
                  </a:schemeClr>
                </a:solidFill>
                <a:latin typeface="黑体" panose="02010609060101010101" pitchFamily="49" charset="-122"/>
                <a:ea typeface="黑体" panose="02010609060101010101" pitchFamily="49" charset="-122"/>
              </a:endParaRPr>
            </a:p>
          </p:txBody>
        </p:sp>
        <p:sp>
          <p:nvSpPr>
            <p:cNvPr id="54" name="椭圆 53">
              <a:extLst>
                <a:ext uri="{FF2B5EF4-FFF2-40B4-BE49-F238E27FC236}">
                  <a16:creationId xmlns="" xmlns:a16="http://schemas.microsoft.com/office/drawing/2014/main" id="{DEF169EF-F3E7-4661-81F0-7E51D5F18B3E}"/>
                </a:ext>
              </a:extLst>
            </p:cNvPr>
            <p:cNvSpPr/>
            <p:nvPr/>
          </p:nvSpPr>
          <p:spPr>
            <a:xfrm>
              <a:off x="4934084" y="2864823"/>
              <a:ext cx="479502" cy="47950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55" name="文本框 54">
              <a:extLst>
                <a:ext uri="{FF2B5EF4-FFF2-40B4-BE49-F238E27FC236}">
                  <a16:creationId xmlns="" xmlns:a16="http://schemas.microsoft.com/office/drawing/2014/main" id="{3299B286-C3A2-406D-94C4-A9ACCEE379B6}"/>
                </a:ext>
              </a:extLst>
            </p:cNvPr>
            <p:cNvSpPr txBox="1"/>
            <p:nvPr/>
          </p:nvSpPr>
          <p:spPr>
            <a:xfrm>
              <a:off x="5011785" y="3035936"/>
              <a:ext cx="313248" cy="155365"/>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grpSp>
        <p:nvGrpSpPr>
          <p:cNvPr id="56" name="组合 55">
            <a:extLst>
              <a:ext uri="{FF2B5EF4-FFF2-40B4-BE49-F238E27FC236}">
                <a16:creationId xmlns="" xmlns:a16="http://schemas.microsoft.com/office/drawing/2014/main" id="{FA5EE007-18E1-4622-9E3E-F8B9B374C108}"/>
              </a:ext>
            </a:extLst>
          </p:cNvPr>
          <p:cNvGrpSpPr/>
          <p:nvPr/>
        </p:nvGrpSpPr>
        <p:grpSpPr>
          <a:xfrm>
            <a:off x="3760378" y="3816468"/>
            <a:ext cx="7421553" cy="824571"/>
            <a:chOff x="4934084" y="4666264"/>
            <a:chExt cx="5752113" cy="639088"/>
          </a:xfrm>
        </p:grpSpPr>
        <p:sp>
          <p:nvSpPr>
            <p:cNvPr id="57" name="矩形 56">
              <a:extLst>
                <a:ext uri="{FF2B5EF4-FFF2-40B4-BE49-F238E27FC236}">
                  <a16:creationId xmlns="" xmlns:a16="http://schemas.microsoft.com/office/drawing/2014/main" id="{3520F0A5-5062-4A51-9581-0CFDE93175FB}"/>
                </a:ext>
              </a:extLst>
            </p:cNvPr>
            <p:cNvSpPr/>
            <p:nvPr/>
          </p:nvSpPr>
          <p:spPr>
            <a:xfrm>
              <a:off x="5167156" y="4904202"/>
              <a:ext cx="5519041" cy="401150"/>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58" name="Rectangle 208_1">
              <a:extLst>
                <a:ext uri="{FF2B5EF4-FFF2-40B4-BE49-F238E27FC236}">
                  <a16:creationId xmlns="" xmlns:a16="http://schemas.microsoft.com/office/drawing/2014/main" id="{D804115B-E0A4-413D-9254-CD530DC478C0}"/>
                </a:ext>
              </a:extLst>
            </p:cNvPr>
            <p:cNvSpPr/>
            <p:nvPr/>
          </p:nvSpPr>
          <p:spPr>
            <a:xfrm>
              <a:off x="5167156" y="4904202"/>
              <a:ext cx="1103548" cy="401150"/>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59" name="文本框 58">
              <a:extLst>
                <a:ext uri="{FF2B5EF4-FFF2-40B4-BE49-F238E27FC236}">
                  <a16:creationId xmlns="" xmlns:a16="http://schemas.microsoft.com/office/drawing/2014/main" id="{ED00D3C2-FABC-4FF7-88D4-62A83402729F}"/>
                </a:ext>
              </a:extLst>
            </p:cNvPr>
            <p:cNvSpPr txBox="1"/>
            <p:nvPr/>
          </p:nvSpPr>
          <p:spPr>
            <a:xfrm>
              <a:off x="5477161" y="5012457"/>
              <a:ext cx="457815" cy="167386"/>
            </a:xfrm>
            <a:custGeom>
              <a:avLst/>
              <a:gdLst/>
              <a:ahLst/>
              <a:cxnLst/>
              <a:rect l="l" t="t" r="r" b="b"/>
              <a:pathLst>
                <a:path w="363474"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6863" y="15393"/>
                  </a:moveTo>
                  <a:lnTo>
                    <a:pt x="363474" y="15393"/>
                  </a:lnTo>
                  <a:lnTo>
                    <a:pt x="363474" y="121158"/>
                  </a:lnTo>
                  <a:lnTo>
                    <a:pt x="341072" y="121158"/>
                  </a:lnTo>
                  <a:lnTo>
                    <a:pt x="341072" y="35357"/>
                  </a:lnTo>
                  <a:lnTo>
                    <a:pt x="315164" y="40386"/>
                  </a:lnTo>
                  <a:lnTo>
                    <a:pt x="315164" y="21793"/>
                  </a:ln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0" name="文本框 59">
              <a:extLst>
                <a:ext uri="{FF2B5EF4-FFF2-40B4-BE49-F238E27FC236}">
                  <a16:creationId xmlns="" xmlns:a16="http://schemas.microsoft.com/office/drawing/2014/main" id="{4035BF9F-CD42-4447-9BD6-77E89449E717}"/>
                </a:ext>
              </a:extLst>
            </p:cNvPr>
            <p:cNvSpPr txBox="1"/>
            <p:nvPr/>
          </p:nvSpPr>
          <p:spPr>
            <a:xfrm>
              <a:off x="6370256" y="5021975"/>
              <a:ext cx="4315941" cy="190835"/>
            </a:xfrm>
            <a:prstGeom prst="rect">
              <a:avLst/>
            </a:prstGeom>
            <a:noFill/>
          </p:spPr>
          <p:txBody>
            <a:bodyPr wrap="square" lIns="0" tIns="0" rIns="0" bIns="0" rtlCol="0" anchor="ctr">
              <a:spAutoFit/>
            </a:bodyPr>
            <a:lstStyle/>
            <a:p>
              <a:r>
                <a:rPr lang="zh-CN" altLang="en-US" sz="1600" dirty="0" smtClean="0">
                  <a:solidFill>
                    <a:schemeClr val="tx2">
                      <a:alpha val="70000"/>
                    </a:schemeClr>
                  </a:solidFill>
                  <a:latin typeface="黑体" panose="02010609060101010101" pitchFamily="49" charset="-122"/>
                  <a:ea typeface="黑体" panose="02010609060101010101" pitchFamily="49" charset="-122"/>
                </a:rPr>
                <a:t>缺少计算机基础知识</a:t>
              </a:r>
              <a:endParaRPr lang="zh-CN" altLang="en-US" sz="1600" dirty="0">
                <a:solidFill>
                  <a:schemeClr val="tx2">
                    <a:alpha val="70000"/>
                  </a:schemeClr>
                </a:solidFill>
                <a:latin typeface="黑体" panose="02010609060101010101" pitchFamily="49" charset="-122"/>
                <a:ea typeface="黑体" panose="02010609060101010101" pitchFamily="49" charset="-122"/>
              </a:endParaRPr>
            </a:p>
          </p:txBody>
        </p:sp>
        <p:sp>
          <p:nvSpPr>
            <p:cNvPr id="61" name="椭圆 60">
              <a:extLst>
                <a:ext uri="{FF2B5EF4-FFF2-40B4-BE49-F238E27FC236}">
                  <a16:creationId xmlns="" xmlns:a16="http://schemas.microsoft.com/office/drawing/2014/main" id="{C20F545A-9F09-4B4D-AD0E-75EBFA9DDBD2}"/>
                </a:ext>
              </a:extLst>
            </p:cNvPr>
            <p:cNvSpPr/>
            <p:nvPr/>
          </p:nvSpPr>
          <p:spPr>
            <a:xfrm>
              <a:off x="4934084" y="4666264"/>
              <a:ext cx="479502" cy="47950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2800"/>
            </a:p>
          </p:txBody>
        </p:sp>
        <p:sp>
          <p:nvSpPr>
            <p:cNvPr id="62" name="文本框 61">
              <a:extLst>
                <a:ext uri="{FF2B5EF4-FFF2-40B4-BE49-F238E27FC236}">
                  <a16:creationId xmlns="" xmlns:a16="http://schemas.microsoft.com/office/drawing/2014/main" id="{23E1EDEC-4ADF-4553-95AF-5C777A01AEEB}"/>
                </a:ext>
              </a:extLst>
            </p:cNvPr>
            <p:cNvSpPr txBox="1"/>
            <p:nvPr/>
          </p:nvSpPr>
          <p:spPr>
            <a:xfrm>
              <a:off x="5011785" y="4837377"/>
              <a:ext cx="313248" cy="155365"/>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6"/>
                  </a:lnTo>
                  <a:cubicBezTo>
                    <a:pt x="44762" y="45117"/>
                    <a:pt x="43072" y="47539"/>
                    <a:pt x="41206" y="50073"/>
                  </a:cubicBezTo>
                  <a:cubicBezTo>
                    <a:pt x="39339" y="52607"/>
                    <a:pt x="37383" y="55163"/>
                    <a:pt x="35338" y="57741"/>
                  </a:cubicBezTo>
                  <a:lnTo>
                    <a:pt x="35338" y="120015"/>
                  </a:lnTo>
                  <a:lnTo>
                    <a:pt x="18669" y="120015"/>
                  </a:lnTo>
                  <a:lnTo>
                    <a:pt x="18669" y="76410"/>
                  </a:lnTo>
                  <a:cubicBezTo>
                    <a:pt x="15202" y="80055"/>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8"/>
                  </a:moveTo>
                  <a:lnTo>
                    <a:pt x="113081" y="6268"/>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9"/>
                  </a:cubicBezTo>
                  <a:cubicBezTo>
                    <a:pt x="220984" y="41316"/>
                    <a:pt x="220961" y="41917"/>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5"/>
                    <a:pt x="144018" y="87478"/>
                  </a:cubicBezTo>
                  <a:cubicBezTo>
                    <a:pt x="144463" y="86678"/>
                    <a:pt x="145152" y="85322"/>
                    <a:pt x="146085" y="83411"/>
                  </a:cubicBezTo>
                  <a:cubicBezTo>
                    <a:pt x="147019" y="81499"/>
                    <a:pt x="148063" y="79210"/>
                    <a:pt x="149219" y="76543"/>
                  </a:cubicBezTo>
                  <a:cubicBezTo>
                    <a:pt x="150375" y="73876"/>
                    <a:pt x="151553" y="70898"/>
                    <a:pt x="152753" y="67609"/>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9"/>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8"/>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9"/>
                    <a:pt x="33293" y="25781"/>
                    <a:pt x="30271" y="28804"/>
                  </a:cubicBezTo>
                  <a:cubicBezTo>
                    <a:pt x="27248" y="31826"/>
                    <a:pt x="24181" y="34738"/>
                    <a:pt x="21070" y="37538"/>
                  </a:cubicBezTo>
                  <a:cubicBezTo>
                    <a:pt x="17958" y="40339"/>
                    <a:pt x="14980" y="42850"/>
                    <a:pt x="12135" y="45072"/>
                  </a:cubicBezTo>
                  <a:lnTo>
                    <a:pt x="2001" y="30671"/>
                  </a:lnTo>
                  <a:cubicBezTo>
                    <a:pt x="4401" y="28982"/>
                    <a:pt x="7068" y="26892"/>
                    <a:pt x="10002" y="24403"/>
                  </a:cubicBezTo>
                  <a:cubicBezTo>
                    <a:pt x="12935" y="21914"/>
                    <a:pt x="15847" y="19269"/>
                    <a:pt x="18736" y="16469"/>
                  </a:cubicBezTo>
                  <a:cubicBezTo>
                    <a:pt x="21625" y="13669"/>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Tree>
    <p:extLst>
      <p:ext uri="{BB962C8B-B14F-4D97-AF65-F5344CB8AC3E}">
        <p14:creationId xmlns:p14="http://schemas.microsoft.com/office/powerpoint/2010/main" val="275684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B81612C1-5BA0-4D92-AB9F-73EE02D02140}"/>
              </a:ext>
            </a:extLst>
          </p:cNvPr>
          <p:cNvGrpSpPr/>
          <p:nvPr/>
        </p:nvGrpSpPr>
        <p:grpSpPr>
          <a:xfrm>
            <a:off x="732907" y="1218930"/>
            <a:ext cx="5556795" cy="5038732"/>
            <a:chOff x="4882605" y="2530259"/>
            <a:chExt cx="4566787" cy="4141024"/>
          </a:xfrm>
        </p:grpSpPr>
        <p:sp>
          <p:nvSpPr>
            <p:cNvPr id="3" name="文本框 2">
              <a:extLst>
                <a:ext uri="{FF2B5EF4-FFF2-40B4-BE49-F238E27FC236}">
                  <a16:creationId xmlns="" xmlns:a16="http://schemas.microsoft.com/office/drawing/2014/main" id="{AAF5F3AA-2CF3-4765-94C5-ACB9D537BECC}"/>
                </a:ext>
              </a:extLst>
            </p:cNvPr>
            <p:cNvSpPr txBox="1"/>
            <p:nvPr/>
          </p:nvSpPr>
          <p:spPr>
            <a:xfrm>
              <a:off x="5205288" y="5963642"/>
              <a:ext cx="3668551" cy="707641"/>
            </a:xfrm>
            <a:prstGeom prst="rect">
              <a:avLst/>
            </a:prstGeom>
            <a:noFill/>
          </p:spPr>
          <p:txBody>
            <a:bodyPr wrap="square" lIns="0" tIns="0" rIns="0" bIns="0" rtlCol="0" anchor="t">
              <a:spAutoFit/>
            </a:bodyPr>
            <a:lstStyle/>
            <a:p>
              <a:pPr indent="806450">
                <a:lnSpc>
                  <a:spcPct val="150000"/>
                </a:lnSpc>
              </a:pPr>
              <a:r>
                <a:rPr lang="zh-CN" altLang="en-US" sz="120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请在此处填写内容请在此处填写内容请在此处填写内容请在此处填写内容请在此处填写内容请在此处填写内容请在此处填写内容请在此处填写内容</a:t>
              </a:r>
            </a:p>
          </p:txBody>
        </p:sp>
        <p:sp>
          <p:nvSpPr>
            <p:cNvPr id="4" name="矩形 3">
              <a:extLst>
                <a:ext uri="{FF2B5EF4-FFF2-40B4-BE49-F238E27FC236}">
                  <a16:creationId xmlns="" xmlns:a16="http://schemas.microsoft.com/office/drawing/2014/main" id="{A075B0C7-1DF1-46C7-ADBF-25BCFB8A01F6}"/>
                </a:ext>
              </a:extLst>
            </p:cNvPr>
            <p:cNvSpPr/>
            <p:nvPr/>
          </p:nvSpPr>
          <p:spPr>
            <a:xfrm>
              <a:off x="5067648" y="5579610"/>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5" name="Rectangle 208_1">
              <a:extLst>
                <a:ext uri="{FF2B5EF4-FFF2-40B4-BE49-F238E27FC236}">
                  <a16:creationId xmlns="" xmlns:a16="http://schemas.microsoft.com/office/drawing/2014/main" id="{9DA021F2-DBCE-4E86-B1C8-F76DAC12F082}"/>
                </a:ext>
              </a:extLst>
            </p:cNvPr>
            <p:cNvSpPr/>
            <p:nvPr/>
          </p:nvSpPr>
          <p:spPr>
            <a:xfrm>
              <a:off x="5067648" y="5579610"/>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6" name="文本框 5">
              <a:extLst>
                <a:ext uri="{FF2B5EF4-FFF2-40B4-BE49-F238E27FC236}">
                  <a16:creationId xmlns="" xmlns:a16="http://schemas.microsoft.com/office/drawing/2014/main" id="{65EFB477-E20B-48D6-B94F-04F4103BC454}"/>
                </a:ext>
              </a:extLst>
            </p:cNvPr>
            <p:cNvSpPr txBox="1"/>
            <p:nvPr/>
          </p:nvSpPr>
          <p:spPr>
            <a:xfrm>
              <a:off x="5313771" y="5665557"/>
              <a:ext cx="363474" cy="132893"/>
            </a:xfrm>
            <a:custGeom>
              <a:avLst/>
              <a:gdLst/>
              <a:ahLst/>
              <a:cxnLst/>
              <a:rect l="l" t="t" r="r" b="b"/>
              <a:pathLst>
                <a:path w="363474"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6863" y="15393"/>
                  </a:moveTo>
                  <a:lnTo>
                    <a:pt x="363474" y="15393"/>
                  </a:lnTo>
                  <a:lnTo>
                    <a:pt x="363474" y="121158"/>
                  </a:lnTo>
                  <a:lnTo>
                    <a:pt x="341072" y="121158"/>
                  </a:lnTo>
                  <a:lnTo>
                    <a:pt x="341072" y="35357"/>
                  </a:lnTo>
                  <a:lnTo>
                    <a:pt x="315164" y="40386"/>
                  </a:lnTo>
                  <a:lnTo>
                    <a:pt x="315164" y="21793"/>
                  </a:ln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7" name="文本框 6">
              <a:extLst>
                <a:ext uri="{FF2B5EF4-FFF2-40B4-BE49-F238E27FC236}">
                  <a16:creationId xmlns="" xmlns:a16="http://schemas.microsoft.com/office/drawing/2014/main" id="{BEF24A73-ACC7-4799-826D-2765DE9CB7F7}"/>
                </a:ext>
              </a:extLst>
            </p:cNvPr>
            <p:cNvSpPr txBox="1"/>
            <p:nvPr/>
          </p:nvSpPr>
          <p:spPr>
            <a:xfrm>
              <a:off x="5315449" y="5979864"/>
              <a:ext cx="361797" cy="138532"/>
            </a:xfrm>
            <a:custGeom>
              <a:avLst/>
              <a:gdLst/>
              <a:ahLst/>
              <a:cxnLst/>
              <a:rect l="l" t="t" r="r" b="b"/>
              <a:pathLst>
                <a:path w="361797"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45186" y="17222"/>
                  </a:moveTo>
                  <a:lnTo>
                    <a:pt x="361797" y="17222"/>
                  </a:lnTo>
                  <a:lnTo>
                    <a:pt x="361797" y="122987"/>
                  </a:lnTo>
                  <a:lnTo>
                    <a:pt x="339395" y="122987"/>
                  </a:lnTo>
                  <a:lnTo>
                    <a:pt x="339395" y="37186"/>
                  </a:lnTo>
                  <a:lnTo>
                    <a:pt x="313487" y="42215"/>
                  </a:lnTo>
                  <a:lnTo>
                    <a:pt x="313487" y="23622"/>
                  </a:ln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8" name="文本框 7">
              <a:extLst>
                <a:ext uri="{FF2B5EF4-FFF2-40B4-BE49-F238E27FC236}">
                  <a16:creationId xmlns="" xmlns:a16="http://schemas.microsoft.com/office/drawing/2014/main" id="{DF64A73E-D982-4759-B647-9626510C3A81}"/>
                </a:ext>
              </a:extLst>
            </p:cNvPr>
            <p:cNvSpPr txBox="1"/>
            <p:nvPr/>
          </p:nvSpPr>
          <p:spPr>
            <a:xfrm>
              <a:off x="6022828" y="5665925"/>
              <a:ext cx="3426564" cy="165894"/>
            </a:xfrm>
            <a:prstGeom prst="rect">
              <a:avLst/>
            </a:prstGeom>
            <a:noFill/>
          </p:spPr>
          <p:txBody>
            <a:bodyPr wrap="square" lIns="0" tIns="0" rIns="0" bIns="0" rtlCol="0" anchor="ctr">
              <a:spAutoFit/>
            </a:bodyPr>
            <a:lstStyle/>
            <a:p>
              <a:r>
                <a:rPr lang="zh-CN" altLang="en-US" sz="12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9" name="文本框 8">
              <a:extLst>
                <a:ext uri="{FF2B5EF4-FFF2-40B4-BE49-F238E27FC236}">
                  <a16:creationId xmlns="" xmlns:a16="http://schemas.microsoft.com/office/drawing/2014/main" id="{699353CC-F08F-4C35-A570-FAEF9EE6B66A}"/>
                </a:ext>
              </a:extLst>
            </p:cNvPr>
            <p:cNvSpPr txBox="1"/>
            <p:nvPr/>
          </p:nvSpPr>
          <p:spPr>
            <a:xfrm>
              <a:off x="9036327" y="5996178"/>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7"/>
                  </a:cubicBezTo>
                  <a:cubicBezTo>
                    <a:pt x="137956" y="72016"/>
                    <a:pt x="138414" y="71658"/>
                    <a:pt x="138827" y="71143"/>
                  </a:cubicBezTo>
                  <a:cubicBezTo>
                    <a:pt x="139242" y="70580"/>
                    <a:pt x="139565" y="69060"/>
                    <a:pt x="139796" y="66585"/>
                  </a:cubicBezTo>
                  <a:cubicBezTo>
                    <a:pt x="140027" y="64110"/>
                    <a:pt x="140193" y="60285"/>
                    <a:pt x="140294" y="55112"/>
                  </a:cubicBezTo>
                  <a:close/>
                  <a:moveTo>
                    <a:pt x="228410" y="52074"/>
                  </a:moveTo>
                  <a:lnTo>
                    <a:pt x="228410" y="68419"/>
                  </a:lnTo>
                  <a:lnTo>
                    <a:pt x="238049" y="68419"/>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8"/>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2"/>
                    <a:pt x="26849" y="91914"/>
                    <a:pt x="24963" y="90736"/>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60"/>
                  </a:lnTo>
                  <a:lnTo>
                    <a:pt x="1991" y="53960"/>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6"/>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5"/>
                    <a:pt x="390562" y="87208"/>
                    <a:pt x="392035" y="87199"/>
                  </a:cubicBezTo>
                  <a:cubicBezTo>
                    <a:pt x="393509" y="87191"/>
                    <a:pt x="394570" y="87182"/>
                    <a:pt x="395218" y="87173"/>
                  </a:cubicBezTo>
                  <a:cubicBezTo>
                    <a:pt x="395884" y="87178"/>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4"/>
                    <a:pt x="12920" y="24603"/>
                    <a:pt x="10674" y="20707"/>
                  </a:cubicBezTo>
                  <a:cubicBezTo>
                    <a:pt x="8428" y="16810"/>
                    <a:pt x="6057" y="13156"/>
                    <a:pt x="3562" y="9745"/>
                  </a:cubicBezTo>
                  <a:close/>
                  <a:moveTo>
                    <a:pt x="285407" y="2515"/>
                  </a:moveTo>
                  <a:lnTo>
                    <a:pt x="300914" y="2515"/>
                  </a:lnTo>
                  <a:lnTo>
                    <a:pt x="300914" y="20222"/>
                  </a:lnTo>
                  <a:lnTo>
                    <a:pt x="310448" y="20222"/>
                  </a:lnTo>
                  <a:lnTo>
                    <a:pt x="310448" y="35310"/>
                  </a:lnTo>
                  <a:lnTo>
                    <a:pt x="300914" y="35310"/>
                  </a:lnTo>
                  <a:lnTo>
                    <a:pt x="300914" y="81830"/>
                  </a:lnTo>
                  <a:cubicBezTo>
                    <a:pt x="300953" y="86064"/>
                    <a:pt x="300455" y="89330"/>
                    <a:pt x="299421" y="91626"/>
                  </a:cubicBezTo>
                  <a:cubicBezTo>
                    <a:pt x="298386" y="93923"/>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3"/>
                    <a:pt x="280974" y="84456"/>
                    <a:pt x="282264" y="84449"/>
                  </a:cubicBezTo>
                  <a:cubicBezTo>
                    <a:pt x="283403" y="84462"/>
                    <a:pt x="284215" y="84253"/>
                    <a:pt x="284700" y="83820"/>
                  </a:cubicBezTo>
                  <a:cubicBezTo>
                    <a:pt x="285185" y="83388"/>
                    <a:pt x="285420" y="82655"/>
                    <a:pt x="285407" y="81620"/>
                  </a:cubicBezTo>
                  <a:lnTo>
                    <a:pt x="285407" y="35310"/>
                  </a:lnTo>
                  <a:lnTo>
                    <a:pt x="255651" y="35310"/>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40"/>
                    <a:pt x="72081" y="8492"/>
                    <a:pt x="72007" y="11552"/>
                  </a:cubicBezTo>
                  <a:cubicBezTo>
                    <a:pt x="71933" y="14612"/>
                    <a:pt x="71819" y="17607"/>
                    <a:pt x="71666" y="20536"/>
                  </a:cubicBezTo>
                  <a:lnTo>
                    <a:pt x="97650" y="20536"/>
                  </a:lnTo>
                  <a:lnTo>
                    <a:pt x="97650" y="35310"/>
                  </a:lnTo>
                  <a:lnTo>
                    <a:pt x="70409" y="35310"/>
                  </a:lnTo>
                  <a:cubicBezTo>
                    <a:pt x="70095" y="37388"/>
                    <a:pt x="69780" y="39413"/>
                    <a:pt x="69466" y="41387"/>
                  </a:cubicBezTo>
                  <a:cubicBezTo>
                    <a:pt x="75362" y="46333"/>
                    <a:pt x="81015" y="51580"/>
                    <a:pt x="86426" y="57129"/>
                  </a:cubicBezTo>
                  <a:cubicBezTo>
                    <a:pt x="91838" y="62678"/>
                    <a:pt x="96208" y="67768"/>
                    <a:pt x="99536" y="72400"/>
                  </a:cubicBezTo>
                  <a:lnTo>
                    <a:pt x="86649" y="82144"/>
                  </a:lnTo>
                  <a:cubicBezTo>
                    <a:pt x="84370" y="78555"/>
                    <a:pt x="81305" y="74522"/>
                    <a:pt x="77455" y="70043"/>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10"/>
                  </a:cubicBezTo>
                  <a:lnTo>
                    <a:pt x="33423" y="35310"/>
                  </a:lnTo>
                  <a:lnTo>
                    <a:pt x="33423" y="20536"/>
                  </a:lnTo>
                  <a:lnTo>
                    <a:pt x="55950" y="20536"/>
                  </a:lnTo>
                  <a:cubicBezTo>
                    <a:pt x="56048" y="17705"/>
                    <a:pt x="56114" y="14750"/>
                    <a:pt x="56146" y="11670"/>
                  </a:cubicBezTo>
                  <a:cubicBezTo>
                    <a:pt x="56179" y="8590"/>
                    <a:pt x="56218" y="5399"/>
                    <a:pt x="56264" y="2096"/>
                  </a:cubicBezTo>
                  <a:close/>
                  <a:moveTo>
                    <a:pt x="182309" y="0"/>
                  </a:moveTo>
                  <a:cubicBezTo>
                    <a:pt x="185098" y="1476"/>
                    <a:pt x="188032" y="3214"/>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10"/>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1"/>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4"/>
                  </a:cubicBezTo>
                  <a:cubicBezTo>
                    <a:pt x="153744" y="99242"/>
                    <a:pt x="152042" y="97107"/>
                    <a:pt x="149855" y="94599"/>
                  </a:cubicBezTo>
                  <a:cubicBezTo>
                    <a:pt x="147667" y="92091"/>
                    <a:pt x="145703" y="90035"/>
                    <a:pt x="143961" y="88431"/>
                  </a:cubicBezTo>
                  <a:cubicBezTo>
                    <a:pt x="147737" y="86383"/>
                    <a:pt x="151291" y="84034"/>
                    <a:pt x="154622" y="81384"/>
                  </a:cubicBezTo>
                  <a:cubicBezTo>
                    <a:pt x="157953" y="78734"/>
                    <a:pt x="161035" y="75810"/>
                    <a:pt x="163868" y="72610"/>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4"/>
                    <a:pt x="153039" y="79429"/>
                    <a:pt x="151819" y="80992"/>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2"/>
                    <a:pt x="131912" y="86335"/>
                  </a:cubicBezTo>
                  <a:cubicBezTo>
                    <a:pt x="131790" y="84115"/>
                    <a:pt x="131379" y="81745"/>
                    <a:pt x="130681" y="79223"/>
                  </a:cubicBezTo>
                  <a:cubicBezTo>
                    <a:pt x="129982" y="76702"/>
                    <a:pt x="129100" y="74463"/>
                    <a:pt x="128035" y="72505"/>
                  </a:cubicBezTo>
                  <a:cubicBezTo>
                    <a:pt x="127321" y="78125"/>
                    <a:pt x="126182" y="83569"/>
                    <a:pt x="124617" y="88837"/>
                  </a:cubicBezTo>
                  <a:cubicBezTo>
                    <a:pt x="123052" y="94104"/>
                    <a:pt x="120943" y="98788"/>
                    <a:pt x="118291" y="102889"/>
                  </a:cubicBezTo>
                  <a:cubicBezTo>
                    <a:pt x="116820" y="101235"/>
                    <a:pt x="114759" y="99332"/>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6"/>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200">
                <a:solidFill>
                  <a:schemeClr val="tx2"/>
                </a:solidFill>
                <a:latin typeface="+mj-ea"/>
                <a:ea typeface="+mj-ea"/>
              </a:endParaRPr>
            </a:p>
          </p:txBody>
        </p:sp>
        <p:sp>
          <p:nvSpPr>
            <p:cNvPr id="11" name="文本框 10">
              <a:extLst>
                <a:ext uri="{FF2B5EF4-FFF2-40B4-BE49-F238E27FC236}">
                  <a16:creationId xmlns="" xmlns:a16="http://schemas.microsoft.com/office/drawing/2014/main" id="{517BA383-880A-4906-B19F-DE1423D196F6}"/>
                </a:ext>
              </a:extLst>
            </p:cNvPr>
            <p:cNvSpPr txBox="1"/>
            <p:nvPr/>
          </p:nvSpPr>
          <p:spPr>
            <a:xfrm>
              <a:off x="5205288" y="4526882"/>
              <a:ext cx="3668551" cy="707641"/>
            </a:xfrm>
            <a:prstGeom prst="rect">
              <a:avLst/>
            </a:prstGeom>
            <a:noFill/>
          </p:spPr>
          <p:txBody>
            <a:bodyPr wrap="square" lIns="0" tIns="0" rIns="0" bIns="0" rtlCol="0" anchor="t">
              <a:spAutoFit/>
            </a:bodyPr>
            <a:lstStyle/>
            <a:p>
              <a:pPr indent="806450">
                <a:lnSpc>
                  <a:spcPct val="150000"/>
                </a:lnSpc>
              </a:pPr>
              <a:r>
                <a:rPr lang="zh-CN" altLang="en-US" sz="120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请在此处填写内容请在此处填写内容请在此处填写内容请在此处填写内容请在此处填写内容请在此处填写内容请在此处填写内容请在此处填写内容</a:t>
              </a:r>
            </a:p>
          </p:txBody>
        </p:sp>
        <p:sp>
          <p:nvSpPr>
            <p:cNvPr id="12" name="矩形 11">
              <a:extLst>
                <a:ext uri="{FF2B5EF4-FFF2-40B4-BE49-F238E27FC236}">
                  <a16:creationId xmlns="" xmlns:a16="http://schemas.microsoft.com/office/drawing/2014/main" id="{892EC5CC-76C4-49B5-A575-6C5D49BCE564}"/>
                </a:ext>
              </a:extLst>
            </p:cNvPr>
            <p:cNvSpPr/>
            <p:nvPr/>
          </p:nvSpPr>
          <p:spPr>
            <a:xfrm>
              <a:off x="5067648" y="4142850"/>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13" name="Rectangle 208_1">
              <a:extLst>
                <a:ext uri="{FF2B5EF4-FFF2-40B4-BE49-F238E27FC236}">
                  <a16:creationId xmlns="" xmlns:a16="http://schemas.microsoft.com/office/drawing/2014/main" id="{490B27D6-3010-48E8-B7C9-1898543424DF}"/>
                </a:ext>
              </a:extLst>
            </p:cNvPr>
            <p:cNvSpPr/>
            <p:nvPr/>
          </p:nvSpPr>
          <p:spPr>
            <a:xfrm>
              <a:off x="5067648" y="4142850"/>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14" name="文本框 13">
              <a:extLst>
                <a:ext uri="{FF2B5EF4-FFF2-40B4-BE49-F238E27FC236}">
                  <a16:creationId xmlns="" xmlns:a16="http://schemas.microsoft.com/office/drawing/2014/main" id="{F974AC5F-48F9-40D8-A22F-8823742DA094}"/>
                </a:ext>
              </a:extLst>
            </p:cNvPr>
            <p:cNvSpPr txBox="1"/>
            <p:nvPr/>
          </p:nvSpPr>
          <p:spPr>
            <a:xfrm>
              <a:off x="5313771" y="4228797"/>
              <a:ext cx="382220" cy="132893"/>
            </a:xfrm>
            <a:custGeom>
              <a:avLst/>
              <a:gdLst/>
              <a:ahLst/>
              <a:cxnLst/>
              <a:rect l="l" t="t" r="r" b="b"/>
              <a:pathLst>
                <a:path w="382220"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42748" y="13869"/>
                  </a:moveTo>
                  <a:cubicBezTo>
                    <a:pt x="354432" y="13869"/>
                    <a:pt x="363525" y="16332"/>
                    <a:pt x="370028" y="21260"/>
                  </a:cubicBezTo>
                  <a:cubicBezTo>
                    <a:pt x="376530" y="26188"/>
                    <a:pt x="379781" y="33731"/>
                    <a:pt x="379781" y="43891"/>
                  </a:cubicBezTo>
                  <a:cubicBezTo>
                    <a:pt x="379781" y="48159"/>
                    <a:pt x="379299" y="52146"/>
                    <a:pt x="378333" y="55855"/>
                  </a:cubicBezTo>
                  <a:cubicBezTo>
                    <a:pt x="377368" y="59563"/>
                    <a:pt x="375539" y="63399"/>
                    <a:pt x="372847" y="67361"/>
                  </a:cubicBezTo>
                  <a:cubicBezTo>
                    <a:pt x="370155" y="71323"/>
                    <a:pt x="366395" y="75616"/>
                    <a:pt x="361569" y="80239"/>
                  </a:cubicBezTo>
                  <a:cubicBezTo>
                    <a:pt x="356743" y="84862"/>
                    <a:pt x="350470" y="90221"/>
                    <a:pt x="342748" y="96317"/>
                  </a:cubicBezTo>
                  <a:lnTo>
                    <a:pt x="336042" y="101651"/>
                  </a:lnTo>
                  <a:lnTo>
                    <a:pt x="336042" y="102870"/>
                  </a:lnTo>
                  <a:lnTo>
                    <a:pt x="382220" y="102870"/>
                  </a:lnTo>
                  <a:lnTo>
                    <a:pt x="382220" y="121158"/>
                  </a:lnTo>
                  <a:lnTo>
                    <a:pt x="308306" y="121158"/>
                  </a:lnTo>
                  <a:lnTo>
                    <a:pt x="308306" y="101346"/>
                  </a:lnTo>
                  <a:cubicBezTo>
                    <a:pt x="317551" y="93929"/>
                    <a:pt x="325298" y="87478"/>
                    <a:pt x="331547" y="81991"/>
                  </a:cubicBezTo>
                  <a:cubicBezTo>
                    <a:pt x="337795" y="76505"/>
                    <a:pt x="342799" y="71704"/>
                    <a:pt x="346558" y="67590"/>
                  </a:cubicBezTo>
                  <a:cubicBezTo>
                    <a:pt x="350317" y="63475"/>
                    <a:pt x="352984" y="59817"/>
                    <a:pt x="354559" y="56617"/>
                  </a:cubicBezTo>
                  <a:cubicBezTo>
                    <a:pt x="356134" y="53416"/>
                    <a:pt x="356921" y="50292"/>
                    <a:pt x="356921" y="47244"/>
                  </a:cubicBezTo>
                  <a:cubicBezTo>
                    <a:pt x="356921" y="41453"/>
                    <a:pt x="355296" y="37491"/>
                    <a:pt x="352044" y="35357"/>
                  </a:cubicBezTo>
                  <a:cubicBezTo>
                    <a:pt x="348793" y="33223"/>
                    <a:pt x="344272" y="32157"/>
                    <a:pt x="338481" y="32157"/>
                  </a:cubicBezTo>
                  <a:cubicBezTo>
                    <a:pt x="335026" y="32157"/>
                    <a:pt x="331343" y="32461"/>
                    <a:pt x="327432" y="33071"/>
                  </a:cubicBezTo>
                  <a:cubicBezTo>
                    <a:pt x="323520" y="33681"/>
                    <a:pt x="319278" y="34697"/>
                    <a:pt x="314706" y="36119"/>
                  </a:cubicBezTo>
                  <a:lnTo>
                    <a:pt x="314706" y="17679"/>
                  </a:lnTo>
                  <a:cubicBezTo>
                    <a:pt x="318770" y="16358"/>
                    <a:pt x="323190" y="15393"/>
                    <a:pt x="327965" y="14783"/>
                  </a:cubicBezTo>
                  <a:cubicBezTo>
                    <a:pt x="332740" y="14173"/>
                    <a:pt x="337668" y="13869"/>
                    <a:pt x="342748"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5" name="文本框 14">
              <a:extLst>
                <a:ext uri="{FF2B5EF4-FFF2-40B4-BE49-F238E27FC236}">
                  <a16:creationId xmlns="" xmlns:a16="http://schemas.microsoft.com/office/drawing/2014/main" id="{2A73F646-A3A1-436B-8DC0-46F6D7BD3DC5}"/>
                </a:ext>
              </a:extLst>
            </p:cNvPr>
            <p:cNvSpPr txBox="1"/>
            <p:nvPr/>
          </p:nvSpPr>
          <p:spPr>
            <a:xfrm>
              <a:off x="5315449" y="4543104"/>
              <a:ext cx="380543" cy="138532"/>
            </a:xfrm>
            <a:custGeom>
              <a:avLst/>
              <a:gdLst/>
              <a:ahLst/>
              <a:cxnLst/>
              <a:rect l="l" t="t" r="r" b="b"/>
              <a:pathLst>
                <a:path w="380543"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41071" y="15698"/>
                  </a:moveTo>
                  <a:cubicBezTo>
                    <a:pt x="352755" y="15698"/>
                    <a:pt x="361848" y="18161"/>
                    <a:pt x="368351" y="23089"/>
                  </a:cubicBezTo>
                  <a:cubicBezTo>
                    <a:pt x="374853" y="28017"/>
                    <a:pt x="378104" y="35560"/>
                    <a:pt x="378104" y="45720"/>
                  </a:cubicBezTo>
                  <a:cubicBezTo>
                    <a:pt x="378104" y="49988"/>
                    <a:pt x="377622" y="53975"/>
                    <a:pt x="376656" y="57684"/>
                  </a:cubicBezTo>
                  <a:cubicBezTo>
                    <a:pt x="375691" y="61392"/>
                    <a:pt x="373862" y="65228"/>
                    <a:pt x="371170" y="69190"/>
                  </a:cubicBezTo>
                  <a:cubicBezTo>
                    <a:pt x="368478" y="73152"/>
                    <a:pt x="364718" y="77445"/>
                    <a:pt x="359892" y="82068"/>
                  </a:cubicBezTo>
                  <a:cubicBezTo>
                    <a:pt x="355066" y="86691"/>
                    <a:pt x="348793" y="92050"/>
                    <a:pt x="341071" y="98146"/>
                  </a:cubicBezTo>
                  <a:lnTo>
                    <a:pt x="334365" y="103480"/>
                  </a:lnTo>
                  <a:lnTo>
                    <a:pt x="334365" y="104699"/>
                  </a:lnTo>
                  <a:lnTo>
                    <a:pt x="380543" y="104699"/>
                  </a:lnTo>
                  <a:lnTo>
                    <a:pt x="380543" y="122987"/>
                  </a:lnTo>
                  <a:lnTo>
                    <a:pt x="306629" y="122987"/>
                  </a:lnTo>
                  <a:lnTo>
                    <a:pt x="306629" y="103175"/>
                  </a:lnTo>
                  <a:cubicBezTo>
                    <a:pt x="315874" y="95758"/>
                    <a:pt x="323621" y="89307"/>
                    <a:pt x="329870" y="83820"/>
                  </a:cubicBezTo>
                  <a:cubicBezTo>
                    <a:pt x="336118" y="78334"/>
                    <a:pt x="341122" y="73533"/>
                    <a:pt x="344881" y="69419"/>
                  </a:cubicBezTo>
                  <a:cubicBezTo>
                    <a:pt x="348640" y="65304"/>
                    <a:pt x="351307" y="61646"/>
                    <a:pt x="352882" y="58446"/>
                  </a:cubicBezTo>
                  <a:cubicBezTo>
                    <a:pt x="354457" y="55245"/>
                    <a:pt x="355244" y="52121"/>
                    <a:pt x="355244" y="49073"/>
                  </a:cubicBezTo>
                  <a:cubicBezTo>
                    <a:pt x="355244" y="43282"/>
                    <a:pt x="353619" y="39320"/>
                    <a:pt x="350367" y="37186"/>
                  </a:cubicBezTo>
                  <a:cubicBezTo>
                    <a:pt x="347116" y="35052"/>
                    <a:pt x="342595" y="33986"/>
                    <a:pt x="336804" y="33986"/>
                  </a:cubicBezTo>
                  <a:cubicBezTo>
                    <a:pt x="333349" y="33986"/>
                    <a:pt x="329666" y="34290"/>
                    <a:pt x="325755" y="34900"/>
                  </a:cubicBezTo>
                  <a:cubicBezTo>
                    <a:pt x="321843" y="35510"/>
                    <a:pt x="317601" y="36526"/>
                    <a:pt x="313029" y="37948"/>
                  </a:cubicBezTo>
                  <a:lnTo>
                    <a:pt x="313029" y="19508"/>
                  </a:lnTo>
                  <a:cubicBezTo>
                    <a:pt x="317093" y="18187"/>
                    <a:pt x="321513" y="17222"/>
                    <a:pt x="326288" y="16612"/>
                  </a:cubicBezTo>
                  <a:cubicBezTo>
                    <a:pt x="331063" y="16002"/>
                    <a:pt x="335991" y="15698"/>
                    <a:pt x="341071" y="15698"/>
                  </a:cubicBez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6" name="文本框 15">
              <a:extLst>
                <a:ext uri="{FF2B5EF4-FFF2-40B4-BE49-F238E27FC236}">
                  <a16:creationId xmlns="" xmlns:a16="http://schemas.microsoft.com/office/drawing/2014/main" id="{3BB21B7C-46EE-404F-8668-E6E0691733D5}"/>
                </a:ext>
              </a:extLst>
            </p:cNvPr>
            <p:cNvSpPr txBox="1"/>
            <p:nvPr/>
          </p:nvSpPr>
          <p:spPr>
            <a:xfrm>
              <a:off x="6022828" y="4229164"/>
              <a:ext cx="3426564" cy="165894"/>
            </a:xfrm>
            <a:prstGeom prst="rect">
              <a:avLst/>
            </a:prstGeom>
            <a:noFill/>
          </p:spPr>
          <p:txBody>
            <a:bodyPr wrap="square" lIns="0" tIns="0" rIns="0" bIns="0" rtlCol="0" anchor="ctr">
              <a:spAutoFit/>
            </a:bodyPr>
            <a:lstStyle/>
            <a:p>
              <a:r>
                <a:rPr lang="zh-CN" altLang="en-US" sz="120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17" name="文本框 16">
              <a:extLst>
                <a:ext uri="{FF2B5EF4-FFF2-40B4-BE49-F238E27FC236}">
                  <a16:creationId xmlns="" xmlns:a16="http://schemas.microsoft.com/office/drawing/2014/main" id="{6BB1E3E5-EA75-4863-BE1B-7DFAD9CF7173}"/>
                </a:ext>
              </a:extLst>
            </p:cNvPr>
            <p:cNvSpPr txBox="1"/>
            <p:nvPr/>
          </p:nvSpPr>
          <p:spPr>
            <a:xfrm>
              <a:off x="9036327" y="4559418"/>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7"/>
                  </a:cubicBezTo>
                  <a:cubicBezTo>
                    <a:pt x="137956" y="72016"/>
                    <a:pt x="138414" y="71658"/>
                    <a:pt x="138827" y="71143"/>
                  </a:cubicBezTo>
                  <a:cubicBezTo>
                    <a:pt x="139242" y="70580"/>
                    <a:pt x="139565" y="69060"/>
                    <a:pt x="139796" y="66585"/>
                  </a:cubicBezTo>
                  <a:cubicBezTo>
                    <a:pt x="140027" y="64110"/>
                    <a:pt x="140193" y="60285"/>
                    <a:pt x="140294" y="55112"/>
                  </a:cubicBezTo>
                  <a:close/>
                  <a:moveTo>
                    <a:pt x="228410" y="52074"/>
                  </a:moveTo>
                  <a:lnTo>
                    <a:pt x="228410" y="68419"/>
                  </a:lnTo>
                  <a:lnTo>
                    <a:pt x="238049" y="68419"/>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8"/>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2"/>
                    <a:pt x="26849" y="91914"/>
                    <a:pt x="24963" y="90736"/>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60"/>
                  </a:lnTo>
                  <a:lnTo>
                    <a:pt x="1991" y="53960"/>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6"/>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5"/>
                    <a:pt x="390562" y="87208"/>
                    <a:pt x="392035" y="87199"/>
                  </a:cubicBezTo>
                  <a:cubicBezTo>
                    <a:pt x="393509" y="87191"/>
                    <a:pt x="394570" y="87182"/>
                    <a:pt x="395218" y="87173"/>
                  </a:cubicBezTo>
                  <a:cubicBezTo>
                    <a:pt x="395884" y="87178"/>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4"/>
                    <a:pt x="12920" y="24603"/>
                    <a:pt x="10674" y="20707"/>
                  </a:cubicBezTo>
                  <a:cubicBezTo>
                    <a:pt x="8428" y="16810"/>
                    <a:pt x="6057" y="13156"/>
                    <a:pt x="3562" y="9745"/>
                  </a:cubicBezTo>
                  <a:close/>
                  <a:moveTo>
                    <a:pt x="285407" y="2515"/>
                  </a:moveTo>
                  <a:lnTo>
                    <a:pt x="300914" y="2515"/>
                  </a:lnTo>
                  <a:lnTo>
                    <a:pt x="300914" y="20222"/>
                  </a:lnTo>
                  <a:lnTo>
                    <a:pt x="310448" y="20222"/>
                  </a:lnTo>
                  <a:lnTo>
                    <a:pt x="310448" y="35310"/>
                  </a:lnTo>
                  <a:lnTo>
                    <a:pt x="300914" y="35310"/>
                  </a:lnTo>
                  <a:lnTo>
                    <a:pt x="300914" y="81830"/>
                  </a:lnTo>
                  <a:cubicBezTo>
                    <a:pt x="300953" y="86064"/>
                    <a:pt x="300455" y="89330"/>
                    <a:pt x="299421" y="91626"/>
                  </a:cubicBezTo>
                  <a:cubicBezTo>
                    <a:pt x="298386" y="93923"/>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3"/>
                    <a:pt x="280974" y="84456"/>
                    <a:pt x="282264" y="84449"/>
                  </a:cubicBezTo>
                  <a:cubicBezTo>
                    <a:pt x="283403" y="84462"/>
                    <a:pt x="284215" y="84253"/>
                    <a:pt x="284700" y="83820"/>
                  </a:cubicBezTo>
                  <a:cubicBezTo>
                    <a:pt x="285185" y="83388"/>
                    <a:pt x="285420" y="82655"/>
                    <a:pt x="285407" y="81620"/>
                  </a:cubicBezTo>
                  <a:lnTo>
                    <a:pt x="285407" y="35310"/>
                  </a:lnTo>
                  <a:lnTo>
                    <a:pt x="255651" y="35310"/>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40"/>
                    <a:pt x="72081" y="8492"/>
                    <a:pt x="72007" y="11552"/>
                  </a:cubicBezTo>
                  <a:cubicBezTo>
                    <a:pt x="71933" y="14612"/>
                    <a:pt x="71819" y="17607"/>
                    <a:pt x="71666" y="20536"/>
                  </a:cubicBezTo>
                  <a:lnTo>
                    <a:pt x="97650" y="20536"/>
                  </a:lnTo>
                  <a:lnTo>
                    <a:pt x="97650" y="35310"/>
                  </a:lnTo>
                  <a:lnTo>
                    <a:pt x="70409" y="35310"/>
                  </a:lnTo>
                  <a:cubicBezTo>
                    <a:pt x="70095" y="37388"/>
                    <a:pt x="69780" y="39413"/>
                    <a:pt x="69466" y="41387"/>
                  </a:cubicBezTo>
                  <a:cubicBezTo>
                    <a:pt x="75362" y="46333"/>
                    <a:pt x="81015" y="51580"/>
                    <a:pt x="86426" y="57129"/>
                  </a:cubicBezTo>
                  <a:cubicBezTo>
                    <a:pt x="91838" y="62678"/>
                    <a:pt x="96208" y="67768"/>
                    <a:pt x="99536" y="72400"/>
                  </a:cubicBezTo>
                  <a:lnTo>
                    <a:pt x="86649" y="82144"/>
                  </a:lnTo>
                  <a:cubicBezTo>
                    <a:pt x="84370" y="78555"/>
                    <a:pt x="81305" y="74522"/>
                    <a:pt x="77455" y="70043"/>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10"/>
                  </a:cubicBezTo>
                  <a:lnTo>
                    <a:pt x="33423" y="35310"/>
                  </a:lnTo>
                  <a:lnTo>
                    <a:pt x="33423" y="20536"/>
                  </a:lnTo>
                  <a:lnTo>
                    <a:pt x="55950" y="20536"/>
                  </a:lnTo>
                  <a:cubicBezTo>
                    <a:pt x="56048" y="17705"/>
                    <a:pt x="56114" y="14750"/>
                    <a:pt x="56146" y="11670"/>
                  </a:cubicBezTo>
                  <a:cubicBezTo>
                    <a:pt x="56179" y="8590"/>
                    <a:pt x="56218" y="5399"/>
                    <a:pt x="56264" y="2096"/>
                  </a:cubicBezTo>
                  <a:close/>
                  <a:moveTo>
                    <a:pt x="182309" y="0"/>
                  </a:moveTo>
                  <a:cubicBezTo>
                    <a:pt x="185098" y="1476"/>
                    <a:pt x="188032" y="3214"/>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10"/>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1"/>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4"/>
                  </a:cubicBezTo>
                  <a:cubicBezTo>
                    <a:pt x="153744" y="99242"/>
                    <a:pt x="152042" y="97107"/>
                    <a:pt x="149855" y="94599"/>
                  </a:cubicBezTo>
                  <a:cubicBezTo>
                    <a:pt x="147667" y="92091"/>
                    <a:pt x="145703" y="90035"/>
                    <a:pt x="143961" y="88431"/>
                  </a:cubicBezTo>
                  <a:cubicBezTo>
                    <a:pt x="147737" y="86383"/>
                    <a:pt x="151291" y="84034"/>
                    <a:pt x="154622" y="81384"/>
                  </a:cubicBezTo>
                  <a:cubicBezTo>
                    <a:pt x="157953" y="78734"/>
                    <a:pt x="161035" y="75810"/>
                    <a:pt x="163868" y="72610"/>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4"/>
                    <a:pt x="153039" y="79429"/>
                    <a:pt x="151819" y="80992"/>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2"/>
                    <a:pt x="131912" y="86335"/>
                  </a:cubicBezTo>
                  <a:cubicBezTo>
                    <a:pt x="131790" y="84115"/>
                    <a:pt x="131379" y="81745"/>
                    <a:pt x="130681" y="79223"/>
                  </a:cubicBezTo>
                  <a:cubicBezTo>
                    <a:pt x="129982" y="76702"/>
                    <a:pt x="129100" y="74463"/>
                    <a:pt x="128035" y="72505"/>
                  </a:cubicBezTo>
                  <a:cubicBezTo>
                    <a:pt x="127321" y="78125"/>
                    <a:pt x="126182" y="83569"/>
                    <a:pt x="124617" y="88837"/>
                  </a:cubicBezTo>
                  <a:cubicBezTo>
                    <a:pt x="123052" y="94104"/>
                    <a:pt x="120943" y="98788"/>
                    <a:pt x="118291" y="102889"/>
                  </a:cubicBezTo>
                  <a:cubicBezTo>
                    <a:pt x="116820" y="101235"/>
                    <a:pt x="114759" y="99332"/>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6"/>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200">
                <a:solidFill>
                  <a:schemeClr val="tx2"/>
                </a:solidFill>
                <a:latin typeface="+mj-ea"/>
                <a:ea typeface="+mj-ea"/>
              </a:endParaRPr>
            </a:p>
          </p:txBody>
        </p:sp>
        <p:sp>
          <p:nvSpPr>
            <p:cNvPr id="19" name="文本框 18">
              <a:extLst>
                <a:ext uri="{FF2B5EF4-FFF2-40B4-BE49-F238E27FC236}">
                  <a16:creationId xmlns="" xmlns:a16="http://schemas.microsoft.com/office/drawing/2014/main" id="{3CC66670-6CB7-44C8-B6AB-5447CB9D7982}"/>
                </a:ext>
              </a:extLst>
            </p:cNvPr>
            <p:cNvSpPr txBox="1"/>
            <p:nvPr/>
          </p:nvSpPr>
          <p:spPr>
            <a:xfrm>
              <a:off x="5205288" y="3090121"/>
              <a:ext cx="3668551" cy="707641"/>
            </a:xfrm>
            <a:prstGeom prst="rect">
              <a:avLst/>
            </a:prstGeom>
            <a:noFill/>
          </p:spPr>
          <p:txBody>
            <a:bodyPr wrap="square" lIns="0" tIns="0" rIns="0" bIns="0" rtlCol="0" anchor="t">
              <a:spAutoFit/>
            </a:bodyPr>
            <a:lstStyle/>
            <a:p>
              <a:pPr indent="806450">
                <a:lnSpc>
                  <a:spcPct val="150000"/>
                </a:lnSpc>
              </a:pPr>
              <a:r>
                <a:rPr lang="zh-CN" altLang="en-US" sz="1200" dirty="0">
                  <a:solidFill>
                    <a:schemeClr val="tx2">
                      <a:alpha val="70000"/>
                    </a:schemeClr>
                  </a:solidFill>
                  <a:latin typeface="黑体" panose="02010609060101010101" pitchFamily="49" charset="-122"/>
                  <a:ea typeface="黑体" panose="02010609060101010101" pitchFamily="49" charset="-122"/>
                </a:rPr>
                <a:t>请在此处填写内容请在此处填写内容请在此处填写内容请在此处填写内容请在此处填写内容请在此处填写内容请在此处填写内容请在此处填写内容</a:t>
              </a:r>
            </a:p>
          </p:txBody>
        </p:sp>
        <p:sp>
          <p:nvSpPr>
            <p:cNvPr id="20" name="矩形 19">
              <a:extLst>
                <a:ext uri="{FF2B5EF4-FFF2-40B4-BE49-F238E27FC236}">
                  <a16:creationId xmlns="" xmlns:a16="http://schemas.microsoft.com/office/drawing/2014/main" id="{B7C1E88F-EC1E-4E25-BB84-520944F6D058}"/>
                </a:ext>
              </a:extLst>
            </p:cNvPr>
            <p:cNvSpPr/>
            <p:nvPr/>
          </p:nvSpPr>
          <p:spPr>
            <a:xfrm>
              <a:off x="5067648" y="2706089"/>
              <a:ext cx="4381744" cy="318486"/>
            </a:xfrm>
            <a:prstGeom prst="rect">
              <a:avLst/>
            </a:prstGeom>
            <a:gradFill flip="none" rotWithShape="1">
              <a:gsLst>
                <a:gs pos="0">
                  <a:schemeClr val="accent2">
                    <a:lumMod val="20000"/>
                    <a:lumOff val="80000"/>
                  </a:schemeClr>
                </a:gs>
                <a:gs pos="100000">
                  <a:schemeClr val="accent1">
                    <a:lumMod val="20000"/>
                    <a:lumOff val="80000"/>
                  </a:schemeClr>
                </a:gs>
              </a:gsLst>
              <a:lin ang="2700000" scaled="1"/>
              <a:tileRect/>
            </a:gradFill>
            <a:ln w="6350" cap="flat" cmpd="sng" algn="ctr">
              <a:solidFill>
                <a:schemeClr val="accent1">
                  <a:alpha val="30000"/>
                </a:schemeClr>
              </a:solidFill>
              <a:prstDash val="solid"/>
              <a:miter lim="800000"/>
            </a:ln>
            <a:effectLst>
              <a:outerShdw blurRad="127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21" name="Rectangle 208_1">
              <a:extLst>
                <a:ext uri="{FF2B5EF4-FFF2-40B4-BE49-F238E27FC236}">
                  <a16:creationId xmlns="" xmlns:a16="http://schemas.microsoft.com/office/drawing/2014/main" id="{94F45FD7-2796-4F63-9341-3070BB248639}"/>
                </a:ext>
              </a:extLst>
            </p:cNvPr>
            <p:cNvSpPr/>
            <p:nvPr/>
          </p:nvSpPr>
          <p:spPr>
            <a:xfrm>
              <a:off x="5067648" y="2706089"/>
              <a:ext cx="876142" cy="318486"/>
            </a:xfrm>
            <a:prstGeom prst="rect">
              <a:avLst/>
            </a:prstGeom>
            <a:gradFill flip="none" rotWithShape="1">
              <a:gsLst>
                <a:gs pos="0">
                  <a:schemeClr val="accent2"/>
                </a:gs>
                <a:gs pos="100000">
                  <a:schemeClr val="accent1"/>
                </a:gs>
              </a:gsLst>
              <a:lin ang="2700000" scaled="1"/>
              <a:tileRect/>
            </a:gradFill>
            <a:ln w="6350" cap="flat" cmpd="sng" algn="ctr">
              <a:solidFill>
                <a:schemeClr val="accent1">
                  <a:alpha val="3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22" name="文本框 21">
              <a:extLst>
                <a:ext uri="{FF2B5EF4-FFF2-40B4-BE49-F238E27FC236}">
                  <a16:creationId xmlns="" xmlns:a16="http://schemas.microsoft.com/office/drawing/2014/main" id="{62ACAAAD-0BBD-4592-81E0-4DB2406E58FC}"/>
                </a:ext>
              </a:extLst>
            </p:cNvPr>
            <p:cNvSpPr txBox="1"/>
            <p:nvPr/>
          </p:nvSpPr>
          <p:spPr>
            <a:xfrm>
              <a:off x="5313771" y="2792036"/>
              <a:ext cx="379476" cy="132893"/>
            </a:xfrm>
            <a:custGeom>
              <a:avLst/>
              <a:gdLst/>
              <a:ahLst/>
              <a:cxnLst/>
              <a:rect l="l" t="t" r="r" b="b"/>
              <a:pathLst>
                <a:path w="379476" h="132893">
                  <a:moveTo>
                    <a:pt x="41910" y="101956"/>
                  </a:moveTo>
                  <a:cubicBezTo>
                    <a:pt x="36221" y="107036"/>
                    <a:pt x="29668" y="111913"/>
                    <a:pt x="22251" y="116586"/>
                  </a:cubicBezTo>
                  <a:lnTo>
                    <a:pt x="67666" y="116586"/>
                  </a:lnTo>
                  <a:lnTo>
                    <a:pt x="67666" y="101956"/>
                  </a:lnTo>
                  <a:close/>
                  <a:moveTo>
                    <a:pt x="234544" y="56693"/>
                  </a:moveTo>
                  <a:lnTo>
                    <a:pt x="234544" y="78334"/>
                  </a:lnTo>
                  <a:lnTo>
                    <a:pt x="265176" y="78334"/>
                  </a:lnTo>
                  <a:lnTo>
                    <a:pt x="265176" y="56693"/>
                  </a:lnTo>
                  <a:close/>
                  <a:moveTo>
                    <a:pt x="180442" y="20269"/>
                  </a:moveTo>
                  <a:lnTo>
                    <a:pt x="180442" y="39929"/>
                  </a:lnTo>
                  <a:lnTo>
                    <a:pt x="194920" y="39929"/>
                  </a:lnTo>
                  <a:lnTo>
                    <a:pt x="194920" y="20269"/>
                  </a:lnTo>
                  <a:close/>
                  <a:moveTo>
                    <a:pt x="338176" y="13869"/>
                  </a:moveTo>
                  <a:cubicBezTo>
                    <a:pt x="344069" y="13869"/>
                    <a:pt x="349403" y="14351"/>
                    <a:pt x="354178" y="15316"/>
                  </a:cubicBezTo>
                  <a:cubicBezTo>
                    <a:pt x="358953" y="16282"/>
                    <a:pt x="363017" y="17907"/>
                    <a:pt x="366370" y="20193"/>
                  </a:cubicBezTo>
                  <a:cubicBezTo>
                    <a:pt x="369723" y="22479"/>
                    <a:pt x="372288" y="25476"/>
                    <a:pt x="374066" y="29185"/>
                  </a:cubicBezTo>
                  <a:cubicBezTo>
                    <a:pt x="375844" y="32893"/>
                    <a:pt x="376733" y="37440"/>
                    <a:pt x="376733" y="42825"/>
                  </a:cubicBezTo>
                  <a:cubicBezTo>
                    <a:pt x="376733" y="48413"/>
                    <a:pt x="375387" y="53112"/>
                    <a:pt x="372695" y="56922"/>
                  </a:cubicBezTo>
                  <a:cubicBezTo>
                    <a:pt x="370002" y="60732"/>
                    <a:pt x="365710" y="63602"/>
                    <a:pt x="359817" y="65532"/>
                  </a:cubicBezTo>
                  <a:lnTo>
                    <a:pt x="359817" y="66447"/>
                  </a:lnTo>
                  <a:cubicBezTo>
                    <a:pt x="366319" y="67767"/>
                    <a:pt x="371221" y="70638"/>
                    <a:pt x="374523" y="75057"/>
                  </a:cubicBezTo>
                  <a:cubicBezTo>
                    <a:pt x="377825" y="79477"/>
                    <a:pt x="379476" y="84938"/>
                    <a:pt x="379476" y="91440"/>
                  </a:cubicBezTo>
                  <a:cubicBezTo>
                    <a:pt x="379476" y="102210"/>
                    <a:pt x="375743" y="110109"/>
                    <a:pt x="368275" y="115138"/>
                  </a:cubicBezTo>
                  <a:cubicBezTo>
                    <a:pt x="360807" y="120168"/>
                    <a:pt x="349657" y="122682"/>
                    <a:pt x="334823" y="122682"/>
                  </a:cubicBezTo>
                  <a:cubicBezTo>
                    <a:pt x="325476" y="122682"/>
                    <a:pt x="317500" y="122022"/>
                    <a:pt x="310896" y="120701"/>
                  </a:cubicBezTo>
                  <a:lnTo>
                    <a:pt x="310896" y="101803"/>
                  </a:lnTo>
                  <a:cubicBezTo>
                    <a:pt x="314859" y="102616"/>
                    <a:pt x="318618" y="103251"/>
                    <a:pt x="322174" y="103708"/>
                  </a:cubicBezTo>
                  <a:cubicBezTo>
                    <a:pt x="325730" y="104166"/>
                    <a:pt x="329540" y="104394"/>
                    <a:pt x="333604" y="104394"/>
                  </a:cubicBezTo>
                  <a:cubicBezTo>
                    <a:pt x="336754" y="104394"/>
                    <a:pt x="339725" y="104191"/>
                    <a:pt x="342519" y="103785"/>
                  </a:cubicBezTo>
                  <a:cubicBezTo>
                    <a:pt x="345313" y="103378"/>
                    <a:pt x="347726" y="102616"/>
                    <a:pt x="349758" y="101499"/>
                  </a:cubicBezTo>
                  <a:cubicBezTo>
                    <a:pt x="351790" y="100381"/>
                    <a:pt x="353416" y="98882"/>
                    <a:pt x="354635" y="97003"/>
                  </a:cubicBezTo>
                  <a:cubicBezTo>
                    <a:pt x="355854" y="95123"/>
                    <a:pt x="356464" y="92659"/>
                    <a:pt x="356464" y="89611"/>
                  </a:cubicBezTo>
                  <a:cubicBezTo>
                    <a:pt x="356464" y="83922"/>
                    <a:pt x="354178" y="80086"/>
                    <a:pt x="349606" y="78105"/>
                  </a:cubicBezTo>
                  <a:cubicBezTo>
                    <a:pt x="345034" y="76124"/>
                    <a:pt x="338684" y="75133"/>
                    <a:pt x="330556" y="75133"/>
                  </a:cubicBezTo>
                  <a:lnTo>
                    <a:pt x="322479" y="75133"/>
                  </a:lnTo>
                  <a:lnTo>
                    <a:pt x="322479" y="58217"/>
                  </a:lnTo>
                  <a:lnTo>
                    <a:pt x="330404" y="58217"/>
                  </a:lnTo>
                  <a:cubicBezTo>
                    <a:pt x="337820" y="58217"/>
                    <a:pt x="343713" y="57226"/>
                    <a:pt x="348082" y="55245"/>
                  </a:cubicBezTo>
                  <a:cubicBezTo>
                    <a:pt x="352451" y="53264"/>
                    <a:pt x="354635" y="49581"/>
                    <a:pt x="354635" y="44196"/>
                  </a:cubicBezTo>
                  <a:cubicBezTo>
                    <a:pt x="354635" y="39421"/>
                    <a:pt x="352908" y="36170"/>
                    <a:pt x="349454" y="34443"/>
                  </a:cubicBezTo>
                  <a:cubicBezTo>
                    <a:pt x="345999" y="32715"/>
                    <a:pt x="341326" y="31852"/>
                    <a:pt x="335433" y="31852"/>
                  </a:cubicBezTo>
                  <a:cubicBezTo>
                    <a:pt x="332182" y="31852"/>
                    <a:pt x="328676" y="32131"/>
                    <a:pt x="324917" y="32690"/>
                  </a:cubicBezTo>
                  <a:cubicBezTo>
                    <a:pt x="321158" y="33249"/>
                    <a:pt x="317805" y="33985"/>
                    <a:pt x="314859" y="34900"/>
                  </a:cubicBezTo>
                  <a:lnTo>
                    <a:pt x="314859" y="17069"/>
                  </a:lnTo>
                  <a:cubicBezTo>
                    <a:pt x="317297" y="16256"/>
                    <a:pt x="320701" y="15520"/>
                    <a:pt x="325070" y="14859"/>
                  </a:cubicBezTo>
                  <a:cubicBezTo>
                    <a:pt x="329438" y="14199"/>
                    <a:pt x="333807" y="13869"/>
                    <a:pt x="338176" y="13869"/>
                  </a:cubicBezTo>
                  <a:close/>
                  <a:moveTo>
                    <a:pt x="217323" y="5334"/>
                  </a:moveTo>
                  <a:lnTo>
                    <a:pt x="286208" y="5334"/>
                  </a:lnTo>
                  <a:lnTo>
                    <a:pt x="286208" y="23317"/>
                  </a:lnTo>
                  <a:lnTo>
                    <a:pt x="234544" y="23317"/>
                  </a:lnTo>
                  <a:lnTo>
                    <a:pt x="234544" y="38557"/>
                  </a:lnTo>
                  <a:lnTo>
                    <a:pt x="282550" y="38557"/>
                  </a:lnTo>
                  <a:lnTo>
                    <a:pt x="282550" y="96469"/>
                  </a:lnTo>
                  <a:lnTo>
                    <a:pt x="234544" y="96469"/>
                  </a:lnTo>
                  <a:lnTo>
                    <a:pt x="234544" y="115062"/>
                  </a:lnTo>
                  <a:lnTo>
                    <a:pt x="287732" y="115062"/>
                  </a:lnTo>
                  <a:lnTo>
                    <a:pt x="287732" y="132588"/>
                  </a:lnTo>
                  <a:lnTo>
                    <a:pt x="217323" y="132588"/>
                  </a:lnTo>
                  <a:close/>
                  <a:moveTo>
                    <a:pt x="163373" y="3963"/>
                  </a:moveTo>
                  <a:lnTo>
                    <a:pt x="211684" y="3963"/>
                  </a:lnTo>
                  <a:lnTo>
                    <a:pt x="211684" y="56236"/>
                  </a:lnTo>
                  <a:lnTo>
                    <a:pt x="200559" y="56236"/>
                  </a:lnTo>
                  <a:lnTo>
                    <a:pt x="200559" y="72695"/>
                  </a:lnTo>
                  <a:lnTo>
                    <a:pt x="213818" y="72695"/>
                  </a:lnTo>
                  <a:lnTo>
                    <a:pt x="213818" y="89459"/>
                  </a:lnTo>
                  <a:lnTo>
                    <a:pt x="200559" y="89459"/>
                  </a:lnTo>
                  <a:lnTo>
                    <a:pt x="200559" y="108509"/>
                  </a:lnTo>
                  <a:cubicBezTo>
                    <a:pt x="203607" y="108001"/>
                    <a:pt x="206274" y="107569"/>
                    <a:pt x="208560" y="107214"/>
                  </a:cubicBezTo>
                  <a:cubicBezTo>
                    <a:pt x="210846" y="106858"/>
                    <a:pt x="212497" y="106579"/>
                    <a:pt x="213513" y="106375"/>
                  </a:cubicBezTo>
                  <a:lnTo>
                    <a:pt x="213970" y="115367"/>
                  </a:lnTo>
                  <a:lnTo>
                    <a:pt x="214427" y="123749"/>
                  </a:lnTo>
                  <a:cubicBezTo>
                    <a:pt x="213106" y="123851"/>
                    <a:pt x="210947" y="124130"/>
                    <a:pt x="207950" y="124587"/>
                  </a:cubicBezTo>
                  <a:cubicBezTo>
                    <a:pt x="204953" y="125044"/>
                    <a:pt x="201549" y="125552"/>
                    <a:pt x="197739" y="126111"/>
                  </a:cubicBezTo>
                  <a:cubicBezTo>
                    <a:pt x="193929" y="126670"/>
                    <a:pt x="189916" y="127280"/>
                    <a:pt x="185700" y="127940"/>
                  </a:cubicBezTo>
                  <a:cubicBezTo>
                    <a:pt x="181483" y="128600"/>
                    <a:pt x="177470" y="129261"/>
                    <a:pt x="173660" y="129921"/>
                  </a:cubicBezTo>
                  <a:cubicBezTo>
                    <a:pt x="169850" y="130582"/>
                    <a:pt x="166396" y="131166"/>
                    <a:pt x="163297" y="131674"/>
                  </a:cubicBezTo>
                  <a:cubicBezTo>
                    <a:pt x="160198" y="132182"/>
                    <a:pt x="157938" y="132588"/>
                    <a:pt x="156515" y="132893"/>
                  </a:cubicBezTo>
                  <a:lnTo>
                    <a:pt x="153620" y="115519"/>
                  </a:lnTo>
                  <a:cubicBezTo>
                    <a:pt x="154432" y="115418"/>
                    <a:pt x="155448" y="115291"/>
                    <a:pt x="156668" y="115138"/>
                  </a:cubicBezTo>
                  <a:cubicBezTo>
                    <a:pt x="157887" y="114986"/>
                    <a:pt x="159360" y="114757"/>
                    <a:pt x="161087" y="114453"/>
                  </a:cubicBezTo>
                  <a:lnTo>
                    <a:pt x="161087" y="64465"/>
                  </a:lnTo>
                  <a:lnTo>
                    <a:pt x="177699" y="65380"/>
                  </a:lnTo>
                  <a:lnTo>
                    <a:pt x="177699" y="112014"/>
                  </a:lnTo>
                  <a:lnTo>
                    <a:pt x="183795" y="111100"/>
                  </a:lnTo>
                  <a:lnTo>
                    <a:pt x="183795" y="56236"/>
                  </a:lnTo>
                  <a:lnTo>
                    <a:pt x="163373" y="56236"/>
                  </a:lnTo>
                  <a:close/>
                  <a:moveTo>
                    <a:pt x="54407" y="0"/>
                  </a:moveTo>
                  <a:lnTo>
                    <a:pt x="58370" y="14935"/>
                  </a:lnTo>
                  <a:lnTo>
                    <a:pt x="81839" y="14935"/>
                  </a:lnTo>
                  <a:lnTo>
                    <a:pt x="86868" y="0"/>
                  </a:lnTo>
                  <a:lnTo>
                    <a:pt x="107442" y="1524"/>
                  </a:lnTo>
                  <a:lnTo>
                    <a:pt x="102108" y="14935"/>
                  </a:lnTo>
                  <a:lnTo>
                    <a:pt x="129083" y="14935"/>
                  </a:lnTo>
                  <a:lnTo>
                    <a:pt x="129083" y="30937"/>
                  </a:lnTo>
                  <a:lnTo>
                    <a:pt x="76048" y="30937"/>
                  </a:lnTo>
                  <a:cubicBezTo>
                    <a:pt x="76048" y="31445"/>
                    <a:pt x="75946" y="32004"/>
                    <a:pt x="75743" y="32614"/>
                  </a:cubicBezTo>
                  <a:lnTo>
                    <a:pt x="74829" y="38100"/>
                  </a:lnTo>
                  <a:lnTo>
                    <a:pt x="123140" y="38100"/>
                  </a:lnTo>
                  <a:lnTo>
                    <a:pt x="123140" y="53645"/>
                  </a:lnTo>
                  <a:lnTo>
                    <a:pt x="71324" y="53645"/>
                  </a:lnTo>
                  <a:cubicBezTo>
                    <a:pt x="70917" y="55067"/>
                    <a:pt x="70511" y="56464"/>
                    <a:pt x="70104" y="57836"/>
                  </a:cubicBezTo>
                  <a:cubicBezTo>
                    <a:pt x="69698" y="59208"/>
                    <a:pt x="69241" y="60605"/>
                    <a:pt x="68733" y="62027"/>
                  </a:cubicBezTo>
                  <a:lnTo>
                    <a:pt x="133350" y="62027"/>
                  </a:lnTo>
                  <a:lnTo>
                    <a:pt x="133350" y="77877"/>
                  </a:lnTo>
                  <a:lnTo>
                    <a:pt x="61570" y="77877"/>
                  </a:lnTo>
                  <a:cubicBezTo>
                    <a:pt x="60757" y="79299"/>
                    <a:pt x="59919" y="80671"/>
                    <a:pt x="59055" y="81991"/>
                  </a:cubicBezTo>
                  <a:cubicBezTo>
                    <a:pt x="58192" y="83312"/>
                    <a:pt x="57303" y="84633"/>
                    <a:pt x="56388" y="85954"/>
                  </a:cubicBezTo>
                  <a:lnTo>
                    <a:pt x="121463" y="85954"/>
                  </a:lnTo>
                  <a:lnTo>
                    <a:pt x="121463" y="101956"/>
                  </a:lnTo>
                  <a:lnTo>
                    <a:pt x="87478" y="101956"/>
                  </a:lnTo>
                  <a:lnTo>
                    <a:pt x="87478" y="116586"/>
                  </a:lnTo>
                  <a:lnTo>
                    <a:pt x="132436" y="116586"/>
                  </a:lnTo>
                  <a:lnTo>
                    <a:pt x="132436" y="132588"/>
                  </a:lnTo>
                  <a:lnTo>
                    <a:pt x="17526" y="132588"/>
                  </a:lnTo>
                  <a:lnTo>
                    <a:pt x="17526" y="119482"/>
                  </a:lnTo>
                  <a:cubicBezTo>
                    <a:pt x="16206" y="120295"/>
                    <a:pt x="14885" y="121057"/>
                    <a:pt x="13564" y="121768"/>
                  </a:cubicBezTo>
                  <a:cubicBezTo>
                    <a:pt x="12243" y="122479"/>
                    <a:pt x="10872" y="123241"/>
                    <a:pt x="9449" y="124054"/>
                  </a:cubicBezTo>
                  <a:lnTo>
                    <a:pt x="0" y="108509"/>
                  </a:lnTo>
                  <a:cubicBezTo>
                    <a:pt x="8636" y="104140"/>
                    <a:pt x="16129" y="99441"/>
                    <a:pt x="22479" y="94412"/>
                  </a:cubicBezTo>
                  <a:cubicBezTo>
                    <a:pt x="28829" y="89383"/>
                    <a:pt x="34290" y="83871"/>
                    <a:pt x="38862" y="77877"/>
                  </a:cubicBezTo>
                  <a:lnTo>
                    <a:pt x="6401" y="77877"/>
                  </a:lnTo>
                  <a:lnTo>
                    <a:pt x="6401" y="62027"/>
                  </a:lnTo>
                  <a:lnTo>
                    <a:pt x="48464" y="62027"/>
                  </a:lnTo>
                  <a:cubicBezTo>
                    <a:pt x="49073" y="60605"/>
                    <a:pt x="49657" y="59208"/>
                    <a:pt x="50216" y="57836"/>
                  </a:cubicBezTo>
                  <a:cubicBezTo>
                    <a:pt x="50775" y="56464"/>
                    <a:pt x="51308" y="55067"/>
                    <a:pt x="51816" y="53645"/>
                  </a:cubicBezTo>
                  <a:lnTo>
                    <a:pt x="16917" y="53645"/>
                  </a:lnTo>
                  <a:lnTo>
                    <a:pt x="16917" y="38100"/>
                  </a:lnTo>
                  <a:lnTo>
                    <a:pt x="55931" y="38100"/>
                  </a:lnTo>
                  <a:lnTo>
                    <a:pt x="56846" y="32919"/>
                  </a:lnTo>
                  <a:cubicBezTo>
                    <a:pt x="56947" y="32614"/>
                    <a:pt x="57100" y="31953"/>
                    <a:pt x="57303" y="30937"/>
                  </a:cubicBezTo>
                  <a:lnTo>
                    <a:pt x="11126" y="30937"/>
                  </a:lnTo>
                  <a:lnTo>
                    <a:pt x="11126" y="14935"/>
                  </a:lnTo>
                  <a:lnTo>
                    <a:pt x="37948" y="14935"/>
                  </a:lnTo>
                  <a:lnTo>
                    <a:pt x="33224" y="15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bg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3" name="文本框 22">
              <a:extLst>
                <a:ext uri="{FF2B5EF4-FFF2-40B4-BE49-F238E27FC236}">
                  <a16:creationId xmlns="" xmlns:a16="http://schemas.microsoft.com/office/drawing/2014/main" id="{F3031668-FF38-4483-BA4F-C3460BE22C5A}"/>
                </a:ext>
              </a:extLst>
            </p:cNvPr>
            <p:cNvSpPr txBox="1"/>
            <p:nvPr/>
          </p:nvSpPr>
          <p:spPr>
            <a:xfrm>
              <a:off x="5315449" y="3106343"/>
              <a:ext cx="377799" cy="138532"/>
            </a:xfrm>
            <a:custGeom>
              <a:avLst/>
              <a:gdLst/>
              <a:ahLst/>
              <a:cxnLst/>
              <a:rect l="l" t="t" r="r" b="b"/>
              <a:pathLst>
                <a:path w="377799" h="138532">
                  <a:moveTo>
                    <a:pt x="70866" y="109881"/>
                  </a:moveTo>
                  <a:lnTo>
                    <a:pt x="70866" y="119330"/>
                  </a:lnTo>
                  <a:lnTo>
                    <a:pt x="107594" y="119330"/>
                  </a:lnTo>
                  <a:lnTo>
                    <a:pt x="107594" y="109881"/>
                  </a:lnTo>
                  <a:close/>
                  <a:moveTo>
                    <a:pt x="70866" y="85649"/>
                  </a:moveTo>
                  <a:lnTo>
                    <a:pt x="70866" y="94031"/>
                  </a:lnTo>
                  <a:lnTo>
                    <a:pt x="107594" y="94031"/>
                  </a:lnTo>
                  <a:lnTo>
                    <a:pt x="107594" y="85649"/>
                  </a:lnTo>
                  <a:close/>
                  <a:moveTo>
                    <a:pt x="53187" y="69038"/>
                  </a:moveTo>
                  <a:lnTo>
                    <a:pt x="125273" y="69038"/>
                  </a:lnTo>
                  <a:lnTo>
                    <a:pt x="125273" y="135636"/>
                  </a:lnTo>
                  <a:lnTo>
                    <a:pt x="53187" y="135636"/>
                  </a:lnTo>
                  <a:close/>
                  <a:moveTo>
                    <a:pt x="81839" y="33528"/>
                  </a:moveTo>
                  <a:lnTo>
                    <a:pt x="81839" y="45720"/>
                  </a:lnTo>
                  <a:lnTo>
                    <a:pt x="96774" y="45720"/>
                  </a:lnTo>
                  <a:lnTo>
                    <a:pt x="96774" y="33528"/>
                  </a:lnTo>
                  <a:close/>
                  <a:moveTo>
                    <a:pt x="336499" y="15698"/>
                  </a:moveTo>
                  <a:cubicBezTo>
                    <a:pt x="342392" y="15698"/>
                    <a:pt x="347726" y="16180"/>
                    <a:pt x="352501" y="17145"/>
                  </a:cubicBezTo>
                  <a:cubicBezTo>
                    <a:pt x="357276" y="18111"/>
                    <a:pt x="361340" y="19736"/>
                    <a:pt x="364693" y="22022"/>
                  </a:cubicBezTo>
                  <a:cubicBezTo>
                    <a:pt x="368046" y="24308"/>
                    <a:pt x="370611" y="27305"/>
                    <a:pt x="372389" y="31014"/>
                  </a:cubicBezTo>
                  <a:cubicBezTo>
                    <a:pt x="374167" y="34722"/>
                    <a:pt x="375056" y="39269"/>
                    <a:pt x="375056" y="44654"/>
                  </a:cubicBezTo>
                  <a:cubicBezTo>
                    <a:pt x="375056" y="50242"/>
                    <a:pt x="373710" y="54941"/>
                    <a:pt x="371018" y="58751"/>
                  </a:cubicBezTo>
                  <a:cubicBezTo>
                    <a:pt x="368325" y="62561"/>
                    <a:pt x="364033" y="65431"/>
                    <a:pt x="358140" y="67361"/>
                  </a:cubicBezTo>
                  <a:lnTo>
                    <a:pt x="358140" y="68276"/>
                  </a:lnTo>
                  <a:cubicBezTo>
                    <a:pt x="364642" y="69596"/>
                    <a:pt x="369544" y="72467"/>
                    <a:pt x="372846" y="76886"/>
                  </a:cubicBezTo>
                  <a:cubicBezTo>
                    <a:pt x="376148" y="81306"/>
                    <a:pt x="377799" y="86767"/>
                    <a:pt x="377799" y="93269"/>
                  </a:cubicBezTo>
                  <a:cubicBezTo>
                    <a:pt x="377799" y="104039"/>
                    <a:pt x="374066" y="111938"/>
                    <a:pt x="366598" y="116967"/>
                  </a:cubicBezTo>
                  <a:cubicBezTo>
                    <a:pt x="359130" y="121997"/>
                    <a:pt x="347980" y="124511"/>
                    <a:pt x="333146" y="124511"/>
                  </a:cubicBezTo>
                  <a:cubicBezTo>
                    <a:pt x="323799" y="124511"/>
                    <a:pt x="315823" y="123851"/>
                    <a:pt x="309219" y="122530"/>
                  </a:cubicBezTo>
                  <a:lnTo>
                    <a:pt x="309219" y="103632"/>
                  </a:lnTo>
                  <a:cubicBezTo>
                    <a:pt x="313182" y="104445"/>
                    <a:pt x="316941" y="105080"/>
                    <a:pt x="320497" y="105537"/>
                  </a:cubicBezTo>
                  <a:cubicBezTo>
                    <a:pt x="324053" y="105995"/>
                    <a:pt x="327863" y="106223"/>
                    <a:pt x="331927" y="106223"/>
                  </a:cubicBezTo>
                  <a:cubicBezTo>
                    <a:pt x="335077" y="106223"/>
                    <a:pt x="338048" y="106020"/>
                    <a:pt x="340842" y="105614"/>
                  </a:cubicBezTo>
                  <a:cubicBezTo>
                    <a:pt x="343636" y="105207"/>
                    <a:pt x="346049" y="104445"/>
                    <a:pt x="348081" y="103328"/>
                  </a:cubicBezTo>
                  <a:cubicBezTo>
                    <a:pt x="350113" y="102210"/>
                    <a:pt x="351739" y="100711"/>
                    <a:pt x="352958" y="98832"/>
                  </a:cubicBezTo>
                  <a:cubicBezTo>
                    <a:pt x="354177" y="96952"/>
                    <a:pt x="354787" y="94488"/>
                    <a:pt x="354787" y="91440"/>
                  </a:cubicBezTo>
                  <a:cubicBezTo>
                    <a:pt x="354787" y="85751"/>
                    <a:pt x="352501" y="81915"/>
                    <a:pt x="347929" y="79934"/>
                  </a:cubicBezTo>
                  <a:cubicBezTo>
                    <a:pt x="343357" y="77953"/>
                    <a:pt x="337007" y="76962"/>
                    <a:pt x="328879" y="76962"/>
                  </a:cubicBezTo>
                  <a:lnTo>
                    <a:pt x="320802" y="76962"/>
                  </a:lnTo>
                  <a:lnTo>
                    <a:pt x="320802" y="60046"/>
                  </a:lnTo>
                  <a:lnTo>
                    <a:pt x="328727" y="60046"/>
                  </a:lnTo>
                  <a:cubicBezTo>
                    <a:pt x="336143" y="60046"/>
                    <a:pt x="342036" y="59055"/>
                    <a:pt x="346405" y="57074"/>
                  </a:cubicBezTo>
                  <a:cubicBezTo>
                    <a:pt x="350774" y="55093"/>
                    <a:pt x="352958" y="51410"/>
                    <a:pt x="352958" y="46025"/>
                  </a:cubicBezTo>
                  <a:cubicBezTo>
                    <a:pt x="352958" y="41250"/>
                    <a:pt x="351231" y="37999"/>
                    <a:pt x="347777" y="36272"/>
                  </a:cubicBezTo>
                  <a:cubicBezTo>
                    <a:pt x="344322" y="34544"/>
                    <a:pt x="339649" y="33681"/>
                    <a:pt x="333756" y="33681"/>
                  </a:cubicBezTo>
                  <a:cubicBezTo>
                    <a:pt x="330505" y="33681"/>
                    <a:pt x="326999" y="33960"/>
                    <a:pt x="323240" y="34519"/>
                  </a:cubicBezTo>
                  <a:cubicBezTo>
                    <a:pt x="319481" y="35078"/>
                    <a:pt x="316128" y="35814"/>
                    <a:pt x="313182" y="36729"/>
                  </a:cubicBezTo>
                  <a:lnTo>
                    <a:pt x="313182" y="18898"/>
                  </a:lnTo>
                  <a:cubicBezTo>
                    <a:pt x="315620" y="18085"/>
                    <a:pt x="319024" y="17349"/>
                    <a:pt x="323393" y="16688"/>
                  </a:cubicBezTo>
                  <a:cubicBezTo>
                    <a:pt x="327761" y="16028"/>
                    <a:pt x="332130" y="15698"/>
                    <a:pt x="336499" y="15698"/>
                  </a:cubicBezTo>
                  <a:close/>
                  <a:moveTo>
                    <a:pt x="64160" y="2896"/>
                  </a:moveTo>
                  <a:lnTo>
                    <a:pt x="81839" y="3658"/>
                  </a:lnTo>
                  <a:lnTo>
                    <a:pt x="81839" y="16917"/>
                  </a:lnTo>
                  <a:lnTo>
                    <a:pt x="96774" y="16917"/>
                  </a:lnTo>
                  <a:lnTo>
                    <a:pt x="96774" y="2896"/>
                  </a:lnTo>
                  <a:lnTo>
                    <a:pt x="113995" y="3658"/>
                  </a:lnTo>
                  <a:lnTo>
                    <a:pt x="113995" y="16917"/>
                  </a:lnTo>
                  <a:lnTo>
                    <a:pt x="129997" y="16917"/>
                  </a:lnTo>
                  <a:lnTo>
                    <a:pt x="129997" y="33528"/>
                  </a:lnTo>
                  <a:lnTo>
                    <a:pt x="113995" y="33528"/>
                  </a:lnTo>
                  <a:lnTo>
                    <a:pt x="113995" y="45720"/>
                  </a:lnTo>
                  <a:lnTo>
                    <a:pt x="135941" y="45720"/>
                  </a:lnTo>
                  <a:lnTo>
                    <a:pt x="135941" y="62484"/>
                  </a:lnTo>
                  <a:lnTo>
                    <a:pt x="47091" y="62484"/>
                  </a:lnTo>
                  <a:lnTo>
                    <a:pt x="47091" y="45720"/>
                  </a:lnTo>
                  <a:lnTo>
                    <a:pt x="64160" y="45720"/>
                  </a:lnTo>
                  <a:lnTo>
                    <a:pt x="64160" y="33528"/>
                  </a:lnTo>
                  <a:lnTo>
                    <a:pt x="51054" y="33528"/>
                  </a:lnTo>
                  <a:lnTo>
                    <a:pt x="51054" y="16917"/>
                  </a:lnTo>
                  <a:lnTo>
                    <a:pt x="64160" y="16917"/>
                  </a:lnTo>
                  <a:close/>
                  <a:moveTo>
                    <a:pt x="19507" y="2591"/>
                  </a:moveTo>
                  <a:lnTo>
                    <a:pt x="37033" y="3353"/>
                  </a:lnTo>
                  <a:lnTo>
                    <a:pt x="37033" y="25908"/>
                  </a:lnTo>
                  <a:lnTo>
                    <a:pt x="48311" y="25908"/>
                  </a:lnTo>
                  <a:lnTo>
                    <a:pt x="48311" y="44044"/>
                  </a:lnTo>
                  <a:lnTo>
                    <a:pt x="37033" y="44044"/>
                  </a:lnTo>
                  <a:lnTo>
                    <a:pt x="37033" y="60960"/>
                  </a:lnTo>
                  <a:cubicBezTo>
                    <a:pt x="38557" y="60452"/>
                    <a:pt x="40005" y="59970"/>
                    <a:pt x="41376" y="59513"/>
                  </a:cubicBezTo>
                  <a:cubicBezTo>
                    <a:pt x="42748" y="59055"/>
                    <a:pt x="44043" y="58573"/>
                    <a:pt x="45263" y="58065"/>
                  </a:cubicBezTo>
                  <a:lnTo>
                    <a:pt x="46634" y="67361"/>
                  </a:lnTo>
                  <a:lnTo>
                    <a:pt x="47853" y="76200"/>
                  </a:lnTo>
                  <a:cubicBezTo>
                    <a:pt x="46431" y="76708"/>
                    <a:pt x="44780" y="77267"/>
                    <a:pt x="42900" y="77877"/>
                  </a:cubicBezTo>
                  <a:cubicBezTo>
                    <a:pt x="41021" y="78486"/>
                    <a:pt x="39065" y="79147"/>
                    <a:pt x="37033" y="79858"/>
                  </a:cubicBezTo>
                  <a:lnTo>
                    <a:pt x="37033" y="120092"/>
                  </a:lnTo>
                  <a:cubicBezTo>
                    <a:pt x="37033" y="123648"/>
                    <a:pt x="36728" y="126467"/>
                    <a:pt x="36119" y="128550"/>
                  </a:cubicBezTo>
                  <a:cubicBezTo>
                    <a:pt x="35509" y="130633"/>
                    <a:pt x="34468" y="132284"/>
                    <a:pt x="32994" y="133503"/>
                  </a:cubicBezTo>
                  <a:cubicBezTo>
                    <a:pt x="31521" y="134722"/>
                    <a:pt x="29515" y="135611"/>
                    <a:pt x="26975" y="136170"/>
                  </a:cubicBezTo>
                  <a:cubicBezTo>
                    <a:pt x="24435" y="136729"/>
                    <a:pt x="21234" y="137211"/>
                    <a:pt x="17373" y="137618"/>
                  </a:cubicBezTo>
                  <a:lnTo>
                    <a:pt x="8991" y="138532"/>
                  </a:lnTo>
                  <a:lnTo>
                    <a:pt x="3810" y="122073"/>
                  </a:lnTo>
                  <a:lnTo>
                    <a:pt x="12801" y="121006"/>
                  </a:lnTo>
                  <a:cubicBezTo>
                    <a:pt x="14224" y="120803"/>
                    <a:pt x="15367" y="120625"/>
                    <a:pt x="16230" y="120473"/>
                  </a:cubicBezTo>
                  <a:cubicBezTo>
                    <a:pt x="17094" y="120320"/>
                    <a:pt x="17780" y="120066"/>
                    <a:pt x="18288" y="119711"/>
                  </a:cubicBezTo>
                  <a:cubicBezTo>
                    <a:pt x="18796" y="119355"/>
                    <a:pt x="19126" y="118822"/>
                    <a:pt x="19278" y="118110"/>
                  </a:cubicBezTo>
                  <a:cubicBezTo>
                    <a:pt x="19431" y="117399"/>
                    <a:pt x="19507" y="116383"/>
                    <a:pt x="19507" y="115062"/>
                  </a:cubicBezTo>
                  <a:lnTo>
                    <a:pt x="19507" y="85497"/>
                  </a:lnTo>
                  <a:lnTo>
                    <a:pt x="3962" y="90526"/>
                  </a:lnTo>
                  <a:lnTo>
                    <a:pt x="0" y="72238"/>
                  </a:lnTo>
                  <a:cubicBezTo>
                    <a:pt x="2540" y="71628"/>
                    <a:pt x="5486" y="70841"/>
                    <a:pt x="8839" y="69876"/>
                  </a:cubicBezTo>
                  <a:cubicBezTo>
                    <a:pt x="12192" y="68911"/>
                    <a:pt x="15748" y="67869"/>
                    <a:pt x="19507" y="66752"/>
                  </a:cubicBezTo>
                  <a:lnTo>
                    <a:pt x="19507" y="44044"/>
                  </a:lnTo>
                  <a:lnTo>
                    <a:pt x="5334" y="44044"/>
                  </a:lnTo>
                  <a:lnTo>
                    <a:pt x="5334" y="25908"/>
                  </a:lnTo>
                  <a:lnTo>
                    <a:pt x="19507" y="25908"/>
                  </a:lnTo>
                  <a:close/>
                  <a:moveTo>
                    <a:pt x="224333" y="0"/>
                  </a:moveTo>
                  <a:lnTo>
                    <a:pt x="240792" y="3201"/>
                  </a:lnTo>
                  <a:cubicBezTo>
                    <a:pt x="239979" y="5334"/>
                    <a:pt x="239192" y="7493"/>
                    <a:pt x="238430" y="9678"/>
                  </a:cubicBezTo>
                  <a:cubicBezTo>
                    <a:pt x="237668" y="11862"/>
                    <a:pt x="236829" y="14021"/>
                    <a:pt x="235915" y="16155"/>
                  </a:cubicBezTo>
                  <a:lnTo>
                    <a:pt x="284835" y="16155"/>
                  </a:lnTo>
                  <a:lnTo>
                    <a:pt x="284835" y="33528"/>
                  </a:lnTo>
                  <a:lnTo>
                    <a:pt x="227838" y="33528"/>
                  </a:lnTo>
                  <a:cubicBezTo>
                    <a:pt x="226415" y="36170"/>
                    <a:pt x="224942" y="38786"/>
                    <a:pt x="223418" y="41377"/>
                  </a:cubicBezTo>
                  <a:cubicBezTo>
                    <a:pt x="221894" y="43968"/>
                    <a:pt x="220319" y="46432"/>
                    <a:pt x="218694" y="48768"/>
                  </a:cubicBezTo>
                  <a:lnTo>
                    <a:pt x="228143" y="49226"/>
                  </a:lnTo>
                  <a:lnTo>
                    <a:pt x="228143" y="59132"/>
                  </a:lnTo>
                  <a:lnTo>
                    <a:pt x="238201" y="56084"/>
                  </a:lnTo>
                  <a:lnTo>
                    <a:pt x="238201" y="36729"/>
                  </a:lnTo>
                  <a:lnTo>
                    <a:pt x="254508" y="37186"/>
                  </a:lnTo>
                  <a:lnTo>
                    <a:pt x="254508" y="51054"/>
                  </a:lnTo>
                  <a:lnTo>
                    <a:pt x="282854" y="42520"/>
                  </a:lnTo>
                  <a:cubicBezTo>
                    <a:pt x="282651" y="45162"/>
                    <a:pt x="282473" y="48540"/>
                    <a:pt x="282321" y="52655"/>
                  </a:cubicBezTo>
                  <a:cubicBezTo>
                    <a:pt x="282168" y="56769"/>
                    <a:pt x="282016" y="61113"/>
                    <a:pt x="281864" y="65685"/>
                  </a:cubicBezTo>
                  <a:cubicBezTo>
                    <a:pt x="281711" y="70257"/>
                    <a:pt x="281559" y="74727"/>
                    <a:pt x="281406" y="79096"/>
                  </a:cubicBezTo>
                  <a:cubicBezTo>
                    <a:pt x="281254" y="83465"/>
                    <a:pt x="281127" y="87224"/>
                    <a:pt x="281025" y="90374"/>
                  </a:cubicBezTo>
                  <a:cubicBezTo>
                    <a:pt x="280924" y="93218"/>
                    <a:pt x="280594" y="95581"/>
                    <a:pt x="280035" y="97460"/>
                  </a:cubicBezTo>
                  <a:cubicBezTo>
                    <a:pt x="279476" y="99340"/>
                    <a:pt x="278612" y="100838"/>
                    <a:pt x="277444" y="101956"/>
                  </a:cubicBezTo>
                  <a:cubicBezTo>
                    <a:pt x="276276" y="103074"/>
                    <a:pt x="274828" y="103886"/>
                    <a:pt x="273101" y="104394"/>
                  </a:cubicBezTo>
                  <a:cubicBezTo>
                    <a:pt x="271373" y="104902"/>
                    <a:pt x="269291" y="105258"/>
                    <a:pt x="266852" y="105461"/>
                  </a:cubicBezTo>
                  <a:lnTo>
                    <a:pt x="259080" y="106071"/>
                  </a:lnTo>
                  <a:lnTo>
                    <a:pt x="254508" y="89459"/>
                  </a:lnTo>
                  <a:lnTo>
                    <a:pt x="259537" y="88850"/>
                  </a:lnTo>
                  <a:cubicBezTo>
                    <a:pt x="261772" y="88646"/>
                    <a:pt x="263271" y="88164"/>
                    <a:pt x="264033" y="87402"/>
                  </a:cubicBezTo>
                  <a:cubicBezTo>
                    <a:pt x="264795" y="86640"/>
                    <a:pt x="265277" y="85294"/>
                    <a:pt x="265481" y="83363"/>
                  </a:cubicBezTo>
                  <a:cubicBezTo>
                    <a:pt x="265582" y="82449"/>
                    <a:pt x="265658" y="81026"/>
                    <a:pt x="265709" y="79096"/>
                  </a:cubicBezTo>
                  <a:cubicBezTo>
                    <a:pt x="265760" y="77166"/>
                    <a:pt x="265836" y="75261"/>
                    <a:pt x="265938" y="73381"/>
                  </a:cubicBezTo>
                  <a:cubicBezTo>
                    <a:pt x="266039" y="71501"/>
                    <a:pt x="266090" y="69825"/>
                    <a:pt x="266090" y="68352"/>
                  </a:cubicBezTo>
                  <a:cubicBezTo>
                    <a:pt x="266090" y="66879"/>
                    <a:pt x="266039" y="66040"/>
                    <a:pt x="265938" y="65837"/>
                  </a:cubicBezTo>
                  <a:lnTo>
                    <a:pt x="254508" y="69038"/>
                  </a:lnTo>
                  <a:lnTo>
                    <a:pt x="254508" y="89459"/>
                  </a:lnTo>
                  <a:lnTo>
                    <a:pt x="254508" y="112929"/>
                  </a:lnTo>
                  <a:lnTo>
                    <a:pt x="238201" y="112929"/>
                  </a:lnTo>
                  <a:lnTo>
                    <a:pt x="238201" y="73762"/>
                  </a:lnTo>
                  <a:lnTo>
                    <a:pt x="228143" y="76658"/>
                  </a:lnTo>
                  <a:lnTo>
                    <a:pt x="228143" y="109119"/>
                  </a:lnTo>
                  <a:cubicBezTo>
                    <a:pt x="228143" y="111456"/>
                    <a:pt x="228244" y="113284"/>
                    <a:pt x="228447" y="114605"/>
                  </a:cubicBezTo>
                  <a:cubicBezTo>
                    <a:pt x="228651" y="115926"/>
                    <a:pt x="229057" y="116917"/>
                    <a:pt x="229667" y="117577"/>
                  </a:cubicBezTo>
                  <a:cubicBezTo>
                    <a:pt x="230276" y="118237"/>
                    <a:pt x="231191" y="118669"/>
                    <a:pt x="232410" y="118872"/>
                  </a:cubicBezTo>
                  <a:cubicBezTo>
                    <a:pt x="233629" y="119076"/>
                    <a:pt x="235305" y="119228"/>
                    <a:pt x="237439" y="119330"/>
                  </a:cubicBezTo>
                  <a:cubicBezTo>
                    <a:pt x="244957" y="119634"/>
                    <a:pt x="252527" y="119634"/>
                    <a:pt x="260147" y="119330"/>
                  </a:cubicBezTo>
                  <a:cubicBezTo>
                    <a:pt x="262890" y="119228"/>
                    <a:pt x="265074" y="119076"/>
                    <a:pt x="266700" y="118872"/>
                  </a:cubicBezTo>
                  <a:cubicBezTo>
                    <a:pt x="268325" y="118669"/>
                    <a:pt x="269621" y="118288"/>
                    <a:pt x="270586" y="117729"/>
                  </a:cubicBezTo>
                  <a:cubicBezTo>
                    <a:pt x="271551" y="117171"/>
                    <a:pt x="272262" y="116358"/>
                    <a:pt x="272720" y="115291"/>
                  </a:cubicBezTo>
                  <a:cubicBezTo>
                    <a:pt x="273177" y="114224"/>
                    <a:pt x="273558" y="112776"/>
                    <a:pt x="273863" y="110948"/>
                  </a:cubicBezTo>
                  <a:cubicBezTo>
                    <a:pt x="274167" y="109424"/>
                    <a:pt x="274371" y="108154"/>
                    <a:pt x="274472" y="107138"/>
                  </a:cubicBezTo>
                  <a:cubicBezTo>
                    <a:pt x="274574" y="106122"/>
                    <a:pt x="274625" y="105156"/>
                    <a:pt x="274625" y="104242"/>
                  </a:cubicBezTo>
                  <a:lnTo>
                    <a:pt x="290627" y="110033"/>
                  </a:lnTo>
                  <a:cubicBezTo>
                    <a:pt x="290525" y="111659"/>
                    <a:pt x="290347" y="113157"/>
                    <a:pt x="290093" y="114529"/>
                  </a:cubicBezTo>
                  <a:cubicBezTo>
                    <a:pt x="289839" y="115901"/>
                    <a:pt x="289509" y="117501"/>
                    <a:pt x="289103" y="119330"/>
                  </a:cubicBezTo>
                  <a:cubicBezTo>
                    <a:pt x="288391" y="122784"/>
                    <a:pt x="287502" y="125578"/>
                    <a:pt x="286436" y="127712"/>
                  </a:cubicBezTo>
                  <a:cubicBezTo>
                    <a:pt x="285369" y="129845"/>
                    <a:pt x="283972" y="131522"/>
                    <a:pt x="282245" y="132741"/>
                  </a:cubicBezTo>
                  <a:cubicBezTo>
                    <a:pt x="280517" y="133960"/>
                    <a:pt x="278333" y="134824"/>
                    <a:pt x="275691" y="135332"/>
                  </a:cubicBezTo>
                  <a:cubicBezTo>
                    <a:pt x="273050" y="135840"/>
                    <a:pt x="269799" y="136144"/>
                    <a:pt x="265938" y="136246"/>
                  </a:cubicBezTo>
                  <a:cubicBezTo>
                    <a:pt x="254660" y="136551"/>
                    <a:pt x="243433" y="136551"/>
                    <a:pt x="232257" y="136246"/>
                  </a:cubicBezTo>
                  <a:cubicBezTo>
                    <a:pt x="228701" y="136144"/>
                    <a:pt x="225653" y="135763"/>
                    <a:pt x="223113" y="135103"/>
                  </a:cubicBezTo>
                  <a:cubicBezTo>
                    <a:pt x="220573" y="134443"/>
                    <a:pt x="218491" y="133325"/>
                    <a:pt x="216865" y="131750"/>
                  </a:cubicBezTo>
                  <a:cubicBezTo>
                    <a:pt x="215239" y="130175"/>
                    <a:pt x="214046" y="128016"/>
                    <a:pt x="213284" y="125273"/>
                  </a:cubicBezTo>
                  <a:cubicBezTo>
                    <a:pt x="212522" y="122530"/>
                    <a:pt x="212141" y="118974"/>
                    <a:pt x="212141" y="114605"/>
                  </a:cubicBezTo>
                  <a:lnTo>
                    <a:pt x="212141" y="81230"/>
                  </a:lnTo>
                  <a:lnTo>
                    <a:pt x="207416" y="82601"/>
                  </a:lnTo>
                  <a:lnTo>
                    <a:pt x="203454" y="66599"/>
                  </a:lnTo>
                  <a:lnTo>
                    <a:pt x="212141" y="64008"/>
                  </a:lnTo>
                  <a:lnTo>
                    <a:pt x="212141" y="54102"/>
                  </a:lnTo>
                  <a:lnTo>
                    <a:pt x="201015" y="44654"/>
                  </a:lnTo>
                  <a:lnTo>
                    <a:pt x="205130" y="39167"/>
                  </a:lnTo>
                  <a:lnTo>
                    <a:pt x="181203" y="39167"/>
                  </a:lnTo>
                  <a:lnTo>
                    <a:pt x="181203" y="52426"/>
                  </a:lnTo>
                  <a:lnTo>
                    <a:pt x="203759" y="52426"/>
                  </a:lnTo>
                  <a:cubicBezTo>
                    <a:pt x="203657" y="53137"/>
                    <a:pt x="203581" y="55271"/>
                    <a:pt x="203530" y="58827"/>
                  </a:cubicBezTo>
                  <a:cubicBezTo>
                    <a:pt x="203479" y="62383"/>
                    <a:pt x="203403" y="66625"/>
                    <a:pt x="203301" y="71552"/>
                  </a:cubicBezTo>
                  <a:cubicBezTo>
                    <a:pt x="203200" y="76480"/>
                    <a:pt x="203098" y="81738"/>
                    <a:pt x="202997" y="87326"/>
                  </a:cubicBezTo>
                  <a:cubicBezTo>
                    <a:pt x="202895" y="92914"/>
                    <a:pt x="202793" y="98121"/>
                    <a:pt x="202692" y="102947"/>
                  </a:cubicBezTo>
                  <a:cubicBezTo>
                    <a:pt x="202590" y="107773"/>
                    <a:pt x="202489" y="111862"/>
                    <a:pt x="202387" y="115215"/>
                  </a:cubicBezTo>
                  <a:cubicBezTo>
                    <a:pt x="202285" y="118568"/>
                    <a:pt x="202235" y="120498"/>
                    <a:pt x="202235" y="121006"/>
                  </a:cubicBezTo>
                  <a:cubicBezTo>
                    <a:pt x="202133" y="123749"/>
                    <a:pt x="201777" y="126010"/>
                    <a:pt x="201168" y="127788"/>
                  </a:cubicBezTo>
                  <a:cubicBezTo>
                    <a:pt x="200558" y="129566"/>
                    <a:pt x="199644" y="130988"/>
                    <a:pt x="198425" y="132055"/>
                  </a:cubicBezTo>
                  <a:cubicBezTo>
                    <a:pt x="197205" y="133122"/>
                    <a:pt x="195681" y="133909"/>
                    <a:pt x="193853" y="134417"/>
                  </a:cubicBezTo>
                  <a:cubicBezTo>
                    <a:pt x="192024" y="134925"/>
                    <a:pt x="189789" y="135332"/>
                    <a:pt x="187147" y="135636"/>
                  </a:cubicBezTo>
                  <a:lnTo>
                    <a:pt x="180441" y="136398"/>
                  </a:lnTo>
                  <a:lnTo>
                    <a:pt x="175565" y="119482"/>
                  </a:lnTo>
                  <a:lnTo>
                    <a:pt x="181356" y="118720"/>
                  </a:lnTo>
                  <a:cubicBezTo>
                    <a:pt x="183591" y="118415"/>
                    <a:pt x="185013" y="117958"/>
                    <a:pt x="185623" y="117348"/>
                  </a:cubicBezTo>
                  <a:cubicBezTo>
                    <a:pt x="186233" y="116739"/>
                    <a:pt x="186588" y="115164"/>
                    <a:pt x="186690" y="112624"/>
                  </a:cubicBezTo>
                  <a:cubicBezTo>
                    <a:pt x="186791" y="111710"/>
                    <a:pt x="186893" y="110084"/>
                    <a:pt x="186995" y="107747"/>
                  </a:cubicBezTo>
                  <a:cubicBezTo>
                    <a:pt x="187096" y="105410"/>
                    <a:pt x="187172" y="102718"/>
                    <a:pt x="187223" y="99670"/>
                  </a:cubicBezTo>
                  <a:cubicBezTo>
                    <a:pt x="187274" y="96622"/>
                    <a:pt x="187350" y="93422"/>
                    <a:pt x="187452" y="90069"/>
                  </a:cubicBezTo>
                  <a:cubicBezTo>
                    <a:pt x="187553" y="86716"/>
                    <a:pt x="187630" y="83541"/>
                    <a:pt x="187680" y="80544"/>
                  </a:cubicBezTo>
                  <a:cubicBezTo>
                    <a:pt x="187731" y="77547"/>
                    <a:pt x="187782" y="74930"/>
                    <a:pt x="187833" y="72695"/>
                  </a:cubicBezTo>
                  <a:cubicBezTo>
                    <a:pt x="187884" y="70460"/>
                    <a:pt x="187909" y="68936"/>
                    <a:pt x="187909" y="68123"/>
                  </a:cubicBezTo>
                  <a:lnTo>
                    <a:pt x="181203" y="68123"/>
                  </a:lnTo>
                  <a:cubicBezTo>
                    <a:pt x="181000" y="76353"/>
                    <a:pt x="180568" y="83490"/>
                    <a:pt x="179908" y="89535"/>
                  </a:cubicBezTo>
                  <a:cubicBezTo>
                    <a:pt x="179248" y="95581"/>
                    <a:pt x="178282" y="101169"/>
                    <a:pt x="177012" y="106299"/>
                  </a:cubicBezTo>
                  <a:cubicBezTo>
                    <a:pt x="175742" y="111430"/>
                    <a:pt x="174168" y="116434"/>
                    <a:pt x="172288" y="121311"/>
                  </a:cubicBezTo>
                  <a:cubicBezTo>
                    <a:pt x="170408" y="126188"/>
                    <a:pt x="168199" y="131572"/>
                    <a:pt x="165659" y="137465"/>
                  </a:cubicBezTo>
                  <a:lnTo>
                    <a:pt x="149352" y="130302"/>
                  </a:lnTo>
                  <a:cubicBezTo>
                    <a:pt x="151892" y="124816"/>
                    <a:pt x="154152" y="119711"/>
                    <a:pt x="156134" y="114986"/>
                  </a:cubicBezTo>
                  <a:cubicBezTo>
                    <a:pt x="158115" y="110262"/>
                    <a:pt x="159791" y="105258"/>
                    <a:pt x="161163" y="99975"/>
                  </a:cubicBezTo>
                  <a:cubicBezTo>
                    <a:pt x="162534" y="94692"/>
                    <a:pt x="163576" y="88875"/>
                    <a:pt x="164287" y="82525"/>
                  </a:cubicBezTo>
                  <a:cubicBezTo>
                    <a:pt x="164998" y="76175"/>
                    <a:pt x="165354" y="68682"/>
                    <a:pt x="165354" y="60046"/>
                  </a:cubicBezTo>
                  <a:lnTo>
                    <a:pt x="165354" y="39167"/>
                  </a:lnTo>
                  <a:lnTo>
                    <a:pt x="156210" y="39167"/>
                  </a:lnTo>
                  <a:lnTo>
                    <a:pt x="156210" y="21794"/>
                  </a:lnTo>
                  <a:lnTo>
                    <a:pt x="174193" y="21794"/>
                  </a:lnTo>
                  <a:lnTo>
                    <a:pt x="170993" y="4115"/>
                  </a:lnTo>
                  <a:lnTo>
                    <a:pt x="188671" y="3353"/>
                  </a:lnTo>
                  <a:lnTo>
                    <a:pt x="191567" y="21794"/>
                  </a:lnTo>
                  <a:lnTo>
                    <a:pt x="206349" y="21794"/>
                  </a:lnTo>
                  <a:lnTo>
                    <a:pt x="206349" y="37338"/>
                  </a:lnTo>
                  <a:cubicBezTo>
                    <a:pt x="210413" y="31344"/>
                    <a:pt x="213969" y="25096"/>
                    <a:pt x="217017" y="18593"/>
                  </a:cubicBezTo>
                  <a:cubicBezTo>
                    <a:pt x="220065" y="12091"/>
                    <a:pt x="222504" y="5893"/>
                    <a:pt x="224333"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tx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4" name="文本框 23">
              <a:extLst>
                <a:ext uri="{FF2B5EF4-FFF2-40B4-BE49-F238E27FC236}">
                  <a16:creationId xmlns="" xmlns:a16="http://schemas.microsoft.com/office/drawing/2014/main" id="{40307BF3-E311-4BDF-B4E0-384DFA3D64BD}"/>
                </a:ext>
              </a:extLst>
            </p:cNvPr>
            <p:cNvSpPr txBox="1"/>
            <p:nvPr/>
          </p:nvSpPr>
          <p:spPr>
            <a:xfrm>
              <a:off x="6022828" y="2792402"/>
              <a:ext cx="3426564" cy="165894"/>
            </a:xfrm>
            <a:prstGeom prst="rect">
              <a:avLst/>
            </a:prstGeom>
            <a:noFill/>
          </p:spPr>
          <p:txBody>
            <a:bodyPr wrap="square" lIns="0" tIns="0" rIns="0" bIns="0" rtlCol="0" anchor="ctr">
              <a:spAutoFit/>
            </a:bodyPr>
            <a:lstStyle/>
            <a:p>
              <a:r>
                <a:rPr lang="zh-CN" altLang="en-US" sz="1200" dirty="0">
                  <a:solidFill>
                    <a:schemeClr val="tx2">
                      <a:alpha val="70000"/>
                    </a:schemeClr>
                  </a:solidFill>
                  <a:latin typeface="黑体" panose="02010609060101010101" pitchFamily="49" charset="-122"/>
                  <a:ea typeface="黑体" panose="02010609060101010101" pitchFamily="49" charset="-122"/>
                </a:rPr>
                <a:t>请在此处填写内容</a:t>
              </a:r>
            </a:p>
          </p:txBody>
        </p:sp>
        <p:sp>
          <p:nvSpPr>
            <p:cNvPr id="25" name="文本框 24">
              <a:extLst>
                <a:ext uri="{FF2B5EF4-FFF2-40B4-BE49-F238E27FC236}">
                  <a16:creationId xmlns="" xmlns:a16="http://schemas.microsoft.com/office/drawing/2014/main" id="{2A864133-B6B8-44C9-9C0A-9F95B941AAB0}"/>
                </a:ext>
              </a:extLst>
            </p:cNvPr>
            <p:cNvSpPr txBox="1"/>
            <p:nvPr/>
          </p:nvSpPr>
          <p:spPr>
            <a:xfrm>
              <a:off x="9036327" y="3122657"/>
              <a:ext cx="412809" cy="102889"/>
            </a:xfrm>
            <a:custGeom>
              <a:avLst/>
              <a:gdLst/>
              <a:ahLst/>
              <a:cxnLst/>
              <a:rect l="l" t="t" r="r" b="b"/>
              <a:pathLst>
                <a:path w="412809" h="102889">
                  <a:moveTo>
                    <a:pt x="356752" y="62649"/>
                  </a:moveTo>
                  <a:lnTo>
                    <a:pt x="356752" y="70416"/>
                  </a:lnTo>
                  <a:lnTo>
                    <a:pt x="374263" y="70416"/>
                  </a:lnTo>
                  <a:lnTo>
                    <a:pt x="374263" y="62649"/>
                  </a:lnTo>
                  <a:close/>
                  <a:moveTo>
                    <a:pt x="129502" y="55112"/>
                  </a:moveTo>
                  <a:cubicBezTo>
                    <a:pt x="129399" y="57790"/>
                    <a:pt x="129238" y="60554"/>
                    <a:pt x="129017" y="63402"/>
                  </a:cubicBezTo>
                  <a:cubicBezTo>
                    <a:pt x="128797" y="66251"/>
                    <a:pt x="128504" y="69145"/>
                    <a:pt x="128140" y="72086"/>
                  </a:cubicBezTo>
                  <a:cubicBezTo>
                    <a:pt x="129725" y="72241"/>
                    <a:pt x="131165" y="72350"/>
                    <a:pt x="132462" y="72413"/>
                  </a:cubicBezTo>
                  <a:cubicBezTo>
                    <a:pt x="133758" y="72476"/>
                    <a:pt x="134832" y="72507"/>
                    <a:pt x="135684" y="72505"/>
                  </a:cubicBezTo>
                  <a:cubicBezTo>
                    <a:pt x="136358" y="72513"/>
                    <a:pt x="136948" y="72417"/>
                    <a:pt x="137452" y="72216"/>
                  </a:cubicBezTo>
                  <a:cubicBezTo>
                    <a:pt x="137956" y="72016"/>
                    <a:pt x="138414" y="71658"/>
                    <a:pt x="138827" y="71143"/>
                  </a:cubicBezTo>
                  <a:cubicBezTo>
                    <a:pt x="139242" y="70579"/>
                    <a:pt x="139565" y="69060"/>
                    <a:pt x="139796" y="66585"/>
                  </a:cubicBezTo>
                  <a:cubicBezTo>
                    <a:pt x="140027" y="64110"/>
                    <a:pt x="140193" y="60285"/>
                    <a:pt x="140294" y="55112"/>
                  </a:cubicBezTo>
                  <a:close/>
                  <a:moveTo>
                    <a:pt x="228410" y="52074"/>
                  </a:moveTo>
                  <a:lnTo>
                    <a:pt x="228410" y="68418"/>
                  </a:lnTo>
                  <a:lnTo>
                    <a:pt x="238049" y="68418"/>
                  </a:lnTo>
                  <a:lnTo>
                    <a:pt x="238049" y="52074"/>
                  </a:lnTo>
                  <a:close/>
                  <a:moveTo>
                    <a:pt x="356752" y="42952"/>
                  </a:moveTo>
                  <a:lnTo>
                    <a:pt x="356752" y="50613"/>
                  </a:lnTo>
                  <a:lnTo>
                    <a:pt x="374263" y="50613"/>
                  </a:lnTo>
                  <a:lnTo>
                    <a:pt x="374263" y="42952"/>
                  </a:lnTo>
                  <a:close/>
                  <a:moveTo>
                    <a:pt x="267910" y="41282"/>
                  </a:moveTo>
                  <a:cubicBezTo>
                    <a:pt x="270446" y="44816"/>
                    <a:pt x="273179" y="48618"/>
                    <a:pt x="276108" y="52689"/>
                  </a:cubicBezTo>
                  <a:cubicBezTo>
                    <a:pt x="279038" y="56760"/>
                    <a:pt x="281404" y="60327"/>
                    <a:pt x="283207" y="63389"/>
                  </a:cubicBezTo>
                  <a:lnTo>
                    <a:pt x="269691" y="71247"/>
                  </a:lnTo>
                  <a:cubicBezTo>
                    <a:pt x="268104" y="68124"/>
                    <a:pt x="265934" y="64417"/>
                    <a:pt x="263182" y="60128"/>
                  </a:cubicBezTo>
                  <a:cubicBezTo>
                    <a:pt x="260429" y="55839"/>
                    <a:pt x="257814" y="51792"/>
                    <a:pt x="255337" y="47987"/>
                  </a:cubicBezTo>
                  <a:close/>
                  <a:moveTo>
                    <a:pt x="1991" y="39291"/>
                  </a:moveTo>
                  <a:lnTo>
                    <a:pt x="28604" y="39291"/>
                  </a:lnTo>
                  <a:lnTo>
                    <a:pt x="28604" y="77743"/>
                  </a:lnTo>
                  <a:cubicBezTo>
                    <a:pt x="29331" y="78165"/>
                    <a:pt x="30103" y="78606"/>
                    <a:pt x="30922" y="79066"/>
                  </a:cubicBezTo>
                  <a:cubicBezTo>
                    <a:pt x="31740" y="79527"/>
                    <a:pt x="32644" y="79994"/>
                    <a:pt x="33633" y="80468"/>
                  </a:cubicBezTo>
                  <a:cubicBezTo>
                    <a:pt x="37328" y="82351"/>
                    <a:pt x="41646" y="83587"/>
                    <a:pt x="46586" y="84174"/>
                  </a:cubicBezTo>
                  <a:cubicBezTo>
                    <a:pt x="51525" y="84761"/>
                    <a:pt x="56917" y="85027"/>
                    <a:pt x="62760" y="84973"/>
                  </a:cubicBezTo>
                  <a:cubicBezTo>
                    <a:pt x="66239" y="84972"/>
                    <a:pt x="70295" y="84858"/>
                    <a:pt x="74930" y="84631"/>
                  </a:cubicBezTo>
                  <a:cubicBezTo>
                    <a:pt x="79564" y="84405"/>
                    <a:pt x="84234" y="84074"/>
                    <a:pt x="88939" y="83638"/>
                  </a:cubicBezTo>
                  <a:cubicBezTo>
                    <a:pt x="93643" y="83202"/>
                    <a:pt x="97839" y="82669"/>
                    <a:pt x="101527" y="82039"/>
                  </a:cubicBezTo>
                  <a:cubicBezTo>
                    <a:pt x="100573" y="84333"/>
                    <a:pt x="99626" y="87079"/>
                    <a:pt x="98685" y="90277"/>
                  </a:cubicBezTo>
                  <a:cubicBezTo>
                    <a:pt x="97744" y="93475"/>
                    <a:pt x="97190" y="96247"/>
                    <a:pt x="97022" y="98594"/>
                  </a:cubicBezTo>
                  <a:cubicBezTo>
                    <a:pt x="94490" y="98773"/>
                    <a:pt x="91218" y="98950"/>
                    <a:pt x="87208" y="99125"/>
                  </a:cubicBezTo>
                  <a:cubicBezTo>
                    <a:pt x="83197" y="99301"/>
                    <a:pt x="78971" y="99447"/>
                    <a:pt x="74530" y="99564"/>
                  </a:cubicBezTo>
                  <a:cubicBezTo>
                    <a:pt x="70089" y="99681"/>
                    <a:pt x="65956" y="99742"/>
                    <a:pt x="62132" y="99746"/>
                  </a:cubicBezTo>
                  <a:cubicBezTo>
                    <a:pt x="55446" y="99777"/>
                    <a:pt x="49670" y="99401"/>
                    <a:pt x="44805" y="98620"/>
                  </a:cubicBezTo>
                  <a:cubicBezTo>
                    <a:pt x="39939" y="97838"/>
                    <a:pt x="35552" y="96468"/>
                    <a:pt x="31642" y="94507"/>
                  </a:cubicBezTo>
                  <a:cubicBezTo>
                    <a:pt x="29075" y="93171"/>
                    <a:pt x="26849" y="91914"/>
                    <a:pt x="24963" y="90735"/>
                  </a:cubicBezTo>
                  <a:cubicBezTo>
                    <a:pt x="23077" y="89557"/>
                    <a:pt x="21531" y="88928"/>
                    <a:pt x="20326" y="88850"/>
                  </a:cubicBezTo>
                  <a:cubicBezTo>
                    <a:pt x="19367" y="88907"/>
                    <a:pt x="18306" y="89619"/>
                    <a:pt x="17144" y="90984"/>
                  </a:cubicBezTo>
                  <a:cubicBezTo>
                    <a:pt x="15983" y="92349"/>
                    <a:pt x="14821" y="94023"/>
                    <a:pt x="13660" y="96005"/>
                  </a:cubicBezTo>
                  <a:cubicBezTo>
                    <a:pt x="12498" y="97988"/>
                    <a:pt x="11437" y="99933"/>
                    <a:pt x="10478" y="101842"/>
                  </a:cubicBezTo>
                  <a:lnTo>
                    <a:pt x="0" y="86440"/>
                  </a:lnTo>
                  <a:cubicBezTo>
                    <a:pt x="2115" y="84185"/>
                    <a:pt x="4302" y="82225"/>
                    <a:pt x="6562" y="80559"/>
                  </a:cubicBezTo>
                  <a:cubicBezTo>
                    <a:pt x="8821" y="78894"/>
                    <a:pt x="11034" y="77536"/>
                    <a:pt x="13202" y="76486"/>
                  </a:cubicBezTo>
                  <a:lnTo>
                    <a:pt x="13202" y="53959"/>
                  </a:lnTo>
                  <a:lnTo>
                    <a:pt x="1991" y="53959"/>
                  </a:lnTo>
                  <a:close/>
                  <a:moveTo>
                    <a:pt x="343249" y="30916"/>
                  </a:moveTo>
                  <a:lnTo>
                    <a:pt x="388394" y="30916"/>
                  </a:lnTo>
                  <a:lnTo>
                    <a:pt x="388394" y="82452"/>
                  </a:lnTo>
                  <a:lnTo>
                    <a:pt x="343249" y="82452"/>
                  </a:lnTo>
                  <a:close/>
                  <a:moveTo>
                    <a:pt x="319256" y="27980"/>
                  </a:moveTo>
                  <a:lnTo>
                    <a:pt x="335064" y="27980"/>
                  </a:lnTo>
                  <a:lnTo>
                    <a:pt x="335064" y="101102"/>
                  </a:lnTo>
                  <a:lnTo>
                    <a:pt x="319256" y="101102"/>
                  </a:lnTo>
                  <a:close/>
                  <a:moveTo>
                    <a:pt x="228410" y="23156"/>
                  </a:moveTo>
                  <a:lnTo>
                    <a:pt x="228410" y="38872"/>
                  </a:lnTo>
                  <a:lnTo>
                    <a:pt x="238049" y="38872"/>
                  </a:lnTo>
                  <a:lnTo>
                    <a:pt x="238049" y="23156"/>
                  </a:lnTo>
                  <a:close/>
                  <a:moveTo>
                    <a:pt x="214160" y="9640"/>
                  </a:moveTo>
                  <a:lnTo>
                    <a:pt x="252194" y="9640"/>
                  </a:lnTo>
                  <a:lnTo>
                    <a:pt x="252194" y="81934"/>
                  </a:lnTo>
                  <a:lnTo>
                    <a:pt x="228410" y="81934"/>
                  </a:lnTo>
                  <a:lnTo>
                    <a:pt x="228410" y="90316"/>
                  </a:lnTo>
                  <a:lnTo>
                    <a:pt x="214160" y="90316"/>
                  </a:lnTo>
                  <a:close/>
                  <a:moveTo>
                    <a:pt x="347755" y="6608"/>
                  </a:moveTo>
                  <a:lnTo>
                    <a:pt x="412807" y="6608"/>
                  </a:lnTo>
                  <a:lnTo>
                    <a:pt x="412807" y="85497"/>
                  </a:lnTo>
                  <a:cubicBezTo>
                    <a:pt x="412840" y="88799"/>
                    <a:pt x="412486" y="91414"/>
                    <a:pt x="411747" y="93342"/>
                  </a:cubicBezTo>
                  <a:cubicBezTo>
                    <a:pt x="411008" y="95269"/>
                    <a:pt x="409686" y="96810"/>
                    <a:pt x="407782" y="97965"/>
                  </a:cubicBezTo>
                  <a:cubicBezTo>
                    <a:pt x="405797" y="99078"/>
                    <a:pt x="403485" y="99785"/>
                    <a:pt x="400846" y="100087"/>
                  </a:cubicBezTo>
                  <a:cubicBezTo>
                    <a:pt x="398206" y="100388"/>
                    <a:pt x="395213" y="100519"/>
                    <a:pt x="391865" y="100480"/>
                  </a:cubicBezTo>
                  <a:cubicBezTo>
                    <a:pt x="391573" y="98447"/>
                    <a:pt x="391031" y="96173"/>
                    <a:pt x="390241" y="93656"/>
                  </a:cubicBezTo>
                  <a:cubicBezTo>
                    <a:pt x="389451" y="91139"/>
                    <a:pt x="388595" y="88943"/>
                    <a:pt x="387674" y="87068"/>
                  </a:cubicBezTo>
                  <a:cubicBezTo>
                    <a:pt x="389108" y="87164"/>
                    <a:pt x="390562" y="87208"/>
                    <a:pt x="392035" y="87199"/>
                  </a:cubicBezTo>
                  <a:cubicBezTo>
                    <a:pt x="393509" y="87191"/>
                    <a:pt x="394570" y="87182"/>
                    <a:pt x="395218" y="87173"/>
                  </a:cubicBezTo>
                  <a:cubicBezTo>
                    <a:pt x="395884" y="87177"/>
                    <a:pt x="396333" y="87038"/>
                    <a:pt x="396567" y="86754"/>
                  </a:cubicBezTo>
                  <a:cubicBezTo>
                    <a:pt x="396801" y="86470"/>
                    <a:pt x="396910" y="86016"/>
                    <a:pt x="396894" y="85392"/>
                  </a:cubicBezTo>
                  <a:lnTo>
                    <a:pt x="396894" y="20739"/>
                  </a:lnTo>
                  <a:lnTo>
                    <a:pt x="347755" y="20739"/>
                  </a:lnTo>
                  <a:close/>
                  <a:moveTo>
                    <a:pt x="16659" y="3039"/>
                  </a:moveTo>
                  <a:cubicBezTo>
                    <a:pt x="19263" y="6226"/>
                    <a:pt x="21782" y="9675"/>
                    <a:pt x="24216" y="13385"/>
                  </a:cubicBezTo>
                  <a:cubicBezTo>
                    <a:pt x="26650" y="17096"/>
                    <a:pt x="28462" y="20493"/>
                    <a:pt x="29651" y="23575"/>
                  </a:cubicBezTo>
                  <a:lnTo>
                    <a:pt x="15507" y="31119"/>
                  </a:lnTo>
                  <a:cubicBezTo>
                    <a:pt x="14531" y="28073"/>
                    <a:pt x="12920" y="24603"/>
                    <a:pt x="10674" y="20706"/>
                  </a:cubicBezTo>
                  <a:cubicBezTo>
                    <a:pt x="8428" y="16810"/>
                    <a:pt x="6057" y="13156"/>
                    <a:pt x="3562" y="9744"/>
                  </a:cubicBezTo>
                  <a:close/>
                  <a:moveTo>
                    <a:pt x="285407" y="2515"/>
                  </a:moveTo>
                  <a:lnTo>
                    <a:pt x="300914" y="2515"/>
                  </a:lnTo>
                  <a:lnTo>
                    <a:pt x="300914" y="20222"/>
                  </a:lnTo>
                  <a:lnTo>
                    <a:pt x="310448" y="20222"/>
                  </a:lnTo>
                  <a:lnTo>
                    <a:pt x="310448" y="35309"/>
                  </a:lnTo>
                  <a:lnTo>
                    <a:pt x="300914" y="35309"/>
                  </a:lnTo>
                  <a:lnTo>
                    <a:pt x="300914" y="81830"/>
                  </a:lnTo>
                  <a:cubicBezTo>
                    <a:pt x="300953" y="86064"/>
                    <a:pt x="300455" y="89330"/>
                    <a:pt x="299421" y="91626"/>
                  </a:cubicBezTo>
                  <a:cubicBezTo>
                    <a:pt x="298386" y="93922"/>
                    <a:pt x="296579" y="95616"/>
                    <a:pt x="293999" y="96708"/>
                  </a:cubicBezTo>
                  <a:cubicBezTo>
                    <a:pt x="291384" y="97882"/>
                    <a:pt x="288127" y="98650"/>
                    <a:pt x="284228" y="99013"/>
                  </a:cubicBezTo>
                  <a:cubicBezTo>
                    <a:pt x="280330" y="99375"/>
                    <a:pt x="275764" y="99515"/>
                    <a:pt x="270529" y="99432"/>
                  </a:cubicBezTo>
                  <a:cubicBezTo>
                    <a:pt x="270173" y="97177"/>
                    <a:pt x="269497" y="94614"/>
                    <a:pt x="268499" y="91744"/>
                  </a:cubicBezTo>
                  <a:cubicBezTo>
                    <a:pt x="267502" y="88874"/>
                    <a:pt x="266432" y="86337"/>
                    <a:pt x="265290" y="84135"/>
                  </a:cubicBezTo>
                  <a:cubicBezTo>
                    <a:pt x="268833" y="84285"/>
                    <a:pt x="272225" y="84377"/>
                    <a:pt x="275467" y="84410"/>
                  </a:cubicBezTo>
                  <a:cubicBezTo>
                    <a:pt x="278708" y="84442"/>
                    <a:pt x="280974" y="84456"/>
                    <a:pt x="282264" y="84449"/>
                  </a:cubicBezTo>
                  <a:cubicBezTo>
                    <a:pt x="283403" y="84462"/>
                    <a:pt x="284215" y="84253"/>
                    <a:pt x="284700" y="83820"/>
                  </a:cubicBezTo>
                  <a:cubicBezTo>
                    <a:pt x="285185" y="83388"/>
                    <a:pt x="285420" y="82655"/>
                    <a:pt x="285407" y="81620"/>
                  </a:cubicBezTo>
                  <a:lnTo>
                    <a:pt x="285407" y="35309"/>
                  </a:lnTo>
                  <a:lnTo>
                    <a:pt x="255651" y="35309"/>
                  </a:lnTo>
                  <a:lnTo>
                    <a:pt x="255651" y="20222"/>
                  </a:lnTo>
                  <a:lnTo>
                    <a:pt x="285407" y="20222"/>
                  </a:lnTo>
                  <a:close/>
                  <a:moveTo>
                    <a:pt x="332761" y="2096"/>
                  </a:moveTo>
                  <a:cubicBezTo>
                    <a:pt x="335262" y="4532"/>
                    <a:pt x="337730" y="7230"/>
                    <a:pt x="340167" y="10190"/>
                  </a:cubicBezTo>
                  <a:cubicBezTo>
                    <a:pt x="342603" y="13150"/>
                    <a:pt x="344468" y="15900"/>
                    <a:pt x="345762" y="18441"/>
                  </a:cubicBezTo>
                  <a:lnTo>
                    <a:pt x="332866" y="26618"/>
                  </a:lnTo>
                  <a:cubicBezTo>
                    <a:pt x="331738" y="24165"/>
                    <a:pt x="330041" y="21366"/>
                    <a:pt x="327775" y="18219"/>
                  </a:cubicBezTo>
                  <a:cubicBezTo>
                    <a:pt x="325509" y="15073"/>
                    <a:pt x="323158" y="12143"/>
                    <a:pt x="320722" y="9430"/>
                  </a:cubicBezTo>
                  <a:close/>
                  <a:moveTo>
                    <a:pt x="56264" y="2096"/>
                  </a:moveTo>
                  <a:lnTo>
                    <a:pt x="72190" y="2096"/>
                  </a:lnTo>
                  <a:cubicBezTo>
                    <a:pt x="72142" y="5339"/>
                    <a:pt x="72081" y="8491"/>
                    <a:pt x="72007" y="11552"/>
                  </a:cubicBezTo>
                  <a:cubicBezTo>
                    <a:pt x="71933" y="14612"/>
                    <a:pt x="71819" y="17607"/>
                    <a:pt x="71666" y="20536"/>
                  </a:cubicBezTo>
                  <a:lnTo>
                    <a:pt x="97650" y="20536"/>
                  </a:lnTo>
                  <a:lnTo>
                    <a:pt x="97650" y="35309"/>
                  </a:lnTo>
                  <a:lnTo>
                    <a:pt x="70409" y="35309"/>
                  </a:lnTo>
                  <a:cubicBezTo>
                    <a:pt x="70095" y="37388"/>
                    <a:pt x="69780" y="39413"/>
                    <a:pt x="69466" y="41386"/>
                  </a:cubicBezTo>
                  <a:cubicBezTo>
                    <a:pt x="75362" y="46333"/>
                    <a:pt x="81015" y="51580"/>
                    <a:pt x="86426" y="57129"/>
                  </a:cubicBezTo>
                  <a:cubicBezTo>
                    <a:pt x="91838" y="62678"/>
                    <a:pt x="96208" y="67768"/>
                    <a:pt x="99536" y="72400"/>
                  </a:cubicBezTo>
                  <a:lnTo>
                    <a:pt x="86649" y="82144"/>
                  </a:lnTo>
                  <a:cubicBezTo>
                    <a:pt x="84370" y="78555"/>
                    <a:pt x="81305" y="74522"/>
                    <a:pt x="77455" y="70042"/>
                  </a:cubicBezTo>
                  <a:cubicBezTo>
                    <a:pt x="73605" y="65563"/>
                    <a:pt x="69440" y="61110"/>
                    <a:pt x="64961" y="56684"/>
                  </a:cubicBezTo>
                  <a:cubicBezTo>
                    <a:pt x="62747" y="61979"/>
                    <a:pt x="59630" y="66764"/>
                    <a:pt x="55609" y="71038"/>
                  </a:cubicBezTo>
                  <a:cubicBezTo>
                    <a:pt x="51589" y="75312"/>
                    <a:pt x="46429" y="79049"/>
                    <a:pt x="40129" y="82249"/>
                  </a:cubicBezTo>
                  <a:cubicBezTo>
                    <a:pt x="39116" y="80214"/>
                    <a:pt x="37684" y="78023"/>
                    <a:pt x="35833" y="75674"/>
                  </a:cubicBezTo>
                  <a:cubicBezTo>
                    <a:pt x="33982" y="73325"/>
                    <a:pt x="32131" y="71396"/>
                    <a:pt x="30280" y="69885"/>
                  </a:cubicBezTo>
                  <a:cubicBezTo>
                    <a:pt x="38311" y="65963"/>
                    <a:pt x="44147" y="61130"/>
                    <a:pt x="47791" y="55387"/>
                  </a:cubicBezTo>
                  <a:cubicBezTo>
                    <a:pt x="51434" y="49644"/>
                    <a:pt x="53734" y="42952"/>
                    <a:pt x="54693" y="35309"/>
                  </a:cubicBezTo>
                  <a:lnTo>
                    <a:pt x="33423" y="35309"/>
                  </a:lnTo>
                  <a:lnTo>
                    <a:pt x="33423" y="20536"/>
                  </a:lnTo>
                  <a:lnTo>
                    <a:pt x="55950" y="20536"/>
                  </a:lnTo>
                  <a:cubicBezTo>
                    <a:pt x="56048" y="17705"/>
                    <a:pt x="56114" y="14750"/>
                    <a:pt x="56146" y="11670"/>
                  </a:cubicBezTo>
                  <a:cubicBezTo>
                    <a:pt x="56179" y="8590"/>
                    <a:pt x="56218" y="5398"/>
                    <a:pt x="56264" y="2096"/>
                  </a:cubicBezTo>
                  <a:close/>
                  <a:moveTo>
                    <a:pt x="182309" y="0"/>
                  </a:moveTo>
                  <a:cubicBezTo>
                    <a:pt x="185098" y="1476"/>
                    <a:pt x="188032" y="3213"/>
                    <a:pt x="191110" y="5213"/>
                  </a:cubicBezTo>
                  <a:cubicBezTo>
                    <a:pt x="194187" y="7212"/>
                    <a:pt x="196702" y="9107"/>
                    <a:pt x="198653" y="10897"/>
                  </a:cubicBezTo>
                  <a:lnTo>
                    <a:pt x="193415" y="16345"/>
                  </a:lnTo>
                  <a:lnTo>
                    <a:pt x="204521" y="16345"/>
                  </a:lnTo>
                  <a:lnTo>
                    <a:pt x="204521" y="31328"/>
                  </a:lnTo>
                  <a:lnTo>
                    <a:pt x="172565" y="31328"/>
                  </a:lnTo>
                  <a:cubicBezTo>
                    <a:pt x="172933" y="35639"/>
                    <a:pt x="173401" y="39826"/>
                    <a:pt x="173966" y="43888"/>
                  </a:cubicBezTo>
                  <a:cubicBezTo>
                    <a:pt x="174531" y="47950"/>
                    <a:pt x="175182" y="51796"/>
                    <a:pt x="175917" y="55426"/>
                  </a:cubicBezTo>
                  <a:cubicBezTo>
                    <a:pt x="179183" y="49245"/>
                    <a:pt x="181872" y="42539"/>
                    <a:pt x="183985" y="35309"/>
                  </a:cubicBezTo>
                  <a:lnTo>
                    <a:pt x="199387" y="38977"/>
                  </a:lnTo>
                  <a:cubicBezTo>
                    <a:pt x="197182" y="45848"/>
                    <a:pt x="194572" y="52353"/>
                    <a:pt x="191555" y="58491"/>
                  </a:cubicBezTo>
                  <a:cubicBezTo>
                    <a:pt x="188538" y="64629"/>
                    <a:pt x="185142" y="70348"/>
                    <a:pt x="181366" y="75648"/>
                  </a:cubicBezTo>
                  <a:cubicBezTo>
                    <a:pt x="182527" y="78654"/>
                    <a:pt x="183741" y="80972"/>
                    <a:pt x="185007" y="82602"/>
                  </a:cubicBezTo>
                  <a:cubicBezTo>
                    <a:pt x="186273" y="84233"/>
                    <a:pt x="187539" y="85058"/>
                    <a:pt x="188805" y="85078"/>
                  </a:cubicBezTo>
                  <a:cubicBezTo>
                    <a:pt x="189850" y="85126"/>
                    <a:pt x="190693" y="83720"/>
                    <a:pt x="191332" y="80860"/>
                  </a:cubicBezTo>
                  <a:cubicBezTo>
                    <a:pt x="191972" y="78001"/>
                    <a:pt x="192422" y="73400"/>
                    <a:pt x="192681" y="67056"/>
                  </a:cubicBezTo>
                  <a:cubicBezTo>
                    <a:pt x="194476" y="68879"/>
                    <a:pt x="196545" y="70577"/>
                    <a:pt x="198889" y="72151"/>
                  </a:cubicBezTo>
                  <a:cubicBezTo>
                    <a:pt x="201234" y="73725"/>
                    <a:pt x="203460" y="74925"/>
                    <a:pt x="205569" y="75753"/>
                  </a:cubicBezTo>
                  <a:cubicBezTo>
                    <a:pt x="204820" y="82491"/>
                    <a:pt x="203721" y="87664"/>
                    <a:pt x="202270" y="91271"/>
                  </a:cubicBezTo>
                  <a:cubicBezTo>
                    <a:pt x="200819" y="94878"/>
                    <a:pt x="198897" y="97350"/>
                    <a:pt x="196504" y="98687"/>
                  </a:cubicBezTo>
                  <a:cubicBezTo>
                    <a:pt x="194110" y="100024"/>
                    <a:pt x="191125" y="100656"/>
                    <a:pt x="187547" y="100584"/>
                  </a:cubicBezTo>
                  <a:cubicBezTo>
                    <a:pt x="184092" y="100554"/>
                    <a:pt x="180944" y="99489"/>
                    <a:pt x="178104" y="97389"/>
                  </a:cubicBezTo>
                  <a:cubicBezTo>
                    <a:pt x="175265" y="95289"/>
                    <a:pt x="172719" y="92338"/>
                    <a:pt x="170469" y="88535"/>
                  </a:cubicBezTo>
                  <a:cubicBezTo>
                    <a:pt x="168107" y="90895"/>
                    <a:pt x="165628" y="93117"/>
                    <a:pt x="163030" y="95202"/>
                  </a:cubicBezTo>
                  <a:cubicBezTo>
                    <a:pt x="160432" y="97286"/>
                    <a:pt x="157743" y="99220"/>
                    <a:pt x="154962" y="101003"/>
                  </a:cubicBezTo>
                  <a:cubicBezTo>
                    <a:pt x="153744" y="99242"/>
                    <a:pt x="152042" y="97107"/>
                    <a:pt x="149855" y="94599"/>
                  </a:cubicBezTo>
                  <a:cubicBezTo>
                    <a:pt x="147667" y="92091"/>
                    <a:pt x="145703" y="90035"/>
                    <a:pt x="143961" y="88430"/>
                  </a:cubicBezTo>
                  <a:cubicBezTo>
                    <a:pt x="147737" y="86383"/>
                    <a:pt x="151291" y="84034"/>
                    <a:pt x="154622" y="81384"/>
                  </a:cubicBezTo>
                  <a:cubicBezTo>
                    <a:pt x="157953" y="78734"/>
                    <a:pt x="161035" y="75809"/>
                    <a:pt x="163868" y="72609"/>
                  </a:cubicBezTo>
                  <a:cubicBezTo>
                    <a:pt x="162096" y="66698"/>
                    <a:pt x="160638" y="60237"/>
                    <a:pt x="159494" y="53226"/>
                  </a:cubicBezTo>
                  <a:cubicBezTo>
                    <a:pt x="158350" y="46215"/>
                    <a:pt x="157468" y="38916"/>
                    <a:pt x="156848" y="31328"/>
                  </a:cubicBezTo>
                  <a:lnTo>
                    <a:pt x="129607" y="31328"/>
                  </a:lnTo>
                  <a:lnTo>
                    <a:pt x="129607" y="41282"/>
                  </a:lnTo>
                  <a:lnTo>
                    <a:pt x="155277" y="41282"/>
                  </a:lnTo>
                  <a:cubicBezTo>
                    <a:pt x="155272" y="41400"/>
                    <a:pt x="155255" y="42081"/>
                    <a:pt x="155224" y="43325"/>
                  </a:cubicBezTo>
                  <a:cubicBezTo>
                    <a:pt x="155194" y="44569"/>
                    <a:pt x="155176" y="45669"/>
                    <a:pt x="155172" y="46625"/>
                  </a:cubicBezTo>
                  <a:cubicBezTo>
                    <a:pt x="155052" y="57199"/>
                    <a:pt x="154768" y="65179"/>
                    <a:pt x="154321" y="70566"/>
                  </a:cubicBezTo>
                  <a:cubicBezTo>
                    <a:pt x="153873" y="75953"/>
                    <a:pt x="153039" y="79429"/>
                    <a:pt x="151819" y="80991"/>
                  </a:cubicBezTo>
                  <a:cubicBezTo>
                    <a:pt x="150680" y="82478"/>
                    <a:pt x="149475" y="83565"/>
                    <a:pt x="148204" y="84253"/>
                  </a:cubicBezTo>
                  <a:cubicBezTo>
                    <a:pt x="146934" y="84940"/>
                    <a:pt x="145519" y="85425"/>
                    <a:pt x="143961" y="85706"/>
                  </a:cubicBezTo>
                  <a:cubicBezTo>
                    <a:pt x="142522" y="85962"/>
                    <a:pt x="140763" y="86132"/>
                    <a:pt x="138683" y="86217"/>
                  </a:cubicBezTo>
                  <a:cubicBezTo>
                    <a:pt x="136603" y="86302"/>
                    <a:pt x="134346" y="86341"/>
                    <a:pt x="131912" y="86335"/>
                  </a:cubicBezTo>
                  <a:cubicBezTo>
                    <a:pt x="131790" y="84115"/>
                    <a:pt x="131379" y="81744"/>
                    <a:pt x="130681" y="79223"/>
                  </a:cubicBezTo>
                  <a:cubicBezTo>
                    <a:pt x="129982" y="76702"/>
                    <a:pt x="129100" y="74463"/>
                    <a:pt x="128035" y="72505"/>
                  </a:cubicBezTo>
                  <a:cubicBezTo>
                    <a:pt x="127321" y="78125"/>
                    <a:pt x="126182" y="83569"/>
                    <a:pt x="124617" y="88836"/>
                  </a:cubicBezTo>
                  <a:cubicBezTo>
                    <a:pt x="123052" y="94104"/>
                    <a:pt x="120943" y="98788"/>
                    <a:pt x="118291" y="102889"/>
                  </a:cubicBezTo>
                  <a:cubicBezTo>
                    <a:pt x="116820" y="101235"/>
                    <a:pt x="114759" y="99331"/>
                    <a:pt x="112109" y="97179"/>
                  </a:cubicBezTo>
                  <a:cubicBezTo>
                    <a:pt x="109459" y="95027"/>
                    <a:pt x="107189" y="93438"/>
                    <a:pt x="105299" y="92412"/>
                  </a:cubicBezTo>
                  <a:cubicBezTo>
                    <a:pt x="107842" y="88223"/>
                    <a:pt x="109706" y="83551"/>
                    <a:pt x="110891" y="78395"/>
                  </a:cubicBezTo>
                  <a:cubicBezTo>
                    <a:pt x="112076" y="73240"/>
                    <a:pt x="112830" y="68009"/>
                    <a:pt x="113153" y="62702"/>
                  </a:cubicBezTo>
                  <a:cubicBezTo>
                    <a:pt x="113477" y="57396"/>
                    <a:pt x="113618" y="52421"/>
                    <a:pt x="113576" y="47778"/>
                  </a:cubicBezTo>
                  <a:lnTo>
                    <a:pt x="113576" y="16345"/>
                  </a:lnTo>
                  <a:lnTo>
                    <a:pt x="155906" y="16345"/>
                  </a:lnTo>
                  <a:cubicBezTo>
                    <a:pt x="155696" y="11526"/>
                    <a:pt x="155591" y="6706"/>
                    <a:pt x="155591" y="1886"/>
                  </a:cubicBezTo>
                  <a:lnTo>
                    <a:pt x="171674" y="1886"/>
                  </a:lnTo>
                  <a:cubicBezTo>
                    <a:pt x="171619" y="4296"/>
                    <a:pt x="171597" y="6706"/>
                    <a:pt x="171608" y="9116"/>
                  </a:cubicBezTo>
                  <a:cubicBezTo>
                    <a:pt x="171619" y="11526"/>
                    <a:pt x="171676" y="13935"/>
                    <a:pt x="171779" y="16345"/>
                  </a:cubicBezTo>
                  <a:lnTo>
                    <a:pt x="183566" y="16345"/>
                  </a:lnTo>
                  <a:cubicBezTo>
                    <a:pt x="181911" y="15068"/>
                    <a:pt x="180165" y="13798"/>
                    <a:pt x="178327" y="12534"/>
                  </a:cubicBezTo>
                  <a:cubicBezTo>
                    <a:pt x="176489" y="11270"/>
                    <a:pt x="174743" y="10131"/>
                    <a:pt x="173088" y="911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zh-CN" altLang="en-US" sz="1200">
                <a:solidFill>
                  <a:schemeClr val="tx2"/>
                </a:solidFill>
                <a:latin typeface="+mj-ea"/>
                <a:ea typeface="+mj-ea"/>
              </a:endParaRPr>
            </a:p>
          </p:txBody>
        </p:sp>
        <p:sp>
          <p:nvSpPr>
            <p:cNvPr id="27" name="椭圆 26">
              <a:extLst>
                <a:ext uri="{FF2B5EF4-FFF2-40B4-BE49-F238E27FC236}">
                  <a16:creationId xmlns="" xmlns:a16="http://schemas.microsoft.com/office/drawing/2014/main" id="{21F5B8E0-B60A-4D81-97F2-930957C4757F}"/>
                </a:ext>
              </a:extLst>
            </p:cNvPr>
            <p:cNvSpPr/>
            <p:nvPr/>
          </p:nvSpPr>
          <p:spPr>
            <a:xfrm>
              <a:off x="4882605" y="2530259"/>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28" name="文本框 27">
              <a:extLst>
                <a:ext uri="{FF2B5EF4-FFF2-40B4-BE49-F238E27FC236}">
                  <a16:creationId xmlns="" xmlns:a16="http://schemas.microsoft.com/office/drawing/2014/main" id="{CAD00D90-81B4-45DB-A0C4-2D317566A720}"/>
                </a:ext>
              </a:extLst>
            </p:cNvPr>
            <p:cNvSpPr txBox="1"/>
            <p:nvPr/>
          </p:nvSpPr>
          <p:spPr>
            <a:xfrm>
              <a:off x="4944294" y="2666111"/>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7"/>
                    <a:pt x="80610" y="103480"/>
                  </a:cubicBezTo>
                  <a:cubicBezTo>
                    <a:pt x="81544" y="103302"/>
                    <a:pt x="82233" y="102968"/>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1"/>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69"/>
                    <a:pt x="190246" y="107258"/>
                    <a:pt x="192824" y="103880"/>
                  </a:cubicBezTo>
                  <a:lnTo>
                    <a:pt x="184823" y="108014"/>
                  </a:lnTo>
                  <a:cubicBezTo>
                    <a:pt x="184468" y="107125"/>
                    <a:pt x="184157" y="106258"/>
                    <a:pt x="183890" y="105413"/>
                  </a:cubicBezTo>
                  <a:cubicBezTo>
                    <a:pt x="183623" y="104569"/>
                    <a:pt x="183312" y="103657"/>
                    <a:pt x="182957" y="102680"/>
                  </a:cubicBezTo>
                  <a:cubicBezTo>
                    <a:pt x="176378" y="103924"/>
                    <a:pt x="170066" y="104991"/>
                    <a:pt x="164021" y="105880"/>
                  </a:cubicBezTo>
                  <a:cubicBezTo>
                    <a:pt x="157976" y="106769"/>
                    <a:pt x="152508" y="107613"/>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9" name="椭圆 28">
              <a:extLst>
                <a:ext uri="{FF2B5EF4-FFF2-40B4-BE49-F238E27FC236}">
                  <a16:creationId xmlns="" xmlns:a16="http://schemas.microsoft.com/office/drawing/2014/main" id="{0AA71084-FECD-4258-AC6F-056D184AE242}"/>
                </a:ext>
              </a:extLst>
            </p:cNvPr>
            <p:cNvSpPr/>
            <p:nvPr/>
          </p:nvSpPr>
          <p:spPr>
            <a:xfrm>
              <a:off x="4882605" y="3960482"/>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30" name="文本框 29">
              <a:extLst>
                <a:ext uri="{FF2B5EF4-FFF2-40B4-BE49-F238E27FC236}">
                  <a16:creationId xmlns="" xmlns:a16="http://schemas.microsoft.com/office/drawing/2014/main" id="{92A24888-FCED-4CB4-B621-030801A2B573}"/>
                </a:ext>
              </a:extLst>
            </p:cNvPr>
            <p:cNvSpPr txBox="1"/>
            <p:nvPr/>
          </p:nvSpPr>
          <p:spPr>
            <a:xfrm>
              <a:off x="4944294" y="4096334"/>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5"/>
                  </a:lnTo>
                  <a:cubicBezTo>
                    <a:pt x="44762" y="45117"/>
                    <a:pt x="43072" y="47539"/>
                    <a:pt x="41206" y="50073"/>
                  </a:cubicBezTo>
                  <a:cubicBezTo>
                    <a:pt x="39339" y="52607"/>
                    <a:pt x="37383" y="55162"/>
                    <a:pt x="35338" y="57741"/>
                  </a:cubicBezTo>
                  <a:lnTo>
                    <a:pt x="35338" y="120015"/>
                  </a:lnTo>
                  <a:lnTo>
                    <a:pt x="18669" y="120015"/>
                  </a:lnTo>
                  <a:lnTo>
                    <a:pt x="18669" y="76410"/>
                  </a:lnTo>
                  <a:cubicBezTo>
                    <a:pt x="15202" y="80054"/>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7"/>
                  </a:moveTo>
                  <a:lnTo>
                    <a:pt x="113081" y="6267"/>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8"/>
                  </a:cubicBezTo>
                  <a:cubicBezTo>
                    <a:pt x="220984" y="41316"/>
                    <a:pt x="220961" y="41916"/>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4"/>
                    <a:pt x="144018" y="87478"/>
                  </a:cubicBezTo>
                  <a:cubicBezTo>
                    <a:pt x="144463" y="86678"/>
                    <a:pt x="145152" y="85322"/>
                    <a:pt x="146085" y="83410"/>
                  </a:cubicBezTo>
                  <a:cubicBezTo>
                    <a:pt x="147019" y="81499"/>
                    <a:pt x="148063" y="79210"/>
                    <a:pt x="149219" y="76543"/>
                  </a:cubicBezTo>
                  <a:cubicBezTo>
                    <a:pt x="150375" y="73876"/>
                    <a:pt x="151553" y="70898"/>
                    <a:pt x="152753" y="67608"/>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8"/>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7"/>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8"/>
                    <a:pt x="33293" y="25781"/>
                    <a:pt x="30271" y="28804"/>
                  </a:cubicBezTo>
                  <a:cubicBezTo>
                    <a:pt x="27248" y="31826"/>
                    <a:pt x="24181" y="34738"/>
                    <a:pt x="21070" y="37538"/>
                  </a:cubicBezTo>
                  <a:cubicBezTo>
                    <a:pt x="17958" y="40338"/>
                    <a:pt x="14980" y="42850"/>
                    <a:pt x="12135" y="45072"/>
                  </a:cubicBezTo>
                  <a:lnTo>
                    <a:pt x="2001" y="30671"/>
                  </a:lnTo>
                  <a:cubicBezTo>
                    <a:pt x="4401" y="28981"/>
                    <a:pt x="7068" y="26892"/>
                    <a:pt x="10002" y="24403"/>
                  </a:cubicBezTo>
                  <a:cubicBezTo>
                    <a:pt x="12935" y="21914"/>
                    <a:pt x="15847" y="19269"/>
                    <a:pt x="18736" y="16469"/>
                  </a:cubicBezTo>
                  <a:cubicBezTo>
                    <a:pt x="21625" y="13668"/>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1" name="椭圆 30">
              <a:extLst>
                <a:ext uri="{FF2B5EF4-FFF2-40B4-BE49-F238E27FC236}">
                  <a16:creationId xmlns="" xmlns:a16="http://schemas.microsoft.com/office/drawing/2014/main" id="{6C581BD8-E5E1-4B35-BE4A-AB5B541BB4EB}"/>
                </a:ext>
              </a:extLst>
            </p:cNvPr>
            <p:cNvSpPr/>
            <p:nvPr/>
          </p:nvSpPr>
          <p:spPr>
            <a:xfrm>
              <a:off x="4882605" y="5390704"/>
              <a:ext cx="380692" cy="380692"/>
            </a:xfrm>
            <a:prstGeom prst="ellipse">
              <a:avLst/>
            </a:prstGeom>
            <a:gradFill>
              <a:gsLst>
                <a:gs pos="0">
                  <a:schemeClr val="bg1"/>
                </a:gs>
                <a:gs pos="100000">
                  <a:schemeClr val="bg1">
                    <a:lumMod val="95000"/>
                  </a:schemeClr>
                </a:gs>
              </a:gsLst>
              <a:lin ang="5400000" scaled="1"/>
            </a:gradFill>
            <a:ln w="6350" cap="flat" cmpd="sng" algn="ctr">
              <a:solidFill>
                <a:schemeClr val="accent1">
                  <a:alpha val="30000"/>
                </a:schemeClr>
              </a:solidFill>
              <a:prstDash val="solid"/>
              <a:miter lim="800000"/>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8066" tIns="29033" rIns="58066" bIns="29033" numCol="1" spcCol="0" rtlCol="0" fromWordArt="0" anchor="ctr" anchorCtr="0" forceAA="0" compatLnSpc="1">
              <a:prstTxWarp prst="textNoShape">
                <a:avLst/>
              </a:prstTxWarp>
              <a:noAutofit/>
            </a:bodyPr>
            <a:lstStyle/>
            <a:p>
              <a:pPr algn="ctr"/>
              <a:endParaRPr lang="zh-CN" altLang="en-US" sz="1200"/>
            </a:p>
          </p:txBody>
        </p:sp>
        <p:sp>
          <p:nvSpPr>
            <p:cNvPr id="32" name="文本框 31">
              <a:extLst>
                <a:ext uri="{FF2B5EF4-FFF2-40B4-BE49-F238E27FC236}">
                  <a16:creationId xmlns="" xmlns:a16="http://schemas.microsoft.com/office/drawing/2014/main" id="{D1BF472A-3458-499C-8C46-A7F909121BDD}"/>
                </a:ext>
              </a:extLst>
            </p:cNvPr>
            <p:cNvSpPr txBox="1"/>
            <p:nvPr/>
          </p:nvSpPr>
          <p:spPr>
            <a:xfrm>
              <a:off x="4944294" y="5526556"/>
              <a:ext cx="248698" cy="123349"/>
            </a:xfrm>
            <a:custGeom>
              <a:avLst/>
              <a:gdLst/>
              <a:ahLst/>
              <a:cxnLst/>
              <a:rect l="l" t="t" r="r" b="b"/>
              <a:pathLst>
                <a:path w="248698" h="123349">
                  <a:moveTo>
                    <a:pt x="47073" y="44406"/>
                  </a:moveTo>
                  <a:lnTo>
                    <a:pt x="118415" y="44406"/>
                  </a:lnTo>
                  <a:lnTo>
                    <a:pt x="118415" y="60541"/>
                  </a:lnTo>
                  <a:lnTo>
                    <a:pt x="101346" y="60541"/>
                  </a:lnTo>
                  <a:lnTo>
                    <a:pt x="101346" y="102013"/>
                  </a:lnTo>
                  <a:cubicBezTo>
                    <a:pt x="101346" y="105747"/>
                    <a:pt x="101080" y="108747"/>
                    <a:pt x="100546" y="111014"/>
                  </a:cubicBezTo>
                  <a:cubicBezTo>
                    <a:pt x="100013" y="113281"/>
                    <a:pt x="98991" y="115059"/>
                    <a:pt x="97479" y="116348"/>
                  </a:cubicBezTo>
                  <a:cubicBezTo>
                    <a:pt x="95968" y="117637"/>
                    <a:pt x="93901" y="118593"/>
                    <a:pt x="91278" y="119215"/>
                  </a:cubicBezTo>
                  <a:cubicBezTo>
                    <a:pt x="88656" y="119837"/>
                    <a:pt x="85255" y="120326"/>
                    <a:pt x="81077" y="120682"/>
                  </a:cubicBezTo>
                  <a:lnTo>
                    <a:pt x="70276" y="121615"/>
                  </a:lnTo>
                  <a:lnTo>
                    <a:pt x="65342" y="104813"/>
                  </a:lnTo>
                  <a:lnTo>
                    <a:pt x="77077" y="103880"/>
                  </a:lnTo>
                  <a:cubicBezTo>
                    <a:pt x="78499" y="103791"/>
                    <a:pt x="79677" y="103658"/>
                    <a:pt x="80610" y="103480"/>
                  </a:cubicBezTo>
                  <a:cubicBezTo>
                    <a:pt x="81544" y="103302"/>
                    <a:pt x="82233" y="102969"/>
                    <a:pt x="82677" y="102480"/>
                  </a:cubicBezTo>
                  <a:cubicBezTo>
                    <a:pt x="83122" y="101991"/>
                    <a:pt x="83433" y="101324"/>
                    <a:pt x="83611" y="100479"/>
                  </a:cubicBezTo>
                  <a:cubicBezTo>
                    <a:pt x="83789" y="99635"/>
                    <a:pt x="83878" y="98546"/>
                    <a:pt x="83878" y="97212"/>
                  </a:cubicBezTo>
                  <a:lnTo>
                    <a:pt x="83878" y="60541"/>
                  </a:lnTo>
                  <a:lnTo>
                    <a:pt x="47073" y="60541"/>
                  </a:lnTo>
                  <a:close/>
                  <a:moveTo>
                    <a:pt x="33738" y="33204"/>
                  </a:moveTo>
                  <a:lnTo>
                    <a:pt x="46273" y="42806"/>
                  </a:lnTo>
                  <a:cubicBezTo>
                    <a:pt x="44762" y="45117"/>
                    <a:pt x="43072" y="47539"/>
                    <a:pt x="41206" y="50073"/>
                  </a:cubicBezTo>
                  <a:cubicBezTo>
                    <a:pt x="39339" y="52607"/>
                    <a:pt x="37383" y="55163"/>
                    <a:pt x="35338" y="57741"/>
                  </a:cubicBezTo>
                  <a:lnTo>
                    <a:pt x="35338" y="120015"/>
                  </a:lnTo>
                  <a:lnTo>
                    <a:pt x="18669" y="120015"/>
                  </a:lnTo>
                  <a:lnTo>
                    <a:pt x="18669" y="76410"/>
                  </a:lnTo>
                  <a:cubicBezTo>
                    <a:pt x="15202" y="80055"/>
                    <a:pt x="11869" y="83255"/>
                    <a:pt x="8668" y="86011"/>
                  </a:cubicBezTo>
                  <a:lnTo>
                    <a:pt x="0" y="71209"/>
                  </a:lnTo>
                  <a:cubicBezTo>
                    <a:pt x="2934" y="68631"/>
                    <a:pt x="5957" y="65764"/>
                    <a:pt x="9068" y="62608"/>
                  </a:cubicBezTo>
                  <a:cubicBezTo>
                    <a:pt x="12180" y="59452"/>
                    <a:pt x="15247" y="56207"/>
                    <a:pt x="18269" y="52873"/>
                  </a:cubicBezTo>
                  <a:cubicBezTo>
                    <a:pt x="21292" y="49540"/>
                    <a:pt x="24137" y="46206"/>
                    <a:pt x="26804" y="42872"/>
                  </a:cubicBezTo>
                  <a:cubicBezTo>
                    <a:pt x="29471" y="39538"/>
                    <a:pt x="31782" y="36316"/>
                    <a:pt x="33738" y="33204"/>
                  </a:cubicBezTo>
                  <a:close/>
                  <a:moveTo>
                    <a:pt x="144952" y="8401"/>
                  </a:moveTo>
                  <a:lnTo>
                    <a:pt x="189757" y="8401"/>
                  </a:lnTo>
                  <a:lnTo>
                    <a:pt x="189757" y="24403"/>
                  </a:lnTo>
                  <a:lnTo>
                    <a:pt x="144952" y="24403"/>
                  </a:lnTo>
                  <a:close/>
                  <a:moveTo>
                    <a:pt x="53340" y="6268"/>
                  </a:moveTo>
                  <a:lnTo>
                    <a:pt x="113081" y="6268"/>
                  </a:lnTo>
                  <a:lnTo>
                    <a:pt x="113081" y="22403"/>
                  </a:lnTo>
                  <a:lnTo>
                    <a:pt x="53340" y="22403"/>
                  </a:lnTo>
                  <a:close/>
                  <a:moveTo>
                    <a:pt x="205759" y="1734"/>
                  </a:moveTo>
                  <a:lnTo>
                    <a:pt x="221761" y="2534"/>
                  </a:lnTo>
                  <a:lnTo>
                    <a:pt x="221761" y="8268"/>
                  </a:lnTo>
                  <a:cubicBezTo>
                    <a:pt x="221761" y="10046"/>
                    <a:pt x="221739" y="12179"/>
                    <a:pt x="221695" y="14669"/>
                  </a:cubicBezTo>
                  <a:cubicBezTo>
                    <a:pt x="221650" y="17158"/>
                    <a:pt x="221584" y="19825"/>
                    <a:pt x="221495" y="22670"/>
                  </a:cubicBezTo>
                  <a:lnTo>
                    <a:pt x="248698" y="22670"/>
                  </a:lnTo>
                  <a:lnTo>
                    <a:pt x="246298" y="102946"/>
                  </a:lnTo>
                  <a:cubicBezTo>
                    <a:pt x="246120" y="105791"/>
                    <a:pt x="245698" y="108147"/>
                    <a:pt x="245031" y="110014"/>
                  </a:cubicBezTo>
                  <a:cubicBezTo>
                    <a:pt x="244364" y="111881"/>
                    <a:pt x="243364" y="113370"/>
                    <a:pt x="242031" y="114481"/>
                  </a:cubicBezTo>
                  <a:cubicBezTo>
                    <a:pt x="240697" y="115592"/>
                    <a:pt x="239052" y="116437"/>
                    <a:pt x="237097" y="117015"/>
                  </a:cubicBezTo>
                  <a:cubicBezTo>
                    <a:pt x="235141" y="117593"/>
                    <a:pt x="232874" y="118015"/>
                    <a:pt x="230296" y="118282"/>
                  </a:cubicBezTo>
                  <a:lnTo>
                    <a:pt x="218828" y="119482"/>
                  </a:lnTo>
                  <a:lnTo>
                    <a:pt x="213894" y="103480"/>
                  </a:lnTo>
                  <a:lnTo>
                    <a:pt x="224428" y="102413"/>
                  </a:lnTo>
                  <a:cubicBezTo>
                    <a:pt x="226295" y="102146"/>
                    <a:pt x="227696" y="101568"/>
                    <a:pt x="228629" y="100679"/>
                  </a:cubicBezTo>
                  <a:cubicBezTo>
                    <a:pt x="229562" y="99790"/>
                    <a:pt x="230118" y="97612"/>
                    <a:pt x="230296" y="94145"/>
                  </a:cubicBezTo>
                  <a:cubicBezTo>
                    <a:pt x="230563" y="89878"/>
                    <a:pt x="230807" y="85233"/>
                    <a:pt x="231029" y="80210"/>
                  </a:cubicBezTo>
                  <a:cubicBezTo>
                    <a:pt x="231252" y="75187"/>
                    <a:pt x="231452" y="70187"/>
                    <a:pt x="231629" y="65208"/>
                  </a:cubicBezTo>
                  <a:cubicBezTo>
                    <a:pt x="231807" y="60230"/>
                    <a:pt x="231963" y="55474"/>
                    <a:pt x="232096" y="50940"/>
                  </a:cubicBezTo>
                  <a:cubicBezTo>
                    <a:pt x="232229" y="46406"/>
                    <a:pt x="232341" y="42405"/>
                    <a:pt x="232429" y="38938"/>
                  </a:cubicBezTo>
                  <a:lnTo>
                    <a:pt x="221095" y="38938"/>
                  </a:lnTo>
                  <a:cubicBezTo>
                    <a:pt x="221095" y="39561"/>
                    <a:pt x="221072" y="40161"/>
                    <a:pt x="221028" y="40739"/>
                  </a:cubicBezTo>
                  <a:cubicBezTo>
                    <a:pt x="220984" y="41316"/>
                    <a:pt x="220961" y="41917"/>
                    <a:pt x="220961" y="42539"/>
                  </a:cubicBezTo>
                  <a:cubicBezTo>
                    <a:pt x="220695" y="49562"/>
                    <a:pt x="220561" y="56385"/>
                    <a:pt x="220561" y="63008"/>
                  </a:cubicBezTo>
                  <a:cubicBezTo>
                    <a:pt x="220561" y="69631"/>
                    <a:pt x="219961" y="76232"/>
                    <a:pt x="218761" y="82810"/>
                  </a:cubicBezTo>
                  <a:cubicBezTo>
                    <a:pt x="217561" y="89389"/>
                    <a:pt x="215405" y="96012"/>
                    <a:pt x="212294" y="102680"/>
                  </a:cubicBezTo>
                  <a:cubicBezTo>
                    <a:pt x="209182" y="109347"/>
                    <a:pt x="204381" y="116237"/>
                    <a:pt x="197892" y="123349"/>
                  </a:cubicBezTo>
                  <a:lnTo>
                    <a:pt x="183490" y="114414"/>
                  </a:lnTo>
                  <a:cubicBezTo>
                    <a:pt x="187135" y="110770"/>
                    <a:pt x="190246" y="107258"/>
                    <a:pt x="192824" y="103880"/>
                  </a:cubicBezTo>
                  <a:lnTo>
                    <a:pt x="184823" y="108014"/>
                  </a:lnTo>
                  <a:cubicBezTo>
                    <a:pt x="184468" y="107125"/>
                    <a:pt x="184157" y="106258"/>
                    <a:pt x="183890" y="105413"/>
                  </a:cubicBezTo>
                  <a:cubicBezTo>
                    <a:pt x="183623" y="104569"/>
                    <a:pt x="183312" y="103658"/>
                    <a:pt x="182957" y="102680"/>
                  </a:cubicBezTo>
                  <a:cubicBezTo>
                    <a:pt x="176378" y="103924"/>
                    <a:pt x="170066" y="104991"/>
                    <a:pt x="164021" y="105880"/>
                  </a:cubicBezTo>
                  <a:cubicBezTo>
                    <a:pt x="157976" y="106769"/>
                    <a:pt x="152508" y="107614"/>
                    <a:pt x="147619" y="108414"/>
                  </a:cubicBezTo>
                  <a:cubicBezTo>
                    <a:pt x="146908" y="108591"/>
                    <a:pt x="146174" y="108747"/>
                    <a:pt x="145419" y="108880"/>
                  </a:cubicBezTo>
                  <a:cubicBezTo>
                    <a:pt x="144663" y="109014"/>
                    <a:pt x="143930" y="109169"/>
                    <a:pt x="143218" y="109347"/>
                  </a:cubicBezTo>
                  <a:lnTo>
                    <a:pt x="138684" y="93078"/>
                  </a:lnTo>
                  <a:cubicBezTo>
                    <a:pt x="140462" y="92189"/>
                    <a:pt x="141640" y="91300"/>
                    <a:pt x="142218" y="90411"/>
                  </a:cubicBezTo>
                  <a:cubicBezTo>
                    <a:pt x="142796" y="89522"/>
                    <a:pt x="143396" y="88545"/>
                    <a:pt x="144018" y="87478"/>
                  </a:cubicBezTo>
                  <a:cubicBezTo>
                    <a:pt x="144463" y="86678"/>
                    <a:pt x="145152" y="85322"/>
                    <a:pt x="146085" y="83411"/>
                  </a:cubicBezTo>
                  <a:cubicBezTo>
                    <a:pt x="147019" y="81499"/>
                    <a:pt x="148063" y="79210"/>
                    <a:pt x="149219" y="76543"/>
                  </a:cubicBezTo>
                  <a:cubicBezTo>
                    <a:pt x="150375" y="73876"/>
                    <a:pt x="151553" y="70898"/>
                    <a:pt x="152753" y="67609"/>
                  </a:cubicBezTo>
                  <a:cubicBezTo>
                    <a:pt x="153953" y="64319"/>
                    <a:pt x="155042" y="60852"/>
                    <a:pt x="156020" y="57207"/>
                  </a:cubicBezTo>
                  <a:lnTo>
                    <a:pt x="139218" y="57207"/>
                  </a:lnTo>
                  <a:lnTo>
                    <a:pt x="139218" y="40805"/>
                  </a:lnTo>
                  <a:lnTo>
                    <a:pt x="193758" y="40805"/>
                  </a:lnTo>
                  <a:lnTo>
                    <a:pt x="193758" y="57207"/>
                  </a:lnTo>
                  <a:lnTo>
                    <a:pt x="172689" y="57207"/>
                  </a:lnTo>
                  <a:cubicBezTo>
                    <a:pt x="171800" y="60141"/>
                    <a:pt x="170777" y="63230"/>
                    <a:pt x="169622" y="66475"/>
                  </a:cubicBezTo>
                  <a:cubicBezTo>
                    <a:pt x="168466" y="69720"/>
                    <a:pt x="167288" y="72854"/>
                    <a:pt x="166088" y="75876"/>
                  </a:cubicBezTo>
                  <a:cubicBezTo>
                    <a:pt x="164888" y="78899"/>
                    <a:pt x="163754" y="81699"/>
                    <a:pt x="162687" y="84277"/>
                  </a:cubicBezTo>
                  <a:cubicBezTo>
                    <a:pt x="161621" y="86855"/>
                    <a:pt x="160687" y="88989"/>
                    <a:pt x="159887" y="90678"/>
                  </a:cubicBezTo>
                  <a:cubicBezTo>
                    <a:pt x="162732" y="90234"/>
                    <a:pt x="165599" y="89767"/>
                    <a:pt x="168488" y="89278"/>
                  </a:cubicBezTo>
                  <a:cubicBezTo>
                    <a:pt x="171377" y="88789"/>
                    <a:pt x="174333" y="88189"/>
                    <a:pt x="177356" y="87478"/>
                  </a:cubicBezTo>
                  <a:cubicBezTo>
                    <a:pt x="176289" y="84366"/>
                    <a:pt x="175200" y="81388"/>
                    <a:pt x="174089" y="78543"/>
                  </a:cubicBezTo>
                  <a:cubicBezTo>
                    <a:pt x="172978" y="75699"/>
                    <a:pt x="171933" y="73120"/>
                    <a:pt x="170955" y="70809"/>
                  </a:cubicBezTo>
                  <a:lnTo>
                    <a:pt x="185224" y="64675"/>
                  </a:lnTo>
                  <a:cubicBezTo>
                    <a:pt x="187357" y="69298"/>
                    <a:pt x="189402" y="74076"/>
                    <a:pt x="191358" y="79010"/>
                  </a:cubicBezTo>
                  <a:cubicBezTo>
                    <a:pt x="193313" y="83944"/>
                    <a:pt x="195491" y="89478"/>
                    <a:pt x="197892" y="95612"/>
                  </a:cubicBezTo>
                  <a:cubicBezTo>
                    <a:pt x="199670" y="92056"/>
                    <a:pt x="201003" y="88433"/>
                    <a:pt x="201892" y="84744"/>
                  </a:cubicBezTo>
                  <a:cubicBezTo>
                    <a:pt x="202781" y="81055"/>
                    <a:pt x="203426" y="77143"/>
                    <a:pt x="203826" y="73009"/>
                  </a:cubicBezTo>
                  <a:cubicBezTo>
                    <a:pt x="204226" y="68875"/>
                    <a:pt x="204493" y="64408"/>
                    <a:pt x="204626" y="59608"/>
                  </a:cubicBezTo>
                  <a:cubicBezTo>
                    <a:pt x="204759" y="54807"/>
                    <a:pt x="204915" y="49517"/>
                    <a:pt x="205093" y="43739"/>
                  </a:cubicBezTo>
                  <a:cubicBezTo>
                    <a:pt x="205093" y="43028"/>
                    <a:pt x="205115" y="42294"/>
                    <a:pt x="205159" y="41539"/>
                  </a:cubicBezTo>
                  <a:cubicBezTo>
                    <a:pt x="205204" y="40783"/>
                    <a:pt x="205226" y="39916"/>
                    <a:pt x="205226" y="38938"/>
                  </a:cubicBezTo>
                  <a:lnTo>
                    <a:pt x="193491" y="38938"/>
                  </a:lnTo>
                  <a:lnTo>
                    <a:pt x="193491" y="22670"/>
                  </a:lnTo>
                  <a:lnTo>
                    <a:pt x="205493" y="22670"/>
                  </a:lnTo>
                  <a:close/>
                  <a:moveTo>
                    <a:pt x="33871" y="0"/>
                  </a:moveTo>
                  <a:lnTo>
                    <a:pt x="46273" y="11068"/>
                  </a:lnTo>
                  <a:cubicBezTo>
                    <a:pt x="44139" y="13824"/>
                    <a:pt x="41694" y="16713"/>
                    <a:pt x="38939" y="19736"/>
                  </a:cubicBezTo>
                  <a:cubicBezTo>
                    <a:pt x="36183" y="22759"/>
                    <a:pt x="33293" y="25781"/>
                    <a:pt x="30271" y="28804"/>
                  </a:cubicBezTo>
                  <a:cubicBezTo>
                    <a:pt x="27248" y="31826"/>
                    <a:pt x="24181" y="34738"/>
                    <a:pt x="21070" y="37538"/>
                  </a:cubicBezTo>
                  <a:cubicBezTo>
                    <a:pt x="17958" y="40339"/>
                    <a:pt x="14980" y="42850"/>
                    <a:pt x="12135" y="45072"/>
                  </a:cubicBezTo>
                  <a:lnTo>
                    <a:pt x="2001" y="30671"/>
                  </a:lnTo>
                  <a:cubicBezTo>
                    <a:pt x="4401" y="28982"/>
                    <a:pt x="7068" y="26892"/>
                    <a:pt x="10002" y="24403"/>
                  </a:cubicBezTo>
                  <a:cubicBezTo>
                    <a:pt x="12935" y="21914"/>
                    <a:pt x="15847" y="19269"/>
                    <a:pt x="18736" y="16469"/>
                  </a:cubicBezTo>
                  <a:cubicBezTo>
                    <a:pt x="21625" y="13669"/>
                    <a:pt x="24381" y="10846"/>
                    <a:pt x="27004" y="8001"/>
                  </a:cubicBezTo>
                  <a:cubicBezTo>
                    <a:pt x="29626" y="5156"/>
                    <a:pt x="31916" y="2489"/>
                    <a:pt x="33871"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49" name="矩形 48">
            <a:extLst>
              <a:ext uri="{FF2B5EF4-FFF2-40B4-BE49-F238E27FC236}">
                <a16:creationId xmlns="" xmlns:a16="http://schemas.microsoft.com/office/drawing/2014/main" id="{7C8EE375-AD3A-4B94-9CD7-C636D0B59727}"/>
              </a:ext>
            </a:extLst>
          </p:cNvPr>
          <p:cNvSpPr/>
          <p:nvPr/>
        </p:nvSpPr>
        <p:spPr>
          <a:xfrm>
            <a:off x="6892120" y="2569623"/>
            <a:ext cx="4271749" cy="1659044"/>
          </a:xfrm>
          <a:prstGeom prst="rect">
            <a:avLst/>
          </a:prstGeom>
          <a:ln w="12700">
            <a:solidFill>
              <a:schemeClr val="accent5"/>
            </a:solidFill>
            <a:prstDash val="lgDash"/>
          </a:ln>
        </p:spPr>
        <p:txBody>
          <a:bodyPr wrap="square">
            <a:spAutoFit/>
          </a:bodyPr>
          <a:lstStyle/>
          <a:p>
            <a:pPr>
              <a:lnSpc>
                <a:spcPct val="130000"/>
              </a:lnSpc>
            </a:pPr>
            <a:r>
              <a:rPr lang="zh-CN" altLang="zh-CN" sz="2000" b="1" dirty="0">
                <a:solidFill>
                  <a:schemeClr val="accent1"/>
                </a:solidFill>
                <a:latin typeface="+mj-ea"/>
                <a:ea typeface="+mj-ea"/>
                <a:cs typeface="Times New Roman" panose="02020603050405020304" pitchFamily="18" charset="0"/>
              </a:rPr>
              <a:t>练习</a:t>
            </a:r>
            <a:r>
              <a:rPr lang="en-US" altLang="zh-CN" sz="2000" b="1" dirty="0">
                <a:solidFill>
                  <a:schemeClr val="accent1"/>
                </a:solidFill>
                <a:latin typeface="+mj-ea"/>
                <a:ea typeface="+mj-ea"/>
                <a:cs typeface="Times New Roman" panose="02020603050405020304" pitchFamily="18" charset="0"/>
              </a:rPr>
              <a:t>4 </a:t>
            </a:r>
            <a:r>
              <a:rPr lang="zh-CN" altLang="zh-CN" sz="2000" b="1" dirty="0">
                <a:solidFill>
                  <a:schemeClr val="accent1"/>
                </a:solidFill>
                <a:latin typeface="+mj-ea"/>
                <a:ea typeface="+mj-ea"/>
                <a:cs typeface="Times New Roman" panose="02020603050405020304" pitchFamily="18" charset="0"/>
              </a:rPr>
              <a:t>：</a:t>
            </a:r>
            <a:r>
              <a:rPr lang="zh-CN" altLang="en-US" sz="2000" b="1" dirty="0">
                <a:solidFill>
                  <a:schemeClr val="accent1"/>
                </a:solidFill>
                <a:latin typeface="+mj-ea"/>
                <a:ea typeface="+mj-ea"/>
                <a:cs typeface="Times New Roman" panose="02020603050405020304" pitchFamily="18" charset="0"/>
              </a:rPr>
              <a:t>明确目标和差距</a:t>
            </a:r>
            <a:endParaRPr lang="en-US" altLang="zh-CN" sz="2000" b="1" dirty="0">
              <a:solidFill>
                <a:schemeClr val="accent1"/>
              </a:solidFill>
              <a:latin typeface="+mj-ea"/>
              <a:ea typeface="+mj-ea"/>
              <a:cs typeface="Times New Roman" panose="02020603050405020304" pitchFamily="18" charset="0"/>
            </a:endParaRPr>
          </a:p>
          <a:p>
            <a:pPr>
              <a:lnSpc>
                <a:spcPct val="130000"/>
              </a:lnSpc>
            </a:pPr>
            <a:r>
              <a:rPr lang="zh-CN" altLang="zh-CN" sz="2000" dirty="0">
                <a:latin typeface="+mj-ea"/>
                <a:ea typeface="+mj-ea"/>
                <a:cs typeface="Times New Roman" panose="02020603050405020304" pitchFamily="18" charset="0"/>
              </a:rPr>
              <a:t>针对你和目标岗位之间的差距，你打算做出哪些相应的努力呢？</a:t>
            </a:r>
            <a:endParaRPr lang="en-US" altLang="zh-CN" sz="2000" dirty="0">
              <a:latin typeface="+mj-ea"/>
              <a:ea typeface="+mj-ea"/>
              <a:cs typeface="Times New Roman" panose="02020603050405020304" pitchFamily="18" charset="0"/>
            </a:endParaRPr>
          </a:p>
          <a:p>
            <a:pPr>
              <a:lnSpc>
                <a:spcPct val="130000"/>
              </a:lnSpc>
            </a:pPr>
            <a:r>
              <a:rPr lang="zh-CN" altLang="zh-CN" sz="2000" dirty="0">
                <a:latin typeface="+mj-ea"/>
                <a:ea typeface="+mj-ea"/>
                <a:cs typeface="Times New Roman" panose="02020603050405020304" pitchFamily="18" charset="0"/>
              </a:rPr>
              <a:t>记得写上预计完成的时间。</a:t>
            </a:r>
            <a:endParaRPr lang="zh-CN" altLang="en-US" sz="2400" dirty="0">
              <a:latin typeface="+mj-ea"/>
              <a:ea typeface="+mj-ea"/>
            </a:endParaRPr>
          </a:p>
        </p:txBody>
      </p:sp>
      <p:sp>
        <p:nvSpPr>
          <p:cNvPr id="50" name="文本框 49">
            <a:extLst>
              <a:ext uri="{FF2B5EF4-FFF2-40B4-BE49-F238E27FC236}">
                <a16:creationId xmlns="" xmlns:a16="http://schemas.microsoft.com/office/drawing/2014/main" id="{0DA396FC-0818-4435-A0F9-DF7B0DAE2E43}"/>
              </a:ext>
            </a:extLst>
          </p:cNvPr>
          <p:cNvSpPr txBox="1"/>
          <p:nvPr/>
        </p:nvSpPr>
        <p:spPr>
          <a:xfrm>
            <a:off x="5766832" y="2125593"/>
            <a:ext cx="590550" cy="169277"/>
          </a:xfrm>
          <a:prstGeom prst="rect">
            <a:avLst/>
          </a:prstGeom>
          <a:noFill/>
        </p:spPr>
        <p:txBody>
          <a:bodyPr wrap="square" lIns="0" tIns="0" rIns="0" bIns="0" rtlCol="0" anchor="ctr">
            <a:spAutoFit/>
          </a:bodyPr>
          <a:lstStyle/>
          <a:p>
            <a:pPr algn="l"/>
            <a:r>
              <a:rPr lang="zh-CN" altLang="en-US" sz="1100" b="1" dirty="0">
                <a:solidFill>
                  <a:schemeClr val="tx1">
                    <a:lumMod val="65000"/>
                    <a:lumOff val="35000"/>
                  </a:schemeClr>
                </a:solidFill>
              </a:rPr>
              <a:t>   年   月</a:t>
            </a:r>
          </a:p>
        </p:txBody>
      </p:sp>
      <p:sp>
        <p:nvSpPr>
          <p:cNvPr id="51" name="文本框 50">
            <a:extLst>
              <a:ext uri="{FF2B5EF4-FFF2-40B4-BE49-F238E27FC236}">
                <a16:creationId xmlns="" xmlns:a16="http://schemas.microsoft.com/office/drawing/2014/main" id="{1A5E63AD-8ACB-4C5C-89FF-BA9FCD90CDEE}"/>
              </a:ext>
            </a:extLst>
          </p:cNvPr>
          <p:cNvSpPr txBox="1"/>
          <p:nvPr/>
        </p:nvSpPr>
        <p:spPr>
          <a:xfrm>
            <a:off x="5754852" y="3841149"/>
            <a:ext cx="590550" cy="169277"/>
          </a:xfrm>
          <a:prstGeom prst="rect">
            <a:avLst/>
          </a:prstGeom>
          <a:noFill/>
        </p:spPr>
        <p:txBody>
          <a:bodyPr wrap="square" lIns="0" tIns="0" rIns="0" bIns="0" rtlCol="0" anchor="ctr">
            <a:spAutoFit/>
          </a:bodyPr>
          <a:lstStyle/>
          <a:p>
            <a:pPr algn="l"/>
            <a:r>
              <a:rPr lang="zh-CN" altLang="en-US" sz="1100" b="1" dirty="0">
                <a:solidFill>
                  <a:schemeClr val="tx1">
                    <a:lumMod val="65000"/>
                    <a:lumOff val="35000"/>
                  </a:schemeClr>
                </a:solidFill>
              </a:rPr>
              <a:t>   年   月</a:t>
            </a:r>
          </a:p>
        </p:txBody>
      </p:sp>
      <p:sp>
        <p:nvSpPr>
          <p:cNvPr id="52" name="文本框 51">
            <a:extLst>
              <a:ext uri="{FF2B5EF4-FFF2-40B4-BE49-F238E27FC236}">
                <a16:creationId xmlns="" xmlns:a16="http://schemas.microsoft.com/office/drawing/2014/main" id="{D612112C-2A6D-4810-99C0-5E20EDCF471E}"/>
              </a:ext>
            </a:extLst>
          </p:cNvPr>
          <p:cNvSpPr txBox="1"/>
          <p:nvPr/>
        </p:nvSpPr>
        <p:spPr>
          <a:xfrm>
            <a:off x="5775744" y="5610628"/>
            <a:ext cx="590550" cy="169277"/>
          </a:xfrm>
          <a:prstGeom prst="rect">
            <a:avLst/>
          </a:prstGeom>
          <a:noFill/>
        </p:spPr>
        <p:txBody>
          <a:bodyPr wrap="square" lIns="0" tIns="0" rIns="0" bIns="0" rtlCol="0" anchor="ctr">
            <a:spAutoFit/>
          </a:bodyPr>
          <a:lstStyle/>
          <a:p>
            <a:pPr algn="l"/>
            <a:r>
              <a:rPr lang="zh-CN" altLang="en-US" sz="1100" b="1" dirty="0">
                <a:solidFill>
                  <a:schemeClr val="tx1">
                    <a:lumMod val="65000"/>
                    <a:lumOff val="35000"/>
                  </a:schemeClr>
                </a:solidFill>
              </a:rPr>
              <a:t>   年   月</a:t>
            </a:r>
          </a:p>
        </p:txBody>
      </p:sp>
      <p:pic>
        <p:nvPicPr>
          <p:cNvPr id="53" name="图形 52">
            <a:extLst>
              <a:ext uri="{FF2B5EF4-FFF2-40B4-BE49-F238E27FC236}">
                <a16:creationId xmlns="" xmlns:a16="http://schemas.microsoft.com/office/drawing/2014/main" id="{21767377-A5A0-4F28-9649-8511BACC061B}"/>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spTree>
    <p:extLst>
      <p:ext uri="{BB962C8B-B14F-4D97-AF65-F5344CB8AC3E}">
        <p14:creationId xmlns:p14="http://schemas.microsoft.com/office/powerpoint/2010/main" val="84229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35536945-EC72-4B23-8AC3-1C2369F7B281}"/>
              </a:ext>
            </a:extLst>
          </p:cNvPr>
          <p:cNvSpPr/>
          <p:nvPr/>
        </p:nvSpPr>
        <p:spPr>
          <a:xfrm>
            <a:off x="1463586" y="1053764"/>
            <a:ext cx="9195554" cy="1515287"/>
          </a:xfrm>
          <a:prstGeom prst="rect">
            <a:avLst/>
          </a:prstGeom>
          <a:ln w="12700">
            <a:solidFill>
              <a:schemeClr val="accent5"/>
            </a:solidFill>
            <a:prstDash val="lgDash"/>
          </a:ln>
        </p:spPr>
        <p:txBody>
          <a:bodyPr wrap="square">
            <a:spAutoFit/>
          </a:bodyPr>
          <a:lstStyle/>
          <a:p>
            <a:pPr>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rPr>
              <a:t>练习</a:t>
            </a:r>
            <a:r>
              <a:rPr lang="en-US" altLang="zh-CN" sz="2400" b="1" dirty="0">
                <a:solidFill>
                  <a:schemeClr val="accent1"/>
                </a:solidFill>
                <a:latin typeface="微软雅黑" panose="020B0503020204020204" pitchFamily="34" charset="-122"/>
                <a:ea typeface="微软雅黑" panose="020B0503020204020204" pitchFamily="34" charset="-122"/>
              </a:rPr>
              <a:t>5</a:t>
            </a:r>
            <a:r>
              <a:rPr lang="zh-CN" altLang="en-US" sz="2400" b="1" dirty="0">
                <a:solidFill>
                  <a:schemeClr val="accent1"/>
                </a:solidFill>
                <a:latin typeface="微软雅黑" panose="020B0503020204020204" pitchFamily="34" charset="-122"/>
                <a:ea typeface="微软雅黑" panose="020B0503020204020204" pitchFamily="34" charset="-122"/>
              </a:rPr>
              <a:t>：优化提升计划</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本节课你学习了知识内化成能力的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大秘招。请你用上这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大秘招，优化上节课的计划，使它更加完善。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复制上一节作业再修改</a:t>
            </a:r>
            <a:r>
              <a:rPr lang="en-US" altLang="zh-CN" sz="20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pic>
        <p:nvPicPr>
          <p:cNvPr id="45" name="图形 44">
            <a:extLst>
              <a:ext uri="{FF2B5EF4-FFF2-40B4-BE49-F238E27FC236}">
                <a16:creationId xmlns="" xmlns:a16="http://schemas.microsoft.com/office/drawing/2014/main" id="{44B1999A-43E9-4A58-B7EA-DEF3644F34D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26111" t="39779" r="26114" b="39485"/>
          <a:stretch/>
        </p:blipFill>
        <p:spPr>
          <a:xfrm>
            <a:off x="10031351" y="533711"/>
            <a:ext cx="1624092" cy="498109"/>
          </a:xfrm>
          <a:prstGeom prst="rect">
            <a:avLst/>
          </a:prstGeom>
        </p:spPr>
      </p:pic>
      <p:pic>
        <p:nvPicPr>
          <p:cNvPr id="7" name="图片 6">
            <a:extLst>
              <a:ext uri="{FF2B5EF4-FFF2-40B4-BE49-F238E27FC236}">
                <a16:creationId xmlns="" xmlns:a16="http://schemas.microsoft.com/office/drawing/2014/main" id="{D7A1521E-D2DA-4D8C-BE2D-3020A716A40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421498" y="2839486"/>
            <a:ext cx="9195080" cy="2614830"/>
          </a:xfrm>
          <a:prstGeom prst="rect">
            <a:avLst/>
          </a:prstGeom>
        </p:spPr>
      </p:pic>
    </p:spTree>
    <p:extLst>
      <p:ext uri="{BB962C8B-B14F-4D97-AF65-F5344CB8AC3E}">
        <p14:creationId xmlns:p14="http://schemas.microsoft.com/office/powerpoint/2010/main" val="2606460135"/>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E555E"/>
      </a:dk2>
      <a:lt2>
        <a:srgbClr val="DBEFF9"/>
      </a:lt2>
      <a:accent1>
        <a:srgbClr val="76B52A"/>
      </a:accent1>
      <a:accent2>
        <a:srgbClr val="B2DE03"/>
      </a:accent2>
      <a:accent3>
        <a:srgbClr val="0BD0D9"/>
      </a:accent3>
      <a:accent4>
        <a:srgbClr val="10CF9B"/>
      </a:accent4>
      <a:accent5>
        <a:srgbClr val="7CCA62"/>
      </a:accent5>
      <a:accent6>
        <a:srgbClr val="A5C249"/>
      </a:accent6>
      <a:hlink>
        <a:srgbClr val="F49100"/>
      </a:hlink>
      <a:folHlink>
        <a:srgbClr val="85DFD0"/>
      </a:folHlink>
    </a:clrScheme>
    <a:fontScheme name="思源黑+Arial">
      <a:majorFont>
        <a:latin typeface="Arial Black"/>
        <a:ea typeface="思源黑体 CN Heavy"/>
        <a:cs typeface=""/>
      </a:majorFont>
      <a:minorFont>
        <a:latin typeface="Ari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spAutoFit/>
      </a:bodyPr>
      <a:lstStyle>
        <a:defPPr algn="l">
          <a:defRPr/>
        </a:defPPr>
      </a:lstStyle>
    </a:txDef>
  </a:objectDefaults>
  <a:extraClrSchemeLst/>
  <a:extLst>
    <a:ext uri="{05A4C25C-085E-4340-85A3-A5531E510DB2}">
      <thm15:themeFamily xmlns:thm15="http://schemas.microsoft.com/office/thememl/2012/main" name="演示文稿1" id="{49E43641-884A-4D2D-AB9B-08103E457344}" vid="{4AD65731-9484-4A8D-81EA-74D8212A0A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真空白模板</Template>
  <TotalTime>1623</TotalTime>
  <Words>898</Words>
  <Application>Microsoft Office PowerPoint</Application>
  <PresentationFormat>宽屏</PresentationFormat>
  <Paragraphs>125</Paragraphs>
  <Slides>13</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Hiragino Sans GB W3</vt:lpstr>
      <vt:lpstr>阿里巴巴普惠体 B</vt:lpstr>
      <vt:lpstr>阿里巴巴普惠体 H</vt:lpstr>
      <vt:lpstr>阿里巴巴普惠体 M</vt:lpstr>
      <vt:lpstr>等线</vt:lpstr>
      <vt:lpstr>方正尚酷简体</vt:lpstr>
      <vt:lpstr>仿宋</vt:lpstr>
      <vt:lpstr>黑体</vt:lpstr>
      <vt:lpstr>思源黑体 CN Bold</vt:lpstr>
      <vt:lpstr>思源黑体 CN Heavy</vt:lpstr>
      <vt:lpstr>思源黑体 CN Medium</vt:lpstr>
      <vt:lpstr>思源黑体 CN Normal</vt:lpstr>
      <vt:lpstr>思源黑体 CN Regular</vt:lpstr>
      <vt:lpstr>微软雅黑</vt:lpstr>
      <vt:lpstr>Arial</vt:lpstr>
      <vt:lpstr>Arial Black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鳴北 澄音</dc:creator>
  <cp:lastModifiedBy>观众T</cp:lastModifiedBy>
  <cp:revision>115</cp:revision>
  <dcterms:created xsi:type="dcterms:W3CDTF">2019-06-18T01:25:22Z</dcterms:created>
  <dcterms:modified xsi:type="dcterms:W3CDTF">2019-07-26T14:13:24Z</dcterms:modified>
</cp:coreProperties>
</file>