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627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16" y="10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E1CE115-1673-4360-B80A-ABC2C58F4272}" type="datetime1">
              <a:rPr lang="ko-KR" altLang="en-US"/>
              <a:pPr lvl="0">
                <a:defRPr/>
              </a:pPr>
              <a:t>2025-06-16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2A2BA4B-089A-4C00-A777-8AEFE3A8E44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2A2BA4B-089A-4C00-A777-8AEFE3A8E44F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8D1A9-F0D8-E2FC-77CD-E261615AC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9EE3DA-D8BE-31A2-4308-2FFA9D1FC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2F05E-FC15-520A-9630-90BBD6E78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14D-5281-4217-847B-79D66FFA2185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72E3F0-357E-1316-24C8-23C58F2C9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B9CD01-86BD-8C8E-11F0-D9EC297D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E31B-BF84-4348-B481-A7F0D8224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67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0FDE-9BB4-138C-09EF-C89C49B0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3CCD73-4A26-367A-A75D-A882D23DA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E1854E-271E-4786-913D-73E5CF38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14D-5281-4217-847B-79D66FFA2185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3FCBBE-39C9-90C1-DF89-EB0F835D5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8731A7-A78F-B1B3-8FC6-8078DB512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E31B-BF84-4348-B481-A7F0D8224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4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8CCD57-ABB3-BDC3-16C6-9F640B609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C0C643-B878-3DC5-2FC6-6B35893D6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02C38D-1F1B-1832-8684-05D5854F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14D-5281-4217-847B-79D66FFA2185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89913-44CC-DA2D-72AF-4D0E02781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FDD24D-A8A8-4950-02AD-D9B7AF82A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E31B-BF84-4348-B481-A7F0D8224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29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EDE22-1F02-5FED-FD87-A273986E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D10F0F-DB20-40C0-0F9B-1FC989E9D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E49C21-E42A-35B1-7AD9-3C9652F2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14D-5281-4217-847B-79D66FFA2185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734384-D362-5E27-59A7-A24EA455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8801C-A6F8-D942-8481-13E2FBBE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E31B-BF84-4348-B481-A7F0D8224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5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16F1A-A28D-6AFB-7F97-D9AD43C3B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6B1AF6-E1FA-BCEB-5673-8AF4DBF3D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4E45C-B85E-7709-8144-153891D4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14D-5281-4217-847B-79D66FFA2185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C04D3-B6EC-5C50-E422-148E0E3A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26DDC-CC0D-F6F9-B798-3486E191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E31B-BF84-4348-B481-A7F0D8224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11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03A1D-21DF-DC3D-E5CD-EBEF87CA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8236A0-265B-38B8-A796-A596F19F7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82A38D-BA4C-4417-421A-E5949D204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E000FB-A65C-08D0-BE88-48ACAB81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14D-5281-4217-847B-79D66FFA2185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79BCA0-D9FA-0FB5-F28F-597C9A9B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BA80D0-C7CC-7695-230E-4F1507BA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E31B-BF84-4348-B481-A7F0D8224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47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A4FAF-FC22-D540-B093-33C3F7314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E2048E-381B-C1E8-14B1-C15BA4C26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D58043-D892-F9AC-BC09-94FF2839A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3351A1-06F3-4978-00BA-D671E2C9F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762BB4-D9FB-A04F-AE09-55B425C45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352479-EAFE-2CE1-4493-B2FFBA823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14D-5281-4217-847B-79D66FFA2185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6DB1F9-33A8-92CB-F892-9A6FABBC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A25EAA-9CA0-0F59-9840-93FBA282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E31B-BF84-4348-B481-A7F0D8224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19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8D378-E6FD-7D2C-A5A5-EA8DA15A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1E0F18-615D-2426-F39A-19FB284A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14D-5281-4217-847B-79D66FFA2185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F1C194-6346-B26D-E78C-63FD836B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D850A6-77DB-0E62-1DCB-BDA4F3E3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E31B-BF84-4348-B481-A7F0D8224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56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A441B2-0D3F-73DA-A731-46A18B32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14D-5281-4217-847B-79D66FFA2185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452F11-4E91-554F-0193-8FE12E02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EF57D4-FF9C-35BF-CB88-627DAEA0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E31B-BF84-4348-B481-A7F0D8224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46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2FC5A-A665-0134-825F-C6F8BA40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6130F5-0020-7C8B-2AE9-752B1C91B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776389-1C15-6141-D784-7D114004C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BC7D8A-D19D-49E4-DCDC-19396DAA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14D-5281-4217-847B-79D66FFA2185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6BC58C-1913-1936-2473-2833DDE7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2690AF-9A86-5BE3-4B06-2B504E64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E31B-BF84-4348-B481-A7F0D8224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938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E7F69-E0AC-AE6D-CBFC-FFFBEC55E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9BB283-DDEC-2BDD-71B4-C2B9CA71C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468558-5A15-5333-BCCE-D5A6C1B11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F4C0A8-FE82-4320-7F0F-863CCFD8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D14D-5281-4217-847B-79D66FFA2185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D54831-120C-CA69-3761-56BFD822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4E5748-AF29-666A-300F-58B5FD430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CE31B-BF84-4348-B481-A7F0D8224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76750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053182-B64B-1571-4739-890A4BAE5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FF1EA0-B7B6-805A-6189-960EFE883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4683D2-4025-57AC-C32C-FE30404D1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3D14D-5281-4217-847B-79D66FFA2185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255D0-4889-E88C-D389-38C5378AD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4C16E5-B3C2-9BAC-6B62-94D98248D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CE31B-BF84-4348-B481-A7F0D8224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81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s://github.com/GUBBIB/2025WebPrograming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Relationship Id="rId4" Type="http://schemas.openxmlformats.org/officeDocument/2006/relationships/image" Target="../media/image33.png"  /><Relationship Id="rId5" Type="http://schemas.openxmlformats.org/officeDocument/2006/relationships/image" Target="../media/image34.png"  /><Relationship Id="rId6" Type="http://schemas.openxmlformats.org/officeDocument/2006/relationships/image" Target="../media/image3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Relationship Id="rId4" Type="http://schemas.openxmlformats.org/officeDocument/2006/relationships/image" Target="../media/image38.png"  /><Relationship Id="rId5" Type="http://schemas.openxmlformats.org/officeDocument/2006/relationships/image" Target="../media/image3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웹프로그래밍 응용</a:t>
            </a:r>
            <a:br>
              <a:rPr lang="en-US" altLang="ko-KR"/>
            </a:br>
            <a:r>
              <a:rPr lang="en-US" altLang="ko-KR"/>
              <a:t>(</a:t>
            </a:r>
            <a:r>
              <a:rPr lang="ko-KR" altLang="en-US"/>
              <a:t>깃 허브 정리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hlinkClick r:id="rId2"/>
              </a:rPr>
              <a:t>https://github.com/GUBBIB/2025WebPrograming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2021963057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장문용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9</a:t>
            </a:r>
            <a:r>
              <a:rPr lang="ko-KR" altLang="en-US"/>
              <a:t>주차 실습과제 </a:t>
            </a:r>
            <a:endParaRPr lang="ko-KR" altLang="en-US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17707" y="2459635"/>
            <a:ext cx="7074292" cy="4398364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689451"/>
            <a:ext cx="3419952" cy="4991796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77540" y="2343949"/>
            <a:ext cx="1800476" cy="1914792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917233" y="0"/>
            <a:ext cx="3162741" cy="2385537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175210" y="0"/>
            <a:ext cx="3343741" cy="2473752"/>
          </a:xfrm>
          <a:prstGeom prst="rect">
            <a:avLst/>
          </a:prstGeom>
        </p:spPr>
      </p:pic>
      <p:sp>
        <p:nvSpPr>
          <p:cNvPr id="18" name="TextBox 16"/>
          <p:cNvSpPr txBox="1"/>
          <p:nvPr/>
        </p:nvSpPr>
        <p:spPr>
          <a:xfrm>
            <a:off x="7531621" y="4851476"/>
            <a:ext cx="3304116" cy="90924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리액트 파일 호스팅을 위해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package.json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과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package-lock.json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수정했습니다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10</a:t>
            </a:r>
            <a:r>
              <a:rPr lang="ko-KR" altLang="en-US"/>
              <a:t>주차 실습과제</a:t>
            </a:r>
            <a:endParaRPr lang="ko-KR" altLang="en-US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82624" y="2323931"/>
            <a:ext cx="6509377" cy="4534069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352524"/>
            <a:ext cx="3810532" cy="215295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5538246" y="1021836"/>
            <a:ext cx="3304115" cy="3669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README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파일을 수정했습니다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99483" y="5043153"/>
            <a:ext cx="3304118" cy="64136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9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주차와 수업 내용이 똑같아 리액트 파일이 없습니다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11</a:t>
            </a:r>
            <a:r>
              <a:rPr lang="ko-KR" altLang="en-US"/>
              <a:t>주차 실습과제</a:t>
            </a:r>
            <a:endParaRPr lang="ko-KR" altLang="en-US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46285" y="1813897"/>
            <a:ext cx="7545714" cy="5044102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632266"/>
            <a:ext cx="3620005" cy="4163005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84969" y="2370395"/>
            <a:ext cx="1762370" cy="762106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127691" y="0"/>
            <a:ext cx="2800741" cy="1911992"/>
          </a:xfrm>
          <a:prstGeom prst="rect">
            <a:avLst/>
          </a:prstGeom>
        </p:spPr>
      </p:pic>
      <p:sp>
        <p:nvSpPr>
          <p:cNvPr id="20" name="TextBox 16"/>
          <p:cNvSpPr txBox="1"/>
          <p:nvPr/>
        </p:nvSpPr>
        <p:spPr>
          <a:xfrm>
            <a:off x="7747653" y="864722"/>
            <a:ext cx="3304116" cy="3669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README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파일을 수정했습니다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12</a:t>
            </a:r>
            <a:r>
              <a:rPr lang="ko-KR" altLang="en-US"/>
              <a:t>주차 실습과제</a:t>
            </a:r>
            <a:endParaRPr lang="ko-KR" altLang="en-US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2513188"/>
            <a:ext cx="6096002" cy="4344811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434262"/>
            <a:ext cx="4734585" cy="4696480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391260" y="0"/>
            <a:ext cx="2800741" cy="2373806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620876" y="2223181"/>
            <a:ext cx="1771897" cy="1724265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110996" y="114254"/>
            <a:ext cx="4267795" cy="2338331"/>
          </a:xfrm>
          <a:prstGeom prst="rect">
            <a:avLst/>
          </a:prstGeom>
        </p:spPr>
      </p:pic>
      <p:sp>
        <p:nvSpPr>
          <p:cNvPr id="21" name="TextBox 16"/>
          <p:cNvSpPr txBox="1"/>
          <p:nvPr/>
        </p:nvSpPr>
        <p:spPr>
          <a:xfrm>
            <a:off x="8405564" y="4782739"/>
            <a:ext cx="3304116" cy="90924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리액트 파일 호스팅을 위해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package.json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과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package-lock.json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수정했습니다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TextBox 16"/>
          <p:cNvSpPr txBox="1"/>
          <p:nvPr/>
        </p:nvSpPr>
        <p:spPr>
          <a:xfrm>
            <a:off x="2791883" y="4006991"/>
            <a:ext cx="3304116" cy="3669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README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파일을 수정했습니다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13</a:t>
            </a:r>
            <a:r>
              <a:rPr lang="ko-KR" altLang="en-US"/>
              <a:t>주차 실습과제</a:t>
            </a:r>
            <a:endParaRPr lang="ko-KR" altLang="en-US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89816" y="3143327"/>
            <a:ext cx="7502181" cy="3714672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455855"/>
            <a:ext cx="3620005" cy="3124636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30183" y="3212969"/>
            <a:ext cx="1829055" cy="952633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230064" y="0"/>
            <a:ext cx="2753109" cy="2915057"/>
          </a:xfrm>
          <a:prstGeom prst="rect">
            <a:avLst/>
          </a:prstGeom>
        </p:spPr>
      </p:pic>
      <p:sp>
        <p:nvSpPr>
          <p:cNvPr id="20" name="TextBox 16"/>
          <p:cNvSpPr txBox="1"/>
          <p:nvPr/>
        </p:nvSpPr>
        <p:spPr>
          <a:xfrm>
            <a:off x="8369409" y="1041474"/>
            <a:ext cx="3304116" cy="3669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README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파일을 수정했습니다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깃허브 점수 </a:t>
            </a:r>
            <a:r>
              <a:rPr lang="en-US" altLang="ko-KR"/>
              <a:t>: 30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16100"/>
            <a:ext cx="10515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기간에 맞춰서 잘 제출했습니다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빼먹은 과제가 없습니다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</a:t>
            </a:r>
            <a:r>
              <a:rPr lang="ko-KR" altLang="en-US"/>
              <a:t>주차 실습과제</a:t>
            </a:r>
            <a:endParaRPr lang="ko-KR" altLang="en-US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78180" y="1595143"/>
            <a:ext cx="7713820" cy="5262856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3429000"/>
            <a:ext cx="2581635" cy="1657581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1717103"/>
            <a:ext cx="3562847" cy="1381317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504901" y="2455545"/>
            <a:ext cx="1781423" cy="552527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320316" y="3245467"/>
            <a:ext cx="2154554" cy="2925160"/>
          </a:xfrm>
          <a:prstGeom prst="rect">
            <a:avLst/>
          </a:prstGeom>
        </p:spPr>
      </p:pic>
      <p:sp>
        <p:nvSpPr>
          <p:cNvPr id="19" name="TextBox 16"/>
          <p:cNvSpPr txBox="1"/>
          <p:nvPr/>
        </p:nvSpPr>
        <p:spPr>
          <a:xfrm>
            <a:off x="4772319" y="1257507"/>
            <a:ext cx="3301365" cy="365337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README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파일을 수정했습니다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</a:t>
            </a:r>
            <a:r>
              <a:rPr lang="ko-KR" altLang="en-US"/>
              <a:t>주차 실습과제</a:t>
            </a:r>
            <a:endParaRPr lang="ko-KR" altLang="en-US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19120" y="1221088"/>
            <a:ext cx="6572879" cy="5636912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532149"/>
            <a:ext cx="3467583" cy="21243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</a:t>
            </a:r>
            <a:r>
              <a:rPr lang="ko-KR" altLang="en-US"/>
              <a:t>주차 실습과제</a:t>
            </a:r>
            <a:endParaRPr lang="ko-KR" altLang="en-US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56348" y="1777998"/>
            <a:ext cx="5835652" cy="5080002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1740120"/>
            <a:ext cx="3953426" cy="22386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</a:t>
            </a:r>
            <a:r>
              <a:rPr lang="ko-KR" altLang="en-US"/>
              <a:t>주차 실습과제</a:t>
            </a: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03069" y="2066028"/>
            <a:ext cx="6988930" cy="4791971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714261"/>
            <a:ext cx="3515215" cy="34294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</a:t>
            </a:r>
            <a:r>
              <a:rPr lang="ko-KR" altLang="en-US"/>
              <a:t>주차 실습과제</a:t>
            </a: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31019" y="2309033"/>
            <a:ext cx="6860982" cy="4548966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075887"/>
            <a:ext cx="3943900" cy="1724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  <a:r>
              <a:rPr lang="ko-KR" altLang="en-US"/>
              <a:t>주차 실습과제</a:t>
            </a: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38311" y="2090599"/>
            <a:ext cx="6453687" cy="4767401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847629"/>
            <a:ext cx="4220164" cy="1581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</a:t>
            </a:r>
            <a:r>
              <a:rPr lang="ko-KR" altLang="en-US"/>
              <a:t>주차 실습과제</a:t>
            </a:r>
            <a:endParaRPr lang="ko-KR" altLang="en-US"/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94572" y="1449105"/>
            <a:ext cx="6597428" cy="5408895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514067"/>
            <a:ext cx="3591426" cy="4458322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23385" y="2273371"/>
            <a:ext cx="1790950" cy="838317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788576" y="2963695"/>
            <a:ext cx="2667372" cy="3581900"/>
          </a:xfrm>
          <a:prstGeom prst="rect">
            <a:avLst/>
          </a:prstGeom>
        </p:spPr>
      </p:pic>
      <p:sp>
        <p:nvSpPr>
          <p:cNvPr id="22" name="TextBox 16"/>
          <p:cNvSpPr txBox="1"/>
          <p:nvPr/>
        </p:nvSpPr>
        <p:spPr>
          <a:xfrm>
            <a:off x="4988350" y="845084"/>
            <a:ext cx="3304115" cy="365337"/>
          </a:xfrm>
          <a:prstGeom prst="rect">
            <a:avLst/>
          </a:prstGeom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README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파일을 수정했습니다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33283" y="2766218"/>
            <a:ext cx="4525433" cy="1325563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8</a:t>
            </a:r>
            <a:r>
              <a:rPr lang="ko-KR" altLang="en-US"/>
              <a:t>주차 중간 시험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</ep:Words>
  <ep:PresentationFormat>Widescreen</ep:PresentationFormat>
  <ep:Paragraphs>29</ep:Paragraphs>
  <ep:Slides>15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테마</vt:lpstr>
      <vt:lpstr>웹프로그래밍 응용 (깃 허브 정리)</vt:lpstr>
      <vt:lpstr>1주차 실습과제</vt:lpstr>
      <vt:lpstr>2주차 실습과제</vt:lpstr>
      <vt:lpstr>3주차 실습과제</vt:lpstr>
      <vt:lpstr>4주차 실습과제</vt:lpstr>
      <vt:lpstr>5주차 실습과제</vt:lpstr>
      <vt:lpstr>6주차 실습과제</vt:lpstr>
      <vt:lpstr>7주차 실습과제</vt:lpstr>
      <vt:lpstr>8주차 중간 시험</vt:lpstr>
      <vt:lpstr>9주차 실습과제</vt:lpstr>
      <vt:lpstr>10주차 실습과제</vt:lpstr>
      <vt:lpstr>11주차 실습과제</vt:lpstr>
      <vt:lpstr>12주차 실습과제</vt:lpstr>
      <vt:lpstr>13주차 실습과제</vt:lpstr>
      <vt:lpstr>깃허브 점수 : 30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2024-12-09T04:22:26.000</dcterms:created>
  <dc:creator>장문용</dc:creator>
  <cp:lastModifiedBy>j2256</cp:lastModifiedBy>
  <dcterms:modified xsi:type="dcterms:W3CDTF">2025-06-16T11:31:18.518</dcterms:modified>
  <cp:revision>119</cp:revision>
  <dc:title>웹프로그래밍 (깃허브 정리)</dc:title>
  <cp:version/>
</cp:coreProperties>
</file>