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9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40150" y="4559300"/>
            <a:ext cx="108077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2.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1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0875" y="2162022"/>
            <a:ext cx="12340725" cy="6943878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5257800" y="3009900"/>
            <a:ext cx="838200" cy="381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13182600" y="4528185"/>
            <a:ext cx="4114800" cy="1230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"php windows" 검색 → 공식 홈페이지 접속 → Download 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2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91802" y="2324100"/>
            <a:ext cx="6781799" cy="4343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6" name=""/>
          <p:cNvSpPr txBox="1"/>
          <p:nvPr/>
        </p:nvSpPr>
        <p:spPr>
          <a:xfrm>
            <a:off x="10591800" y="3766185"/>
            <a:ext cx="6781800" cy="27546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Thread Safe 버전 중</a:t>
            </a:r>
            <a:r>
              <a:rPr lang="ko-KR" altLang="en-US" sz="2500"/>
              <a:t> 사용자의 </a:t>
            </a:r>
            <a:r>
              <a:rPr lang="en-US" altLang="ko-KR" sz="2500"/>
              <a:t>시스템에 맞는 .zip 파일 다운로드</a:t>
            </a:r>
            <a:r>
              <a:rPr lang="ko-KR" altLang="en-US" sz="2500"/>
              <a:t>하기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*</a:t>
            </a:r>
            <a:r>
              <a:rPr lang="ko-KR" altLang="en-US" sz="2500"/>
              <a:t> 정식 버전을 사용하기 위해 </a:t>
            </a:r>
            <a:r>
              <a:rPr lang="en-US" altLang="ko-KR" sz="2500"/>
              <a:t>8.3</a:t>
            </a:r>
            <a:r>
              <a:rPr lang="ko-KR" altLang="en-US" sz="2500"/>
              <a:t> 다운로드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en-US" altLang="ko-KR" sz="2500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363200" y="6819900"/>
            <a:ext cx="7305674" cy="257175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7670" y="2247900"/>
            <a:ext cx="10069329" cy="7162801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4419600" y="5372100"/>
            <a:ext cx="5867400" cy="1905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3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3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7200" y="2151945"/>
            <a:ext cx="12496800" cy="6877754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3" name=""/>
          <p:cNvSpPr/>
          <p:nvPr/>
        </p:nvSpPr>
        <p:spPr>
          <a:xfrm>
            <a:off x="1828800" y="5448300"/>
            <a:ext cx="3733800" cy="381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13182600" y="4717732"/>
            <a:ext cx="4343400" cy="8515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</a:t>
            </a:r>
            <a:r>
              <a:rPr lang="en-US" altLang="ko-KR" sz="2500"/>
              <a:t>C:\php</a:t>
            </a:r>
            <a:r>
              <a:rPr lang="ko-KR" altLang="en-US" sz="2500"/>
              <a:t> 폴더 생성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해당 폴더 안에서 압축해제</a:t>
            </a:r>
            <a:endParaRPr lang="ko-KR" altLang="en-US" sz="2500"/>
          </a:p>
        </p:txBody>
      </p:sp>
      <p:sp>
        <p:nvSpPr>
          <p:cNvPr id="38" name=""/>
          <p:cNvSpPr/>
          <p:nvPr/>
        </p:nvSpPr>
        <p:spPr>
          <a:xfrm>
            <a:off x="8001000" y="4953000"/>
            <a:ext cx="4800600" cy="5715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4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4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106402" y="21717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6" name=""/>
          <p:cNvSpPr txBox="1"/>
          <p:nvPr/>
        </p:nvSpPr>
        <p:spPr>
          <a:xfrm>
            <a:off x="13182600" y="4717732"/>
            <a:ext cx="4343400" cy="1233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시스템환경변수편집 검색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환경 변수 선택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3.</a:t>
            </a:r>
            <a:r>
              <a:rPr lang="ko-KR" altLang="en-US" sz="2500"/>
              <a:t> 시스템 변수의 </a:t>
            </a:r>
            <a:r>
              <a:rPr lang="en-US" altLang="ko-KR" sz="2500"/>
              <a:t>path </a:t>
            </a:r>
            <a:r>
              <a:rPr lang="ko-KR" altLang="en-US" sz="2500"/>
              <a:t>편집</a:t>
            </a:r>
            <a:endParaRPr lang="ko-KR" altLang="en-US" sz="25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600" y="2171700"/>
            <a:ext cx="6118429" cy="69342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80927" y="2171699"/>
            <a:ext cx="6578493" cy="693420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3962400" y="7658100"/>
            <a:ext cx="2057400" cy="533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6553200" y="6134100"/>
            <a:ext cx="41910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8839200" y="6819900"/>
            <a:ext cx="990600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3276600" y="7574280"/>
            <a:ext cx="609600" cy="693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000">
                <a:solidFill>
                  <a:srgbClr val="ff0000"/>
                </a:solidFill>
              </a:rPr>
              <a:t>①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833110" y="5897880"/>
            <a:ext cx="720090" cy="6934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>
                <a:solidFill>
                  <a:srgbClr val="ff0000"/>
                </a:solidFill>
              </a:rPr>
              <a:t>②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814310" y="7962900"/>
            <a:ext cx="720090" cy="6934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000">
                <a:solidFill>
                  <a:srgbClr val="ff0000"/>
                </a:solidFill>
              </a:rPr>
              <a:t>③</a:t>
            </a:r>
            <a:endParaRPr lang="ko-KR" altLang="en-US" sz="4000">
              <a:solidFill>
                <a:srgbClr val="ff0000"/>
              </a:solidFill>
            </a:endParaRPr>
          </a:p>
        </p:txBody>
      </p:sp>
      <p:sp>
        <p:nvSpPr>
          <p:cNvPr id="48" name=""/>
          <p:cNvSpPr/>
          <p:nvPr/>
        </p:nvSpPr>
        <p:spPr>
          <a:xfrm rot="18443470">
            <a:off x="8161872" y="7656525"/>
            <a:ext cx="736466" cy="247364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설치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5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5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9" name="Picture 1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210802" y="2324100"/>
            <a:ext cx="4267199" cy="69342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6" name=""/>
          <p:cNvSpPr txBox="1"/>
          <p:nvPr/>
        </p:nvSpPr>
        <p:spPr>
          <a:xfrm>
            <a:off x="10744200" y="4824412"/>
            <a:ext cx="4343400" cy="12334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1.</a:t>
            </a:r>
            <a:r>
              <a:rPr lang="ko-KR" altLang="en-US" sz="2500"/>
              <a:t> 새로 만들기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2.</a:t>
            </a:r>
            <a:r>
              <a:rPr lang="ko-KR" altLang="en-US" sz="2500"/>
              <a:t> </a:t>
            </a:r>
            <a:r>
              <a:rPr lang="en-US" altLang="ko-KR" sz="2500"/>
              <a:t>C:\php </a:t>
            </a:r>
            <a:r>
              <a:rPr lang="ko-KR" altLang="en-US" sz="2500"/>
              <a:t>입력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3.</a:t>
            </a:r>
            <a:r>
              <a:rPr lang="ko-KR" altLang="en-US" sz="2500"/>
              <a:t> </a:t>
            </a:r>
            <a:r>
              <a:rPr lang="en-US" altLang="ko-KR" sz="2500"/>
              <a:t>(</a:t>
            </a:r>
            <a:r>
              <a:rPr lang="ko-KR" altLang="en-US" sz="2500"/>
              <a:t>확인</a:t>
            </a:r>
            <a:r>
              <a:rPr lang="en-US" altLang="ko-KR" sz="2500"/>
              <a:t>)</a:t>
            </a:r>
            <a:r>
              <a:rPr lang="ko-KR" altLang="en-US" sz="2500"/>
              <a:t> 눌러서 저장</a:t>
            </a:r>
            <a:endParaRPr lang="ko-KR" altLang="en-US" sz="2500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6000" y="2324100"/>
            <a:ext cx="7439723" cy="6986254"/>
          </a:xfrm>
          <a:prstGeom prst="rect">
            <a:avLst/>
          </a:prstGeom>
        </p:spPr>
      </p:pic>
      <p:sp>
        <p:nvSpPr>
          <p:cNvPr id="43" name=""/>
          <p:cNvSpPr/>
          <p:nvPr/>
        </p:nvSpPr>
        <p:spPr>
          <a:xfrm>
            <a:off x="8229600" y="2933700"/>
            <a:ext cx="1371599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2590800" y="5372100"/>
            <a:ext cx="54864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6858000" y="8724900"/>
            <a:ext cx="1447799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PHP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버전 확인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43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10800" y="6438900"/>
            <a:ext cx="7696200" cy="2514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6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6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6" name=""/>
          <p:cNvSpPr txBox="1"/>
          <p:nvPr/>
        </p:nvSpPr>
        <p:spPr>
          <a:xfrm>
            <a:off x="12039600" y="6961822"/>
            <a:ext cx="4343400" cy="1458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1.</a:t>
            </a:r>
            <a:r>
              <a:rPr lang="ko-KR" altLang="en-US" sz="3000"/>
              <a:t> 폴더의 경로 복사</a:t>
            </a:r>
            <a:endParaRPr lang="ko-KR" altLang="en-US" sz="3000"/>
          </a:p>
          <a:p>
            <a:pPr>
              <a:defRPr/>
            </a:pPr>
            <a:r>
              <a:rPr lang="en-US" altLang="ko-KR" sz="3000"/>
              <a:t>2.</a:t>
            </a:r>
            <a:r>
              <a:rPr lang="ko-KR" altLang="en-US" sz="3000"/>
              <a:t> </a:t>
            </a:r>
            <a:r>
              <a:rPr lang="en-US" altLang="ko-KR" sz="3000"/>
              <a:t>cd (</a:t>
            </a:r>
            <a:r>
              <a:rPr lang="ko-KR" altLang="en-US" sz="3000"/>
              <a:t>경로 붙여넣기</a:t>
            </a:r>
            <a:r>
              <a:rPr lang="en-US" altLang="ko-KR" sz="3000"/>
              <a:t>)</a:t>
            </a:r>
            <a:endParaRPr lang="en-US" altLang="ko-KR" sz="3000"/>
          </a:p>
          <a:p>
            <a:pPr>
              <a:defRPr/>
            </a:pPr>
            <a:r>
              <a:rPr lang="en-US" altLang="ko-KR" sz="3000"/>
              <a:t>3.</a:t>
            </a:r>
            <a:r>
              <a:rPr lang="ko-KR" altLang="en-US" sz="3000"/>
              <a:t> </a:t>
            </a:r>
            <a:r>
              <a:rPr lang="en-US" altLang="ko-KR" sz="3000"/>
              <a:t>php -v</a:t>
            </a:r>
            <a:r>
              <a:rPr lang="ko-KR" altLang="en-US" sz="3000"/>
              <a:t> 입력</a:t>
            </a:r>
            <a:endParaRPr lang="ko-KR" altLang="en-US" sz="30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600" y="2247900"/>
            <a:ext cx="9906000" cy="6719481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1600200" y="4152900"/>
            <a:ext cx="3657600" cy="3048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249532" y="2171700"/>
            <a:ext cx="7733667" cy="4191000"/>
          </a:xfrm>
          <a:prstGeom prst="rect">
            <a:avLst/>
          </a:prstGeom>
        </p:spPr>
      </p:pic>
      <p:sp>
        <p:nvSpPr>
          <p:cNvPr id="38" name=""/>
          <p:cNvSpPr/>
          <p:nvPr/>
        </p:nvSpPr>
        <p:spPr>
          <a:xfrm>
            <a:off x="10210800" y="3390900"/>
            <a:ext cx="5486400" cy="5715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13639800" y="4152900"/>
            <a:ext cx="8382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</ep:Words>
  <ep:PresentationFormat>On-screen Show (4:3)</ep:PresentationFormat>
  <ep:Paragraphs>37</ep:Paragraphs>
  <ep:Slides>7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</cp:lastModifiedBy>
  <dcterms:modified xsi:type="dcterms:W3CDTF">2025-05-09T11:35:16.047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