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40150" y="4559300"/>
            <a:ext cx="108077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3.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Composer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Composer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1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" y="2247900"/>
            <a:ext cx="6839904" cy="75438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3" name=""/>
          <p:cNvSpPr/>
          <p:nvPr/>
        </p:nvSpPr>
        <p:spPr>
          <a:xfrm>
            <a:off x="3962400" y="6515100"/>
            <a:ext cx="2209800" cy="457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48400" y="2197159"/>
            <a:ext cx="7086599" cy="7670741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7543800" y="4457700"/>
            <a:ext cx="1295400" cy="457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06402" y="2171700"/>
            <a:ext cx="4267199" cy="6858000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13253083" y="4335780"/>
            <a:ext cx="3891916" cy="1615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 </a:t>
            </a:r>
            <a:r>
              <a:rPr lang="ko-KR" altLang="en-US" sz="2500"/>
              <a:t>검색창에 </a:t>
            </a:r>
            <a:r>
              <a:rPr lang="en-US" altLang="ko-KR" sz="2500"/>
              <a:t>Composer </a:t>
            </a:r>
            <a:r>
              <a:rPr lang="ko-KR" altLang="en-US" sz="2500"/>
              <a:t>검색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Download </a:t>
            </a:r>
            <a:r>
              <a:rPr lang="ko-KR" altLang="en-US" sz="2500"/>
              <a:t>클릭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3.</a:t>
            </a:r>
            <a:r>
              <a:rPr lang="ko-KR" altLang="en-US" sz="2500"/>
              <a:t> </a:t>
            </a:r>
            <a:r>
              <a:rPr lang="en-US" altLang="ko-KR" sz="2500"/>
              <a:t>windows</a:t>
            </a:r>
            <a:r>
              <a:rPr lang="ko-KR" altLang="en-US" sz="2500"/>
              <a:t> </a:t>
            </a:r>
            <a:r>
              <a:rPr lang="en-US" altLang="ko-KR" sz="2500"/>
              <a:t>installer</a:t>
            </a:r>
            <a:r>
              <a:rPr lang="ko-KR" altLang="en-US" sz="2500"/>
              <a:t> 하단의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Composer-Setup.exe </a:t>
            </a:r>
            <a:r>
              <a:rPr lang="ko-KR" altLang="en-US" sz="2500"/>
              <a:t>클릭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Composer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2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2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0223" y="2339726"/>
            <a:ext cx="8163776" cy="6994774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0" name=""/>
          <p:cNvSpPr/>
          <p:nvPr/>
        </p:nvSpPr>
        <p:spPr>
          <a:xfrm>
            <a:off x="1447800" y="5067300"/>
            <a:ext cx="1600200" cy="457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25000" y="2340470"/>
            <a:ext cx="7467600" cy="6994029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9982200" y="4381500"/>
            <a:ext cx="5334000" cy="5334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1447800" y="6057900"/>
            <a:ext cx="3625215" cy="5410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*</a:t>
            </a:r>
            <a:r>
              <a:rPr lang="ko-KR" altLang="en-US" sz="3000"/>
              <a:t> 체크박스 비워두기</a:t>
            </a:r>
            <a:endParaRPr lang="ko-KR" altLang="en-US" sz="3000"/>
          </a:p>
        </p:txBody>
      </p:sp>
      <p:sp>
        <p:nvSpPr>
          <p:cNvPr id="46" name=""/>
          <p:cNvSpPr txBox="1"/>
          <p:nvPr/>
        </p:nvSpPr>
        <p:spPr>
          <a:xfrm>
            <a:off x="9906000" y="5981700"/>
            <a:ext cx="4939665" cy="54102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실행파일 위치로 경로 지정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Composer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3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3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3231" y="2890523"/>
            <a:ext cx="8562169" cy="636777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67800" y="2885760"/>
            <a:ext cx="8001000" cy="637254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0" name=""/>
          <p:cNvSpPr/>
          <p:nvPr/>
        </p:nvSpPr>
        <p:spPr>
          <a:xfrm>
            <a:off x="6248400" y="8648700"/>
            <a:ext cx="1295400" cy="5334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14478000" y="8648700"/>
            <a:ext cx="1295400" cy="4571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Composer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4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4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15400" y="2324099"/>
            <a:ext cx="8344745" cy="6553201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3749" y="2476500"/>
            <a:ext cx="7933050" cy="6400800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5943600" y="8267700"/>
            <a:ext cx="1600200" cy="5334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14554200" y="8191500"/>
            <a:ext cx="1295400" cy="6096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1447800" y="6057900"/>
            <a:ext cx="3625215" cy="5410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*</a:t>
            </a:r>
            <a:r>
              <a:rPr lang="ko-KR" altLang="en-US" sz="3000"/>
              <a:t> 체크박스 비워두기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</ep:Words>
  <ep:PresentationFormat>On-screen Show (4:3)</ep:PresentationFormat>
  <ep:Paragraphs>21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Admin</cp:lastModifiedBy>
  <dcterms:modified xsi:type="dcterms:W3CDTF">2025-05-09T11:57:49.877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