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Node.js 간단 소개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Node.js의 개요와 발표를 시작하는 인사말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JavaScript 런타임: 서버에서 JavaScript를 실행할 수 있게 하는 환경</a:t>
            </a:r>
          </a:p>
          <a:p>
            <a:r>
              <a:t>- Chrome V8 엔진 기반: 빠른 속도로 코드 실행</a:t>
            </a:r>
          </a:p>
          <a:p>
            <a:r>
              <a:t>- Ryan Dahl이 2009년에 개발, 이후 커뮤니티에 의해 성장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Node.js의 주요 특징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비동기 처리: 동시에 여러 작업을 처리해 성능 향상</a:t>
            </a:r>
          </a:p>
          <a:p>
            <a:r>
              <a:t>- 싱글 스레드: 자원 사용을 최소화해 높은 효율성 제공</a:t>
            </a:r>
          </a:p>
          <a:p>
            <a:r>
              <a:t>- 크로스 플랫폼: Windows, macOS, Linux 모두 지원</a:t>
            </a:r>
          </a:p>
          <a:p>
            <a:r>
              <a:t>- 패키지 관리 (npm): 다양한 모듈과 라이브러리를 쉽게 설치 가능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활용 사례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웹 서버: Express.js 같은 프레임워크로 서버 구축</a:t>
            </a:r>
          </a:p>
          <a:p>
            <a:r>
              <a:t>- RESTful API 개발: 간단한 API와 백엔드 서버 구축</a:t>
            </a:r>
          </a:p>
          <a:p>
            <a:r>
              <a:t>- 실시간 애플리케이션: 채팅, 스트리밍 서비스 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결론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빠르고 효율적인 백엔드 개발에 적합</a:t>
            </a:r>
          </a:p>
          <a:p>
            <a:r>
              <a:t>- 개발자 커뮤니티가 풍부하고 학습 자료가 많음</a:t>
            </a:r>
          </a:p>
          <a:p>
            <a:r>
              <a:t>- 대규모 서비스와 스타트업 모두에서 널리 사용됨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