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CE115-1673-4360-B80A-ABC2C58F4272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BA4B-089A-4C00-A777-8AEFE3A8E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2BA4B-089A-4C00-A777-8AEFE3A8E4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D1A9-F0D8-E2FC-77CD-E261615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9EE3DA-D8BE-31A2-4308-2FFA9D1F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2F05E-FC15-520A-9630-90BBD6E7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2E3F0-357E-1316-24C8-23C58F2C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9CD01-86BD-8C8E-11F0-D9EC297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0FDE-9BB4-138C-09EF-C89C49B0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CCD73-4A26-367A-A75D-A882D23D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1854E-271E-4786-913D-73E5CF3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FCBBE-39C9-90C1-DF89-EB0F835D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731A7-A78F-B1B3-8FC6-8078DB5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CCD57-ABB3-BDC3-16C6-9F640B60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0C643-B878-3DC5-2FC6-6B35893D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2C38D-1F1B-1832-8684-05D5854F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9913-44CC-DA2D-72AF-4D0E0278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D24D-A8A8-4950-02AD-D9B7AF82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DE22-1F02-5FED-FD87-A273986E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10F0F-DB20-40C0-0F9B-1FC989E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49C21-E42A-35B1-7AD9-3C9652F2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34384-D362-5E27-59A7-A24EA455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8801C-A6F8-D942-8481-13E2FBBE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6F1A-A28D-6AFB-7F97-D9AD43C3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B1AF6-E1FA-BCEB-5673-8AF4DBF3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4E45C-B85E-7709-8144-153891D4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C04D3-B6EC-5C50-E422-148E0E3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26DDC-CC0D-F6F9-B798-3486E191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1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03A1D-21DF-DC3D-E5CD-EBEF87CA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236A0-265B-38B8-A796-A596F19F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2A38D-BA4C-4417-421A-E5949D20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00FB-A65C-08D0-BE88-48ACAB8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9BCA0-D9FA-0FB5-F28F-597C9A9B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A80D0-C7CC-7695-230E-4F1507B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4FAF-FC22-D540-B093-33C3F731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2048E-381B-C1E8-14B1-C15BA4C2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58043-D892-F9AC-BC09-94FF2839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351A1-06F3-4978-00BA-D671E2C9F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62BB4-D9FB-A04F-AE09-55B425C4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52479-EAFE-2CE1-4493-B2FFBA8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DB1F9-33A8-92CB-F892-9A6FABBC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25EAA-9CA0-0F59-9840-93FBA282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8D378-E6FD-7D2C-A5A5-EA8DA15A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E0F18-615D-2426-F39A-19FB284A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1C194-6346-B26D-E78C-63FD836B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850A6-77DB-0E62-1DCB-BDA4F3E3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A441B2-0D3F-73DA-A731-46A18B32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452F11-4E91-554F-0193-8FE12E0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F57D4-FF9C-35BF-CB88-627DAEA0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6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2FC5A-A665-0134-825F-C6F8BA40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30F5-0020-7C8B-2AE9-752B1C91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76389-1C15-6141-D784-7D114004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C7D8A-D19D-49E4-DCDC-19396DA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BC58C-1913-1936-2473-2833DDE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690AF-9A86-5BE3-4B06-2B504E64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3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E7F69-E0AC-AE6D-CBFC-FFFBEC5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BB283-DDEC-2BDD-71B4-C2B9CA71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68558-5A15-5333-BCCE-D5A6C1B1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4C0A8-FE82-4320-7F0F-863CCFD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54831-120C-CA69-3761-56BFD822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E5748-AF29-666A-300F-58B5FD43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053182-B64B-1571-4739-890A4BAE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F1EA0-B7B6-805A-6189-960EFE88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683D2-4025-57AC-C32C-FE30404D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14D-5281-4217-847B-79D66FFA2185}" type="datetimeFigureOut">
              <a:rPr lang="ko-KR" altLang="en-US" smtClean="0"/>
              <a:t>12-09(Mon)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255D0-4889-E88C-D389-38C5378AD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C16E5-B3C2-9BAC-6B62-94D98248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1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BBIB/webpg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382B5-0621-9CB4-E83C-0B94A219A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깃 허브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05AC7-B1E5-8B8D-DE77-ED1499D3C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https://github.com/GUBBIB/webpgm</a:t>
            </a:r>
            <a:endParaRPr lang="en-US" altLang="ko-KR" dirty="0"/>
          </a:p>
          <a:p>
            <a:r>
              <a:rPr lang="en-US" altLang="ko-KR" dirty="0"/>
              <a:t>2021963057</a:t>
            </a:r>
          </a:p>
          <a:p>
            <a:r>
              <a:rPr lang="ko-KR" altLang="en-US" dirty="0"/>
              <a:t>장문용</a:t>
            </a:r>
          </a:p>
        </p:txBody>
      </p:sp>
    </p:spTree>
    <p:extLst>
      <p:ext uri="{BB962C8B-B14F-4D97-AF65-F5344CB8AC3E}">
        <p14:creationId xmlns:p14="http://schemas.microsoft.com/office/powerpoint/2010/main" val="39003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6041-F2F3-F9F0-4581-6578569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실습과제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A1DFC-AB3F-B71F-CA92-011D3E0D4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745170" cy="3543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2C701A-3F9B-5691-FA8D-ACAD63F19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51" y="2269531"/>
            <a:ext cx="6449038" cy="4588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58326-F8E1-9CDC-EC35-E563DC3D137B}"/>
              </a:ext>
            </a:extLst>
          </p:cNvPr>
          <p:cNvSpPr txBox="1"/>
          <p:nvPr/>
        </p:nvSpPr>
        <p:spPr>
          <a:xfrm>
            <a:off x="8745170" y="1532950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32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7A43-45DA-3978-50EA-7E9E7BEF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실습과제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BF280A-D169-C1FA-D3CA-146FED484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276"/>
            <a:ext cx="8792802" cy="2810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64DFE3-E0DC-F11A-0775-0E8D987E5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48" y="3625231"/>
            <a:ext cx="9773052" cy="31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5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18568-07DC-CC03-25EC-C1D1A552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30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231A3-B6BF-547F-415E-B6E4A6CE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ko-KR" altLang="en-US" dirty="0"/>
              <a:t>기간에 맞춰서 잘 제출했습니다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빼먹은 과제가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과제에서 원하는 기술을 사용했습니다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43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DD73A7-FAAB-0568-FCEA-8A38ED05C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1812"/>
            <a:ext cx="8811855" cy="3934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BB74A-283B-E59F-4F68-BD3CC08A5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76" y="2841812"/>
            <a:ext cx="6535417" cy="373554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21F32F9-C5AB-158E-0135-A66119CF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실습과제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5FD9E-6D13-662E-6299-7A00A6FBA03E}"/>
              </a:ext>
            </a:extLst>
          </p:cNvPr>
          <p:cNvSpPr txBox="1"/>
          <p:nvPr/>
        </p:nvSpPr>
        <p:spPr>
          <a:xfrm>
            <a:off x="4960675" y="2195481"/>
            <a:ext cx="337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3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EEA95-5D4B-E088-74FF-91B32E66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주차 실습과제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38F9C7-F24D-6D1D-BBBE-B060AFF0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0223"/>
            <a:ext cx="8668960" cy="4267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83642-64B7-CAD4-6C54-B6E12439D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80" y="1659484"/>
            <a:ext cx="7646986" cy="3539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0FAA91-7CF9-30C8-4A74-3E25AE171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61" y="5277039"/>
            <a:ext cx="8697539" cy="1057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CF66F-ED0A-36B7-D08F-144B574D4C67}"/>
              </a:ext>
            </a:extLst>
          </p:cNvPr>
          <p:cNvSpPr txBox="1"/>
          <p:nvPr/>
        </p:nvSpPr>
        <p:spPr>
          <a:xfrm>
            <a:off x="6472833" y="1479124"/>
            <a:ext cx="337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89EE4-F51E-1474-4F37-D233788D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4D7E8F-C5E7-7E78-207D-F1A4B2603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045"/>
            <a:ext cx="8783276" cy="5410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8F4793-22D8-05BA-2BE2-1970395D7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2354338"/>
            <a:ext cx="7946571" cy="3904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19E3AF-8052-EF54-97DB-6121C830C390}"/>
              </a:ext>
            </a:extLst>
          </p:cNvPr>
          <p:cNvSpPr txBox="1"/>
          <p:nvPr/>
        </p:nvSpPr>
        <p:spPr>
          <a:xfrm>
            <a:off x="6554549" y="2449442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01F43-CCD8-F3C1-3156-16A7EBEA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2934C9-B1B9-5449-EC46-1001BA153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0572"/>
            <a:ext cx="8773749" cy="4677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1FE7E7-8F9C-F9F1-91E7-3E312D1F4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38" y="2894941"/>
            <a:ext cx="7629362" cy="3328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1C739-6F8B-D998-9D6F-8DD5E3C83C34}"/>
              </a:ext>
            </a:extLst>
          </p:cNvPr>
          <p:cNvSpPr txBox="1"/>
          <p:nvPr/>
        </p:nvSpPr>
        <p:spPr>
          <a:xfrm>
            <a:off x="6400801" y="3105834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9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32A4-486E-2504-A888-EE57FBF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9B130-8C04-DF0C-BC1F-C0490BBED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041"/>
            <a:ext cx="8764223" cy="5020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CFEC73-6845-0995-522F-7844E7CD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5" y="1771801"/>
            <a:ext cx="8021216" cy="508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A72A78-3CE0-8085-EC6D-6E60B0F49151}"/>
              </a:ext>
            </a:extLst>
          </p:cNvPr>
          <p:cNvSpPr txBox="1"/>
          <p:nvPr/>
        </p:nvSpPr>
        <p:spPr>
          <a:xfrm>
            <a:off x="5358240" y="1027906"/>
            <a:ext cx="661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되었고 </a:t>
            </a:r>
            <a:r>
              <a:rPr lang="en-US" altLang="ko-KR" dirty="0" err="1"/>
              <a:t>NodeJs</a:t>
            </a:r>
            <a:r>
              <a:rPr lang="en-US" altLang="ko-KR" dirty="0"/>
              <a:t> pdf</a:t>
            </a:r>
            <a:r>
              <a:rPr lang="ko-KR" altLang="en-US" dirty="0"/>
              <a:t>정리 본 업로드 때문에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업데이트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3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4DF4E-0C83-BED3-7FB0-96B827B1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실습과제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5B56D6-2576-DC0E-825B-60F4B4CE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76858"/>
            <a:ext cx="7412304" cy="4310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1E106B-B654-7FCA-2192-75FB04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36" y="3569246"/>
            <a:ext cx="7258663" cy="2125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A43890-2E12-0F0D-0C8A-BD530AA8E27F}"/>
              </a:ext>
            </a:extLst>
          </p:cNvPr>
          <p:cNvSpPr txBox="1"/>
          <p:nvPr/>
        </p:nvSpPr>
        <p:spPr>
          <a:xfrm>
            <a:off x="7641943" y="2476857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2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C9E8-D461-1F86-C353-64237D8E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 실습과제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11D0DF-5F23-8519-D393-142911F4A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4838"/>
            <a:ext cx="8802328" cy="4744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32E76F-4515-0EAB-1162-1E6FFF59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5" y="2618797"/>
            <a:ext cx="6524625" cy="4220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E074B2-6FD3-A41C-F9C9-2A9814943E7B}"/>
              </a:ext>
            </a:extLst>
          </p:cNvPr>
          <p:cNvSpPr txBox="1"/>
          <p:nvPr/>
        </p:nvSpPr>
        <p:spPr>
          <a:xfrm>
            <a:off x="8740543" y="1891481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16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AB28-7D4B-3BAE-9369-682A8F86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실습과제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BE0BD2-1AEC-748D-2831-4A652C5F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950"/>
            <a:ext cx="7798033" cy="459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7D8C9E-6AD0-382C-AD74-4F13F47A3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74" y="2944658"/>
            <a:ext cx="6768126" cy="2808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6DBF5D-52A2-4E18-EC21-C85927FC6862}"/>
              </a:ext>
            </a:extLst>
          </p:cNvPr>
          <p:cNvSpPr txBox="1"/>
          <p:nvPr/>
        </p:nvSpPr>
        <p:spPr>
          <a:xfrm>
            <a:off x="7724321" y="2188533"/>
            <a:ext cx="345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README.md </a:t>
            </a:r>
            <a:r>
              <a:rPr lang="ko-KR" altLang="en-US" dirty="0"/>
              <a:t>업데이트 때문에 </a:t>
            </a:r>
            <a:r>
              <a:rPr lang="en-US" altLang="ko-KR"/>
              <a:t>12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업데이트가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51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186</Words>
  <Application>Microsoft Office PowerPoint</Application>
  <PresentationFormat>와이드스크린</PresentationFormat>
  <Paragraphs>28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웹프로그래밍 (깃 허브 정리)</vt:lpstr>
      <vt:lpstr>1주차 실습과제</vt:lpstr>
      <vt:lpstr>2주차 실습과제</vt:lpstr>
      <vt:lpstr>3주차 실습과제</vt:lpstr>
      <vt:lpstr>4주차 실습과제</vt:lpstr>
      <vt:lpstr>5주차 실습과제</vt:lpstr>
      <vt:lpstr>6주차 실습과제</vt:lpstr>
      <vt:lpstr>7주차 실습과제</vt:lpstr>
      <vt:lpstr>8주차 실습과제</vt:lpstr>
      <vt:lpstr>9주차 실습과제 </vt:lpstr>
      <vt:lpstr>10주차 실습과제</vt:lpstr>
      <vt:lpstr>점수 : 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(깃허브 정리)</dc:title>
  <dc:creator>장문용</dc:creator>
  <cp:lastModifiedBy>문용 장</cp:lastModifiedBy>
  <cp:revision>25</cp:revision>
  <dcterms:created xsi:type="dcterms:W3CDTF">2024-12-09T04:22:26Z</dcterms:created>
  <dcterms:modified xsi:type="dcterms:W3CDTF">2024-12-09T14:46:22Z</dcterms:modified>
</cp:coreProperties>
</file>